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60"/>
  </p:notesMasterIdLst>
  <p:sldIdLst>
    <p:sldId id="256" r:id="rId6"/>
    <p:sldId id="663" r:id="rId7"/>
    <p:sldId id="1101" r:id="rId8"/>
    <p:sldId id="1528" r:id="rId9"/>
    <p:sldId id="1531" r:id="rId10"/>
    <p:sldId id="1105" r:id="rId11"/>
    <p:sldId id="1084" r:id="rId12"/>
    <p:sldId id="1456" r:id="rId13"/>
    <p:sldId id="1458" r:id="rId14"/>
    <p:sldId id="1509" r:id="rId15"/>
    <p:sldId id="1102" r:id="rId16"/>
    <p:sldId id="1210" r:id="rId17"/>
    <p:sldId id="1520" r:id="rId18"/>
    <p:sldId id="1521" r:id="rId19"/>
    <p:sldId id="259" r:id="rId20"/>
    <p:sldId id="749" r:id="rId21"/>
    <p:sldId id="1534" r:id="rId22"/>
    <p:sldId id="1535" r:id="rId23"/>
    <p:sldId id="1533" r:id="rId24"/>
    <p:sldId id="1532" r:id="rId25"/>
    <p:sldId id="665" r:id="rId26"/>
    <p:sldId id="323" r:id="rId27"/>
    <p:sldId id="282" r:id="rId28"/>
    <p:sldId id="283" r:id="rId29"/>
    <p:sldId id="845" r:id="rId30"/>
    <p:sldId id="1043" r:id="rId31"/>
    <p:sldId id="1388" r:id="rId32"/>
    <p:sldId id="1500" r:id="rId33"/>
    <p:sldId id="1499" r:id="rId34"/>
    <p:sldId id="1046" r:id="rId35"/>
    <p:sldId id="1061" r:id="rId36"/>
    <p:sldId id="1060" r:id="rId37"/>
    <p:sldId id="1454" r:id="rId38"/>
    <p:sldId id="1411" r:id="rId39"/>
    <p:sldId id="1455" r:id="rId40"/>
    <p:sldId id="1014" r:id="rId41"/>
    <p:sldId id="1053" r:id="rId42"/>
    <p:sldId id="1481" r:id="rId43"/>
    <p:sldId id="1522" r:id="rId44"/>
    <p:sldId id="1529" r:id="rId45"/>
    <p:sldId id="1524" r:id="rId46"/>
    <p:sldId id="1466" r:id="rId47"/>
    <p:sldId id="1530" r:id="rId48"/>
    <p:sldId id="1016" r:id="rId49"/>
    <p:sldId id="1054" r:id="rId50"/>
    <p:sldId id="1501" r:id="rId51"/>
    <p:sldId id="1502" r:id="rId52"/>
    <p:sldId id="1107" r:id="rId53"/>
    <p:sldId id="1472" r:id="rId54"/>
    <p:sldId id="1058" r:id="rId55"/>
    <p:sldId id="1104" r:id="rId56"/>
    <p:sldId id="1527" r:id="rId57"/>
    <p:sldId id="316" r:id="rId58"/>
    <p:sldId id="28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Marie McCague" initials="AM" lastIdx="1" clrIdx="0">
    <p:extLst>
      <p:ext uri="{19B8F6BF-5375-455C-9EA6-DF929625EA0E}">
        <p15:presenceInfo xmlns:p15="http://schemas.microsoft.com/office/powerpoint/2012/main" userId="S::Anne-Marie.McCague@aemo.com.au::3580a8e1-7513-45f1-8e90-655e8672d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6EB0F-2FAA-7871-4F5A-18A04E3AFE9D}" v="2727" dt="2020-09-15T05:48:34.705"/>
    <p1510:client id="{5C9823A3-D8EF-4269-8071-B0E9E91D031F}" v="36" dt="2020-09-15T03:13:18.114"/>
    <p1510:client id="{905B7260-841F-4FE5-AA85-1344A2AD922B}" v="16" dt="2020-09-13T03:22:57.846"/>
    <p1510:client id="{B4D67DD5-8C50-4BFF-71AC-D4B97E6BAE96}" v="1240" dt="2020-09-15T01:25:51.069"/>
    <p1510:client id="{BE7728BE-9247-41C5-840E-9D9B9C37A931}" v="1" dt="2020-09-10T20:39:52.149"/>
    <p1510:client id="{D7E42134-BA6E-44A3-4BFE-8145559FAC84}" v="2" dt="2020-09-13T03:25:02.584"/>
    <p1510:client id="{EB42B013-778F-4B56-BEFD-AA0DE7A75663}" v="337" dt="2020-09-15T01:44:1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Minney" userId="S::greg.minney@aemo.com.au::e657595f-f519-43ef-a5ac-dcb6c666504e" providerId="AD" clId="Web-{01C276D3-6B00-48F8-3017-8F83A375239D}"/>
    <pc:docChg chg="modSld">
      <pc:chgData name="Greg Minney" userId="S::greg.minney@aemo.com.au::e657595f-f519-43ef-a5ac-dcb6c666504e" providerId="AD" clId="Web-{01C276D3-6B00-48F8-3017-8F83A375239D}" dt="2020-09-09T21:55:41.728" v="212" actId="20577"/>
      <pc:docMkLst>
        <pc:docMk/>
      </pc:docMkLst>
      <pc:sldChg chg="modSp">
        <pc:chgData name="Greg Minney" userId="S::greg.minney@aemo.com.au::e657595f-f519-43ef-a5ac-dcb6c666504e" providerId="AD" clId="Web-{01C276D3-6B00-48F8-3017-8F83A375239D}" dt="2020-09-09T21:53:34.585" v="201" actId="20577"/>
        <pc:sldMkLst>
          <pc:docMk/>
          <pc:sldMk cId="1370445099" sldId="1061"/>
        </pc:sldMkLst>
        <pc:spChg chg="mod">
          <ac:chgData name="Greg Minney" userId="S::greg.minney@aemo.com.au::e657595f-f519-43ef-a5ac-dcb6c666504e" providerId="AD" clId="Web-{01C276D3-6B00-48F8-3017-8F83A375239D}" dt="2020-09-09T21:53:34.585" v="201" actId="20577"/>
          <ac:spMkLst>
            <pc:docMk/>
            <pc:sldMk cId="1370445099" sldId="1061"/>
            <ac:spMk id="3" creationId="{E830D579-7CC5-48BF-8C03-D795DC10FAFC}"/>
          </ac:spMkLst>
        </pc:spChg>
      </pc:sldChg>
      <pc:sldChg chg="modSp">
        <pc:chgData name="Greg Minney" userId="S::greg.minney@aemo.com.au::e657595f-f519-43ef-a5ac-dcb6c666504e" providerId="AD" clId="Web-{01C276D3-6B00-48F8-3017-8F83A375239D}" dt="2020-09-09T21:55:41.712" v="211" actId="20577"/>
        <pc:sldMkLst>
          <pc:docMk/>
          <pc:sldMk cId="2601279285" sldId="1411"/>
        </pc:sldMkLst>
        <pc:spChg chg="mod">
          <ac:chgData name="Greg Minney" userId="S::greg.minney@aemo.com.au::e657595f-f519-43ef-a5ac-dcb6c666504e" providerId="AD" clId="Web-{01C276D3-6B00-48F8-3017-8F83A375239D}" dt="2020-09-09T21:55:41.712" v="211" actId="20577"/>
          <ac:spMkLst>
            <pc:docMk/>
            <pc:sldMk cId="2601279285" sldId="1411"/>
            <ac:spMk id="3" creationId="{5C8ADBFA-EFBF-4E93-8597-CF22130B77C7}"/>
          </ac:spMkLst>
        </pc:spChg>
      </pc:sldChg>
    </pc:docChg>
  </pc:docChgLst>
  <pc:docChgLst>
    <pc:chgData name="Liz Bernhardt" userId="S::liz.bernhardt@aemo.com.au::eeb66ea6-3936-4861-83fc-b70f2f1afc54" providerId="AD" clId="Web-{D7E42134-BA6E-44A3-4BFE-8145559FAC84}"/>
    <pc:docChg chg="modSld">
      <pc:chgData name="Liz Bernhardt" userId="S::liz.bernhardt@aemo.com.au::eeb66ea6-3936-4861-83fc-b70f2f1afc54" providerId="AD" clId="Web-{D7E42134-BA6E-44A3-4BFE-8145559FAC84}" dt="2020-09-13T03:25:02.584" v="1" actId="20577"/>
      <pc:docMkLst>
        <pc:docMk/>
      </pc:docMkLst>
      <pc:sldChg chg="delSp modSp">
        <pc:chgData name="Liz Bernhardt" userId="S::liz.bernhardt@aemo.com.au::eeb66ea6-3936-4861-83fc-b70f2f1afc54" providerId="AD" clId="Web-{D7E42134-BA6E-44A3-4BFE-8145559FAC84}" dt="2020-09-13T03:25:02.584" v="1" actId="20577"/>
        <pc:sldMkLst>
          <pc:docMk/>
          <pc:sldMk cId="1843683202" sldId="1058"/>
        </pc:sldMkLst>
        <pc:spChg chg="mod">
          <ac:chgData name="Liz Bernhardt" userId="S::liz.bernhardt@aemo.com.au::eeb66ea6-3936-4861-83fc-b70f2f1afc54" providerId="AD" clId="Web-{D7E42134-BA6E-44A3-4BFE-8145559FAC84}" dt="2020-09-13T03:25:02.584" v="1" actId="20577"/>
          <ac:spMkLst>
            <pc:docMk/>
            <pc:sldMk cId="1843683202" sldId="1058"/>
            <ac:spMk id="11" creationId="{0C77CB4F-620F-496D-84DA-4D0371110FF9}"/>
          </ac:spMkLst>
        </pc:spChg>
        <pc:graphicFrameChg chg="del">
          <ac:chgData name="Liz Bernhardt" userId="S::liz.bernhardt@aemo.com.au::eeb66ea6-3936-4861-83fc-b70f2f1afc54" providerId="AD" clId="Web-{D7E42134-BA6E-44A3-4BFE-8145559FAC84}" dt="2020-09-13T03:20:52.877" v="0"/>
          <ac:graphicFrameMkLst>
            <pc:docMk/>
            <pc:sldMk cId="1843683202" sldId="1058"/>
            <ac:graphicFrameMk id="16" creationId="{61A40BA7-2CA0-40DD-AF20-2DE72FF44558}"/>
          </ac:graphicFrameMkLst>
        </pc:graphicFrameChg>
      </pc:sldChg>
    </pc:docChg>
  </pc:docChgLst>
  <pc:docChgLst>
    <pc:chgData name="Liz Bernhardt" userId="eeb66ea6-3936-4861-83fc-b70f2f1afc54" providerId="ADAL" clId="{905B7260-841F-4FE5-AA85-1344A2AD922B}"/>
    <pc:docChg chg="custSel addSld delSld modSld">
      <pc:chgData name="Liz Bernhardt" userId="eeb66ea6-3936-4861-83fc-b70f2f1afc54" providerId="ADAL" clId="{905B7260-841F-4FE5-AA85-1344A2AD922B}" dt="2020-09-13T03:22:57.846" v="20" actId="1076"/>
      <pc:docMkLst>
        <pc:docMk/>
      </pc:docMkLst>
      <pc:sldChg chg="delSp del">
        <pc:chgData name="Liz Bernhardt" userId="eeb66ea6-3936-4861-83fc-b70f2f1afc54" providerId="ADAL" clId="{905B7260-841F-4FE5-AA85-1344A2AD922B}" dt="2020-09-09T23:48:36.715" v="2" actId="2696"/>
        <pc:sldMkLst>
          <pc:docMk/>
          <pc:sldMk cId="3147088999" sldId="1045"/>
        </pc:sldMkLst>
        <pc:spChg chg="del">
          <ac:chgData name="Liz Bernhardt" userId="eeb66ea6-3936-4861-83fc-b70f2f1afc54" providerId="ADAL" clId="{905B7260-841F-4FE5-AA85-1344A2AD922B}" dt="2020-09-09T22:50:38.510" v="0" actId="478"/>
          <ac:spMkLst>
            <pc:docMk/>
            <pc:sldMk cId="3147088999" sldId="1045"/>
            <ac:spMk id="6" creationId="{D47A1C5F-5E35-466B-9E67-C7A08139CD55}"/>
          </ac:spMkLst>
        </pc:spChg>
      </pc:sldChg>
      <pc:sldChg chg="addSp delSp modSp add">
        <pc:chgData name="Liz Bernhardt" userId="eeb66ea6-3936-4861-83fc-b70f2f1afc54" providerId="ADAL" clId="{905B7260-841F-4FE5-AA85-1344A2AD922B}" dt="2020-09-13T03:22:57.846" v="20" actId="1076"/>
        <pc:sldMkLst>
          <pc:docMk/>
          <pc:sldMk cId="1843683202" sldId="1058"/>
        </pc:sldMkLst>
        <pc:spChg chg="mod">
          <ac:chgData name="Liz Bernhardt" userId="eeb66ea6-3936-4861-83fc-b70f2f1afc54" providerId="ADAL" clId="{905B7260-841F-4FE5-AA85-1344A2AD922B}" dt="2020-09-09T23:48:47.624" v="5" actId="20577"/>
          <ac:spMkLst>
            <pc:docMk/>
            <pc:sldMk cId="1843683202" sldId="1058"/>
            <ac:spMk id="11" creationId="{0C77CB4F-620F-496D-84DA-4D0371110FF9}"/>
          </ac:spMkLst>
        </pc:spChg>
        <pc:grpChg chg="add del mod">
          <ac:chgData name="Liz Bernhardt" userId="eeb66ea6-3936-4861-83fc-b70f2f1afc54" providerId="ADAL" clId="{905B7260-841F-4FE5-AA85-1344A2AD922B}" dt="2020-09-13T03:22:40.751" v="17" actId="165"/>
          <ac:grpSpMkLst>
            <pc:docMk/>
            <pc:sldMk cId="1843683202" sldId="1058"/>
            <ac:grpSpMk id="8" creationId="{8D42401E-1BF4-4498-B57F-8A9685D1F1B7}"/>
          </ac:grpSpMkLst>
        </pc:grpChg>
        <pc:grpChg chg="mod topLvl">
          <ac:chgData name="Liz Bernhardt" userId="eeb66ea6-3936-4861-83fc-b70f2f1afc54" providerId="ADAL" clId="{905B7260-841F-4FE5-AA85-1344A2AD922B}" dt="2020-09-13T03:22:47.563" v="19" actId="1076"/>
          <ac:grpSpMkLst>
            <pc:docMk/>
            <pc:sldMk cId="1843683202" sldId="1058"/>
            <ac:grpSpMk id="19" creationId="{BCE6286B-5B63-44D6-ADAF-40DF157E4284}"/>
          </ac:grpSpMkLst>
        </pc:grpChg>
        <pc:graphicFrameChg chg="add del mod">
          <ac:chgData name="Liz Bernhardt" userId="eeb66ea6-3936-4861-83fc-b70f2f1afc54" providerId="ADAL" clId="{905B7260-841F-4FE5-AA85-1344A2AD922B}" dt="2020-09-13T03:21:45.853" v="9" actId="478"/>
          <ac:graphicFrameMkLst>
            <pc:docMk/>
            <pc:sldMk cId="1843683202" sldId="1058"/>
            <ac:graphicFrameMk id="3" creationId="{CA51093F-FDD4-47D5-8E85-876D1517F18E}"/>
          </ac:graphicFrameMkLst>
        </pc:graphicFrameChg>
        <pc:graphicFrameChg chg="add mod topLvl">
          <ac:chgData name="Liz Bernhardt" userId="eeb66ea6-3936-4861-83fc-b70f2f1afc54" providerId="ADAL" clId="{905B7260-841F-4FE5-AA85-1344A2AD922B}" dt="2020-09-13T03:22:57.846" v="20" actId="1076"/>
          <ac:graphicFrameMkLst>
            <pc:docMk/>
            <pc:sldMk cId="1843683202" sldId="1058"/>
            <ac:graphicFrameMk id="6" creationId="{C283B79C-A493-4E8E-976A-733033BDCD50}"/>
          </ac:graphicFrameMkLst>
        </pc:graphicFrameChg>
      </pc:sldChg>
    </pc:docChg>
  </pc:docChgLst>
  <pc:docChgLst>
    <pc:chgData name="Graeme Windley" userId="S::graeme.windley@aemo.com.au::6dc60971-c5ff-443d-8838-4a7e2fb0f111" providerId="AD" clId="Web-{5F455775-29CE-482C-3EE0-FBCE185D2ED4}"/>
    <pc:docChg chg="modSld sldOrd">
      <pc:chgData name="Graeme Windley" userId="S::graeme.windley@aemo.com.au::6dc60971-c5ff-443d-8838-4a7e2fb0f111" providerId="AD" clId="Web-{5F455775-29CE-482C-3EE0-FBCE185D2ED4}" dt="2020-09-10T20:36:30.357" v="390" actId="1076"/>
      <pc:docMkLst>
        <pc:docMk/>
      </pc:docMkLst>
      <pc:sldChg chg="modSp">
        <pc:chgData name="Graeme Windley" userId="S::graeme.windley@aemo.com.au::6dc60971-c5ff-443d-8838-4a7e2fb0f111" providerId="AD" clId="Web-{5F455775-29CE-482C-3EE0-FBCE185D2ED4}" dt="2020-09-10T20:31:21.209" v="13" actId="1076"/>
        <pc:sldMkLst>
          <pc:docMk/>
          <pc:sldMk cId="3890001646" sldId="282"/>
        </pc:sldMkLst>
        <pc:spChg chg="mod">
          <ac:chgData name="Graeme Windley" userId="S::graeme.windley@aemo.com.au::6dc60971-c5ff-443d-8838-4a7e2fb0f111" providerId="AD" clId="Web-{5F455775-29CE-482C-3EE0-FBCE185D2ED4}" dt="2020-09-10T20:31:21.209" v="13" actId="1076"/>
          <ac:spMkLst>
            <pc:docMk/>
            <pc:sldMk cId="3890001646" sldId="282"/>
            <ac:spMk id="2" creationId="{5E8DCAD4-309F-4C27-9F9B-5A345E82B3A2}"/>
          </ac:spMkLst>
        </pc:spChg>
      </pc:sldChg>
      <pc:sldChg chg="modSp">
        <pc:chgData name="Graeme Windley" userId="S::graeme.windley@aemo.com.au::6dc60971-c5ff-443d-8838-4a7e2fb0f111" providerId="AD" clId="Web-{5F455775-29CE-482C-3EE0-FBCE185D2ED4}" dt="2020-09-10T20:30:27.596" v="0" actId="1076"/>
        <pc:sldMkLst>
          <pc:docMk/>
          <pc:sldMk cId="1370477008" sldId="323"/>
        </pc:sldMkLst>
        <pc:spChg chg="mod">
          <ac:chgData name="Graeme Windley" userId="S::graeme.windley@aemo.com.au::6dc60971-c5ff-443d-8838-4a7e2fb0f111" providerId="AD" clId="Web-{5F455775-29CE-482C-3EE0-FBCE185D2ED4}" dt="2020-09-10T20:30:27.596" v="0" actId="1076"/>
          <ac:spMkLst>
            <pc:docMk/>
            <pc:sldMk cId="1370477008" sldId="323"/>
            <ac:spMk id="2" creationId="{CBC93F80-30B9-4452-9B06-6CE2C36F50DE}"/>
          </ac:spMkLst>
        </pc:spChg>
      </pc:sldChg>
      <pc:sldChg chg="modSp">
        <pc:chgData name="Graeme Windley" userId="S::graeme.windley@aemo.com.au::6dc60971-c5ff-443d-8838-4a7e2fb0f111" providerId="AD" clId="Web-{5F455775-29CE-482C-3EE0-FBCE185D2ED4}" dt="2020-09-10T20:30:47.271" v="7" actId="20577"/>
        <pc:sldMkLst>
          <pc:docMk/>
          <pc:sldMk cId="309569079" sldId="665"/>
        </pc:sldMkLst>
        <pc:spChg chg="mod">
          <ac:chgData name="Graeme Windley" userId="S::graeme.windley@aemo.com.au::6dc60971-c5ff-443d-8838-4a7e2fb0f111" providerId="AD" clId="Web-{5F455775-29CE-482C-3EE0-FBCE185D2ED4}" dt="2020-09-10T20:30:47.271" v="7" actId="20577"/>
          <ac:spMkLst>
            <pc:docMk/>
            <pc:sldMk cId="309569079" sldId="665"/>
            <ac:spMk id="8" creationId="{4F4219A2-5D79-4E54-A0BA-051ECF115A0E}"/>
          </ac:spMkLst>
        </pc:spChg>
      </pc:sldChg>
      <pc:sldChg chg="ord">
        <pc:chgData name="Graeme Windley" userId="S::graeme.windley@aemo.com.au::6dc60971-c5ff-443d-8838-4a7e2fb0f111" providerId="AD" clId="Web-{5F455775-29CE-482C-3EE0-FBCE185D2ED4}" dt="2020-09-10T20:31:51.819" v="18"/>
        <pc:sldMkLst>
          <pc:docMk/>
          <pc:sldMk cId="669727194" sldId="845"/>
        </pc:sldMkLst>
      </pc:sldChg>
      <pc:sldChg chg="ord">
        <pc:chgData name="Graeme Windley" userId="S::graeme.windley@aemo.com.au::6dc60971-c5ff-443d-8838-4a7e2fb0f111" providerId="AD" clId="Web-{5F455775-29CE-482C-3EE0-FBCE185D2ED4}" dt="2020-09-10T20:31:51.819" v="17"/>
        <pc:sldMkLst>
          <pc:docMk/>
          <pc:sldMk cId="2798950326" sldId="1043"/>
        </pc:sldMkLst>
      </pc:sldChg>
      <pc:sldChg chg="modSp">
        <pc:chgData name="Graeme Windley" userId="S::graeme.windley@aemo.com.au::6dc60971-c5ff-443d-8838-4a7e2fb0f111" providerId="AD" clId="Web-{5F455775-29CE-482C-3EE0-FBCE185D2ED4}" dt="2020-09-10T20:32:07.460" v="28" actId="20577"/>
        <pc:sldMkLst>
          <pc:docMk/>
          <pc:sldMk cId="495137270" sldId="1046"/>
        </pc:sldMkLst>
        <pc:spChg chg="mod">
          <ac:chgData name="Graeme Windley" userId="S::graeme.windley@aemo.com.au::6dc60971-c5ff-443d-8838-4a7e2fb0f111" providerId="AD" clId="Web-{5F455775-29CE-482C-3EE0-FBCE185D2ED4}" dt="2020-09-10T20:32:07.460" v="28" actId="20577"/>
          <ac:spMkLst>
            <pc:docMk/>
            <pc:sldMk cId="495137270" sldId="1046"/>
            <ac:spMk id="5" creationId="{A834DCC8-552E-4034-8439-C7559B58CFA4}"/>
          </ac:spMkLst>
        </pc:spChg>
      </pc:sldChg>
      <pc:sldChg chg="ord">
        <pc:chgData name="Graeme Windley" userId="S::graeme.windley@aemo.com.au::6dc60971-c5ff-443d-8838-4a7e2fb0f111" providerId="AD" clId="Web-{5F455775-29CE-482C-3EE0-FBCE185D2ED4}" dt="2020-09-10T20:31:51.819" v="16"/>
        <pc:sldMkLst>
          <pc:docMk/>
          <pc:sldMk cId="1472375782" sldId="1388"/>
        </pc:sldMkLst>
      </pc:sldChg>
      <pc:sldChg chg="ord">
        <pc:chgData name="Graeme Windley" userId="S::graeme.windley@aemo.com.au::6dc60971-c5ff-443d-8838-4a7e2fb0f111" providerId="AD" clId="Web-{5F455775-29CE-482C-3EE0-FBCE185D2ED4}" dt="2020-09-10T20:31:51.819" v="14"/>
        <pc:sldMkLst>
          <pc:docMk/>
          <pc:sldMk cId="2586501652" sldId="1499"/>
        </pc:sldMkLst>
      </pc:sldChg>
      <pc:sldChg chg="ord">
        <pc:chgData name="Graeme Windley" userId="S::graeme.windley@aemo.com.au::6dc60971-c5ff-443d-8838-4a7e2fb0f111" providerId="AD" clId="Web-{5F455775-29CE-482C-3EE0-FBCE185D2ED4}" dt="2020-09-10T20:31:51.819" v="15"/>
        <pc:sldMkLst>
          <pc:docMk/>
          <pc:sldMk cId="3435529497" sldId="1500"/>
        </pc:sldMkLst>
      </pc:sldChg>
      <pc:sldChg chg="modSp">
        <pc:chgData name="Graeme Windley" userId="S::graeme.windley@aemo.com.au::6dc60971-c5ff-443d-8838-4a7e2fb0f111" providerId="AD" clId="Web-{5F455775-29CE-482C-3EE0-FBCE185D2ED4}" dt="2020-09-10T20:36:30.357" v="390" actId="1076"/>
        <pc:sldMkLst>
          <pc:docMk/>
          <pc:sldMk cId="3077990539" sldId="1524"/>
        </pc:sldMkLst>
        <pc:graphicFrameChg chg="mod modGraphic">
          <ac:chgData name="Graeme Windley" userId="S::graeme.windley@aemo.com.au::6dc60971-c5ff-443d-8838-4a7e2fb0f111" providerId="AD" clId="Web-{5F455775-29CE-482C-3EE0-FBCE185D2ED4}" dt="2020-09-10T20:36:30.357" v="390" actId="1076"/>
          <ac:graphicFrameMkLst>
            <pc:docMk/>
            <pc:sldMk cId="3077990539" sldId="1524"/>
            <ac:graphicFrameMk id="4" creationId="{DFCA03CB-6852-44AE-B25E-2327CD5F89F7}"/>
          </ac:graphicFrameMkLst>
        </pc:graphicFrameChg>
      </pc:sldChg>
    </pc:docChg>
  </pc:docChgLst>
  <pc:docChgLst>
    <pc:chgData name="Deborah Armenante" userId="S::deborah.armenante@aemo.com.au::282258a5-cd7f-4e52-b8cf-57ddd3d39a23" providerId="AD" clId="Web-{2A06EB0F-2FAA-7871-4F5A-18A04E3AFE9D}"/>
    <pc:docChg chg="addSld modSld">
      <pc:chgData name="Deborah Armenante" userId="S::deborah.armenante@aemo.com.au::282258a5-cd7f-4e52-b8cf-57ddd3d39a23" providerId="AD" clId="Web-{2A06EB0F-2FAA-7871-4F5A-18A04E3AFE9D}" dt="2020-09-15T05:48:34.705" v="2725" actId="20577"/>
      <pc:docMkLst>
        <pc:docMk/>
      </pc:docMkLst>
      <pc:sldChg chg="modSp">
        <pc:chgData name="Deborah Armenante" userId="S::deborah.armenante@aemo.com.au::282258a5-cd7f-4e52-b8cf-57ddd3d39a23" providerId="AD" clId="Web-{2A06EB0F-2FAA-7871-4F5A-18A04E3AFE9D}" dt="2020-09-15T05:28:07.381" v="889" actId="20577"/>
        <pc:sldMkLst>
          <pc:docMk/>
          <pc:sldMk cId="4019443930" sldId="749"/>
        </pc:sldMkLst>
        <pc:spChg chg="mod">
          <ac:chgData name="Deborah Armenante" userId="S::deborah.armenante@aemo.com.au::282258a5-cd7f-4e52-b8cf-57ddd3d39a23" providerId="AD" clId="Web-{2A06EB0F-2FAA-7871-4F5A-18A04E3AFE9D}" dt="2020-09-15T05:28:07.381" v="889" actId="20577"/>
          <ac:spMkLst>
            <pc:docMk/>
            <pc:sldMk cId="4019443930" sldId="749"/>
            <ac:spMk id="13" creationId="{FEE50D95-107E-479E-BEE8-75BC3068A938}"/>
          </ac:spMkLst>
        </pc:spChg>
      </pc:sldChg>
      <pc:sldChg chg="modSp">
        <pc:chgData name="Deborah Armenante" userId="S::deborah.armenante@aemo.com.au::282258a5-cd7f-4e52-b8cf-57ddd3d39a23" providerId="AD" clId="Web-{2A06EB0F-2FAA-7871-4F5A-18A04E3AFE9D}" dt="2020-09-15T05:34:26.451" v="1474" actId="20577"/>
        <pc:sldMkLst>
          <pc:docMk/>
          <pc:sldMk cId="1203185108" sldId="1532"/>
        </pc:sldMkLst>
        <pc:spChg chg="mod">
          <ac:chgData name="Deborah Armenante" userId="S::deborah.armenante@aemo.com.au::282258a5-cd7f-4e52-b8cf-57ddd3d39a23" providerId="AD" clId="Web-{2A06EB0F-2FAA-7871-4F5A-18A04E3AFE9D}" dt="2020-09-15T05:34:26.451" v="1474" actId="20577"/>
          <ac:spMkLst>
            <pc:docMk/>
            <pc:sldMk cId="1203185108" sldId="1532"/>
            <ac:spMk id="13" creationId="{FEE50D95-107E-479E-BEE8-75BC3068A938}"/>
          </ac:spMkLst>
        </pc:spChg>
      </pc:sldChg>
      <pc:sldChg chg="modSp">
        <pc:chgData name="Deborah Armenante" userId="S::deborah.armenante@aemo.com.au::282258a5-cd7f-4e52-b8cf-57ddd3d39a23" providerId="AD" clId="Web-{2A06EB0F-2FAA-7871-4F5A-18A04E3AFE9D}" dt="2020-09-15T05:48:25.829" v="2724"/>
        <pc:sldMkLst>
          <pc:docMk/>
          <pc:sldMk cId="2303623245" sldId="1533"/>
        </pc:sldMkLst>
        <pc:spChg chg="mod">
          <ac:chgData name="Deborah Armenante" userId="S::deborah.armenante@aemo.com.au::282258a5-cd7f-4e52-b8cf-57ddd3d39a23" providerId="AD" clId="Web-{2A06EB0F-2FAA-7871-4F5A-18A04E3AFE9D}" dt="2020-09-15T05:48:25.829" v="2724"/>
          <ac:spMkLst>
            <pc:docMk/>
            <pc:sldMk cId="2303623245" sldId="1533"/>
            <ac:spMk id="13" creationId="{FEE50D95-107E-479E-BEE8-75BC3068A938}"/>
          </ac:spMkLst>
        </pc:spChg>
      </pc:sldChg>
      <pc:sldChg chg="modSp add replId">
        <pc:chgData name="Deborah Armenante" userId="S::deborah.armenante@aemo.com.au::282258a5-cd7f-4e52-b8cf-57ddd3d39a23" providerId="AD" clId="Web-{2A06EB0F-2FAA-7871-4F5A-18A04E3AFE9D}" dt="2020-09-15T05:39:16.505" v="1851" actId="20577"/>
        <pc:sldMkLst>
          <pc:docMk/>
          <pc:sldMk cId="1734304326" sldId="1534"/>
        </pc:sldMkLst>
        <pc:spChg chg="mod">
          <ac:chgData name="Deborah Armenante" userId="S::deborah.armenante@aemo.com.au::282258a5-cd7f-4e52-b8cf-57ddd3d39a23" providerId="AD" clId="Web-{2A06EB0F-2FAA-7871-4F5A-18A04E3AFE9D}" dt="2020-09-15T05:39:16.505" v="1851" actId="20577"/>
          <ac:spMkLst>
            <pc:docMk/>
            <pc:sldMk cId="1734304326" sldId="1534"/>
            <ac:spMk id="13" creationId="{FEE50D95-107E-479E-BEE8-75BC3068A938}"/>
          </ac:spMkLst>
        </pc:spChg>
      </pc:sldChg>
      <pc:sldChg chg="modSp add replId">
        <pc:chgData name="Deborah Armenante" userId="S::deborah.armenante@aemo.com.au::282258a5-cd7f-4e52-b8cf-57ddd3d39a23" providerId="AD" clId="Web-{2A06EB0F-2FAA-7871-4F5A-18A04E3AFE9D}" dt="2020-09-15T05:45:23.435" v="2290" actId="20577"/>
        <pc:sldMkLst>
          <pc:docMk/>
          <pc:sldMk cId="3872223715" sldId="1535"/>
        </pc:sldMkLst>
        <pc:spChg chg="mod">
          <ac:chgData name="Deborah Armenante" userId="S::deborah.armenante@aemo.com.au::282258a5-cd7f-4e52-b8cf-57ddd3d39a23" providerId="AD" clId="Web-{2A06EB0F-2FAA-7871-4F5A-18A04E3AFE9D}" dt="2020-09-15T05:45:23.435" v="2290" actId="20577"/>
          <ac:spMkLst>
            <pc:docMk/>
            <pc:sldMk cId="3872223715" sldId="1535"/>
            <ac:spMk id="13" creationId="{FEE50D95-107E-479E-BEE8-75BC3068A938}"/>
          </ac:spMkLst>
        </pc:spChg>
      </pc:sldChg>
    </pc:docChg>
  </pc:docChgLst>
  <pc:docChgLst>
    <pc:chgData name="Anne-Marie McCague" userId="3580a8e1-7513-45f1-8e90-655e8672d335" providerId="ADAL" clId="{50ACC1CC-C22B-435B-973E-9E29912C34F2}"/>
    <pc:docChg chg="undo redo custSel addSld delSld modSld sldOrd">
      <pc:chgData name="Anne-Marie McCague" userId="3580a8e1-7513-45f1-8e90-655e8672d335" providerId="ADAL" clId="{50ACC1CC-C22B-435B-973E-9E29912C34F2}" dt="2020-09-11T06:53:45.614" v="3557" actId="1076"/>
      <pc:docMkLst>
        <pc:docMk/>
      </pc:docMkLst>
      <pc:sldChg chg="add">
        <pc:chgData name="Anne-Marie McCague" userId="3580a8e1-7513-45f1-8e90-655e8672d335" providerId="ADAL" clId="{50ACC1CC-C22B-435B-973E-9E29912C34F2}" dt="2020-09-10T05:14:52.565" v="217"/>
        <pc:sldMkLst>
          <pc:docMk/>
          <pc:sldMk cId="2621070174" sldId="259"/>
        </pc:sldMkLst>
      </pc:sldChg>
      <pc:sldChg chg="del">
        <pc:chgData name="Anne-Marie McCague" userId="3580a8e1-7513-45f1-8e90-655e8672d335" providerId="ADAL" clId="{50ACC1CC-C22B-435B-973E-9E29912C34F2}" dt="2020-09-10T05:14:46.566" v="215" actId="2696"/>
        <pc:sldMkLst>
          <pc:docMk/>
          <pc:sldMk cId="3939808274" sldId="259"/>
        </pc:sldMkLst>
      </pc:sldChg>
      <pc:sldChg chg="add del">
        <pc:chgData name="Anne-Marie McCague" userId="3580a8e1-7513-45f1-8e90-655e8672d335" providerId="ADAL" clId="{50ACC1CC-C22B-435B-973E-9E29912C34F2}" dt="2020-09-10T04:50:18.052" v="16" actId="2696"/>
        <pc:sldMkLst>
          <pc:docMk/>
          <pc:sldMk cId="1082065491" sldId="260"/>
        </pc:sldMkLst>
      </pc:sldChg>
      <pc:sldChg chg="del">
        <pc:chgData name="Anne-Marie McCague" userId="3580a8e1-7513-45f1-8e90-655e8672d335" providerId="ADAL" clId="{50ACC1CC-C22B-435B-973E-9E29912C34F2}" dt="2020-09-10T04:51:43.464" v="82" actId="2696"/>
        <pc:sldMkLst>
          <pc:docMk/>
          <pc:sldMk cId="461205870" sldId="266"/>
        </pc:sldMkLst>
      </pc:sldChg>
      <pc:sldChg chg="del">
        <pc:chgData name="Anne-Marie McCague" userId="3580a8e1-7513-45f1-8e90-655e8672d335" providerId="ADAL" clId="{50ACC1CC-C22B-435B-973E-9E29912C34F2}" dt="2020-09-09T04:56:02.300" v="1" actId="2696"/>
        <pc:sldMkLst>
          <pc:docMk/>
          <pc:sldMk cId="4023505332" sldId="269"/>
        </pc:sldMkLst>
      </pc:sldChg>
      <pc:sldChg chg="modSp add del">
        <pc:chgData name="Anne-Marie McCague" userId="3580a8e1-7513-45f1-8e90-655e8672d335" providerId="ADAL" clId="{50ACC1CC-C22B-435B-973E-9E29912C34F2}" dt="2020-09-10T04:50:15.665" v="15" actId="2696"/>
        <pc:sldMkLst>
          <pc:docMk/>
          <pc:sldMk cId="3480353073" sldId="272"/>
        </pc:sldMkLst>
        <pc:spChg chg="mod">
          <ac:chgData name="Anne-Marie McCague" userId="3580a8e1-7513-45f1-8e90-655e8672d335" providerId="ADAL" clId="{50ACC1CC-C22B-435B-973E-9E29912C34F2}" dt="2020-09-10T04:49:49.132" v="7" actId="27636"/>
          <ac:spMkLst>
            <pc:docMk/>
            <pc:sldMk cId="3480353073" sldId="272"/>
            <ac:spMk id="7" creationId="{AC6135E2-BB95-4227-B6BA-F528455E4898}"/>
          </ac:spMkLst>
        </pc:spChg>
      </pc:sldChg>
      <pc:sldChg chg="addSp delSp modSp add">
        <pc:chgData name="Anne-Marie McCague" userId="3580a8e1-7513-45f1-8e90-655e8672d335" providerId="ADAL" clId="{50ACC1CC-C22B-435B-973E-9E29912C34F2}" dt="2020-09-10T06:30:47.315" v="313" actId="1076"/>
        <pc:sldMkLst>
          <pc:docMk/>
          <pc:sldMk cId="3890001646" sldId="282"/>
        </pc:sldMkLst>
        <pc:spChg chg="mod">
          <ac:chgData name="Anne-Marie McCague" userId="3580a8e1-7513-45f1-8e90-655e8672d335" providerId="ADAL" clId="{50ACC1CC-C22B-435B-973E-9E29912C34F2}" dt="2020-09-10T05:32:58.595" v="228" actId="27636"/>
          <ac:spMkLst>
            <pc:docMk/>
            <pc:sldMk cId="3890001646" sldId="282"/>
            <ac:spMk id="2" creationId="{5E8DCAD4-309F-4C27-9F9B-5A345E82B3A2}"/>
          </ac:spMkLst>
        </pc:spChg>
        <pc:spChg chg="add del mod">
          <ac:chgData name="Anne-Marie McCague" userId="3580a8e1-7513-45f1-8e90-655e8672d335" providerId="ADAL" clId="{50ACC1CC-C22B-435B-973E-9E29912C34F2}" dt="2020-09-10T06:30:17.282" v="308" actId="478"/>
          <ac:spMkLst>
            <pc:docMk/>
            <pc:sldMk cId="3890001646" sldId="282"/>
            <ac:spMk id="3" creationId="{EA6C4B6D-64CB-43D8-94FD-A7473942AB4E}"/>
          </ac:spMkLst>
        </pc:spChg>
        <pc:spChg chg="mod">
          <ac:chgData name="Anne-Marie McCague" userId="3580a8e1-7513-45f1-8e90-655e8672d335" providerId="ADAL" clId="{50ACC1CC-C22B-435B-973E-9E29912C34F2}" dt="2020-09-10T06:30:47.315" v="313" actId="1076"/>
          <ac:spMkLst>
            <pc:docMk/>
            <pc:sldMk cId="3890001646" sldId="282"/>
            <ac:spMk id="6" creationId="{19E5557C-A8B3-44E1-9A4A-8A19DC815EB3}"/>
          </ac:spMkLst>
        </pc:spChg>
        <pc:spChg chg="mod">
          <ac:chgData name="Anne-Marie McCague" userId="3580a8e1-7513-45f1-8e90-655e8672d335" providerId="ADAL" clId="{50ACC1CC-C22B-435B-973E-9E29912C34F2}" dt="2020-09-10T06:30:12.806" v="307" actId="164"/>
          <ac:spMkLst>
            <pc:docMk/>
            <pc:sldMk cId="3890001646" sldId="282"/>
            <ac:spMk id="7" creationId="{13E940D9-68E6-4DBA-9ECF-C77E40EF938A}"/>
          </ac:spMkLst>
        </pc:spChg>
        <pc:spChg chg="mod">
          <ac:chgData name="Anne-Marie McCague" userId="3580a8e1-7513-45f1-8e90-655e8672d335" providerId="ADAL" clId="{50ACC1CC-C22B-435B-973E-9E29912C34F2}" dt="2020-09-10T06:30:24.752" v="309" actId="164"/>
          <ac:spMkLst>
            <pc:docMk/>
            <pc:sldMk cId="3890001646" sldId="282"/>
            <ac:spMk id="8" creationId="{BE4BB89C-92CB-4018-A658-F044258D2712}"/>
          </ac:spMkLst>
        </pc:spChg>
        <pc:spChg chg="mod">
          <ac:chgData name="Anne-Marie McCague" userId="3580a8e1-7513-45f1-8e90-655e8672d335" providerId="ADAL" clId="{50ACC1CC-C22B-435B-973E-9E29912C34F2}" dt="2020-09-10T06:30:47.315" v="313" actId="1076"/>
          <ac:spMkLst>
            <pc:docMk/>
            <pc:sldMk cId="3890001646" sldId="282"/>
            <ac:spMk id="9" creationId="{E6947ACE-D620-45E7-982A-BAAE46BE5BBB}"/>
          </ac:spMkLst>
        </pc:spChg>
        <pc:spChg chg="mod">
          <ac:chgData name="Anne-Marie McCague" userId="3580a8e1-7513-45f1-8e90-655e8672d335" providerId="ADAL" clId="{50ACC1CC-C22B-435B-973E-9E29912C34F2}" dt="2020-09-10T06:30:47.315" v="313" actId="1076"/>
          <ac:spMkLst>
            <pc:docMk/>
            <pc:sldMk cId="3890001646" sldId="282"/>
            <ac:spMk id="10" creationId="{4DF34EAE-360A-41BC-8EBB-DDD3A2CD5577}"/>
          </ac:spMkLst>
        </pc:spChg>
        <pc:spChg chg="mod">
          <ac:chgData name="Anne-Marie McCague" userId="3580a8e1-7513-45f1-8e90-655e8672d335" providerId="ADAL" clId="{50ACC1CC-C22B-435B-973E-9E29912C34F2}" dt="2020-09-10T06:30:47.315" v="313" actId="1076"/>
          <ac:spMkLst>
            <pc:docMk/>
            <pc:sldMk cId="3890001646" sldId="282"/>
            <ac:spMk id="11" creationId="{AEDA5106-1BBC-4525-BA28-9213B033E2DF}"/>
          </ac:spMkLst>
        </pc:spChg>
        <pc:spChg chg="mod">
          <ac:chgData name="Anne-Marie McCague" userId="3580a8e1-7513-45f1-8e90-655e8672d335" providerId="ADAL" clId="{50ACC1CC-C22B-435B-973E-9E29912C34F2}" dt="2020-09-10T06:30:24.752" v="309" actId="164"/>
          <ac:spMkLst>
            <pc:docMk/>
            <pc:sldMk cId="3890001646" sldId="282"/>
            <ac:spMk id="12" creationId="{DBDB1E25-B911-47EE-A143-5F70DDB4BCF4}"/>
          </ac:spMkLst>
        </pc:spChg>
        <pc:spChg chg="mod">
          <ac:chgData name="Anne-Marie McCague" userId="3580a8e1-7513-45f1-8e90-655e8672d335" providerId="ADAL" clId="{50ACC1CC-C22B-435B-973E-9E29912C34F2}" dt="2020-09-10T06:30:12.806" v="307" actId="164"/>
          <ac:spMkLst>
            <pc:docMk/>
            <pc:sldMk cId="3890001646" sldId="282"/>
            <ac:spMk id="13" creationId="{114F6194-D117-4C66-8C28-37ED1056093B}"/>
          </ac:spMkLst>
        </pc:spChg>
        <pc:spChg chg="mod">
          <ac:chgData name="Anne-Marie McCague" userId="3580a8e1-7513-45f1-8e90-655e8672d335" providerId="ADAL" clId="{50ACC1CC-C22B-435B-973E-9E29912C34F2}" dt="2020-09-10T06:30:12.806" v="307" actId="164"/>
          <ac:spMkLst>
            <pc:docMk/>
            <pc:sldMk cId="3890001646" sldId="282"/>
            <ac:spMk id="14" creationId="{141ACCEB-073A-4DFD-8B18-B83023EC432D}"/>
          </ac:spMkLst>
        </pc:spChg>
        <pc:spChg chg="mod">
          <ac:chgData name="Anne-Marie McCague" userId="3580a8e1-7513-45f1-8e90-655e8672d335" providerId="ADAL" clId="{50ACC1CC-C22B-435B-973E-9E29912C34F2}" dt="2020-09-10T06:30:12.806" v="307" actId="164"/>
          <ac:spMkLst>
            <pc:docMk/>
            <pc:sldMk cId="3890001646" sldId="282"/>
            <ac:spMk id="15" creationId="{D7673FA5-11F7-4094-B127-A616DF245D87}"/>
          </ac:spMkLst>
        </pc:spChg>
        <pc:spChg chg="mod">
          <ac:chgData name="Anne-Marie McCague" userId="3580a8e1-7513-45f1-8e90-655e8672d335" providerId="ADAL" clId="{50ACC1CC-C22B-435B-973E-9E29912C34F2}" dt="2020-09-10T06:30:12.806" v="307" actId="164"/>
          <ac:spMkLst>
            <pc:docMk/>
            <pc:sldMk cId="3890001646" sldId="282"/>
            <ac:spMk id="16" creationId="{9C7047F8-6049-4AA9-BB12-968E92641D05}"/>
          </ac:spMkLst>
        </pc:spChg>
        <pc:spChg chg="mod">
          <ac:chgData name="Anne-Marie McCague" userId="3580a8e1-7513-45f1-8e90-655e8672d335" providerId="ADAL" clId="{50ACC1CC-C22B-435B-973E-9E29912C34F2}" dt="2020-09-10T06:30:12.806" v="307" actId="164"/>
          <ac:spMkLst>
            <pc:docMk/>
            <pc:sldMk cId="3890001646" sldId="282"/>
            <ac:spMk id="17" creationId="{AAB2293E-CEEB-4FBB-AE68-C767AB3BF478}"/>
          </ac:spMkLst>
        </pc:spChg>
        <pc:spChg chg="mod">
          <ac:chgData name="Anne-Marie McCague" userId="3580a8e1-7513-45f1-8e90-655e8672d335" providerId="ADAL" clId="{50ACC1CC-C22B-435B-973E-9E29912C34F2}" dt="2020-09-10T06:30:24.752" v="309" actId="164"/>
          <ac:spMkLst>
            <pc:docMk/>
            <pc:sldMk cId="3890001646" sldId="282"/>
            <ac:spMk id="18" creationId="{FAA1770B-8FF0-411A-8FE4-774EF835DA88}"/>
          </ac:spMkLst>
        </pc:spChg>
        <pc:spChg chg="mod">
          <ac:chgData name="Anne-Marie McCague" userId="3580a8e1-7513-45f1-8e90-655e8672d335" providerId="ADAL" clId="{50ACC1CC-C22B-435B-973E-9E29912C34F2}" dt="2020-09-10T06:30:24.752" v="309" actId="164"/>
          <ac:spMkLst>
            <pc:docMk/>
            <pc:sldMk cId="3890001646" sldId="282"/>
            <ac:spMk id="19" creationId="{47D8DFD0-DB9B-4863-BA41-CA862B705D8C}"/>
          </ac:spMkLst>
        </pc:spChg>
        <pc:spChg chg="mod">
          <ac:chgData name="Anne-Marie McCague" userId="3580a8e1-7513-45f1-8e90-655e8672d335" providerId="ADAL" clId="{50ACC1CC-C22B-435B-973E-9E29912C34F2}" dt="2020-09-10T06:30:47.315" v="313" actId="1076"/>
          <ac:spMkLst>
            <pc:docMk/>
            <pc:sldMk cId="3890001646" sldId="282"/>
            <ac:spMk id="21" creationId="{19DE8677-B5CC-453F-B5C3-5F373D220BA0}"/>
          </ac:spMkLst>
        </pc:spChg>
        <pc:spChg chg="mod">
          <ac:chgData name="Anne-Marie McCague" userId="3580a8e1-7513-45f1-8e90-655e8672d335" providerId="ADAL" clId="{50ACC1CC-C22B-435B-973E-9E29912C34F2}" dt="2020-09-10T06:30:24.752" v="309" actId="164"/>
          <ac:spMkLst>
            <pc:docMk/>
            <pc:sldMk cId="3890001646" sldId="282"/>
            <ac:spMk id="23" creationId="{5846DFBE-9F2F-49F4-8933-2D246F548868}"/>
          </ac:spMkLst>
        </pc:spChg>
        <pc:spChg chg="mod">
          <ac:chgData name="Anne-Marie McCague" userId="3580a8e1-7513-45f1-8e90-655e8672d335" providerId="ADAL" clId="{50ACC1CC-C22B-435B-973E-9E29912C34F2}" dt="2020-09-10T06:30:24.752" v="309" actId="164"/>
          <ac:spMkLst>
            <pc:docMk/>
            <pc:sldMk cId="3890001646" sldId="282"/>
            <ac:spMk id="24" creationId="{0CAA2E5E-B8A4-4A49-B350-1A6390EB4773}"/>
          </ac:spMkLst>
        </pc:spChg>
        <pc:spChg chg="mod">
          <ac:chgData name="Anne-Marie McCague" userId="3580a8e1-7513-45f1-8e90-655e8672d335" providerId="ADAL" clId="{50ACC1CC-C22B-435B-973E-9E29912C34F2}" dt="2020-09-10T06:30:24.752" v="309" actId="164"/>
          <ac:spMkLst>
            <pc:docMk/>
            <pc:sldMk cId="3890001646" sldId="282"/>
            <ac:spMk id="25" creationId="{A9425FF9-18DF-45A6-A983-59F9A16A90D9}"/>
          </ac:spMkLst>
        </pc:spChg>
        <pc:spChg chg="mod">
          <ac:chgData name="Anne-Marie McCague" userId="3580a8e1-7513-45f1-8e90-655e8672d335" providerId="ADAL" clId="{50ACC1CC-C22B-435B-973E-9E29912C34F2}" dt="2020-09-10T06:30:47.315" v="313" actId="1076"/>
          <ac:spMkLst>
            <pc:docMk/>
            <pc:sldMk cId="3890001646" sldId="282"/>
            <ac:spMk id="26" creationId="{31D4B00D-4429-485D-8D08-1AC198E80FA8}"/>
          </ac:spMkLst>
        </pc:spChg>
        <pc:spChg chg="mod">
          <ac:chgData name="Anne-Marie McCague" userId="3580a8e1-7513-45f1-8e90-655e8672d335" providerId="ADAL" clId="{50ACC1CC-C22B-435B-973E-9E29912C34F2}" dt="2020-09-10T06:30:47.315" v="313" actId="1076"/>
          <ac:spMkLst>
            <pc:docMk/>
            <pc:sldMk cId="3890001646" sldId="282"/>
            <ac:spMk id="27" creationId="{199B7F05-6059-4B89-9847-51FBB8C88B58}"/>
          </ac:spMkLst>
        </pc:spChg>
        <pc:spChg chg="mod">
          <ac:chgData name="Anne-Marie McCague" userId="3580a8e1-7513-45f1-8e90-655e8672d335" providerId="ADAL" clId="{50ACC1CC-C22B-435B-973E-9E29912C34F2}" dt="2020-09-10T06:30:24.752" v="309" actId="164"/>
          <ac:spMkLst>
            <pc:docMk/>
            <pc:sldMk cId="3890001646" sldId="282"/>
            <ac:spMk id="28" creationId="{48B82930-B953-416D-B443-23D6C6D18537}"/>
          </ac:spMkLst>
        </pc:spChg>
        <pc:spChg chg="mod">
          <ac:chgData name="Anne-Marie McCague" userId="3580a8e1-7513-45f1-8e90-655e8672d335" providerId="ADAL" clId="{50ACC1CC-C22B-435B-973E-9E29912C34F2}" dt="2020-09-10T06:30:24.752" v="309" actId="164"/>
          <ac:spMkLst>
            <pc:docMk/>
            <pc:sldMk cId="3890001646" sldId="282"/>
            <ac:spMk id="29" creationId="{0F549E4C-A4C5-4FD6-997E-AD423C91210C}"/>
          </ac:spMkLst>
        </pc:spChg>
        <pc:spChg chg="mod">
          <ac:chgData name="Anne-Marie McCague" userId="3580a8e1-7513-45f1-8e90-655e8672d335" providerId="ADAL" clId="{50ACC1CC-C22B-435B-973E-9E29912C34F2}" dt="2020-09-10T06:30:12.806" v="307" actId="164"/>
          <ac:spMkLst>
            <pc:docMk/>
            <pc:sldMk cId="3890001646" sldId="282"/>
            <ac:spMk id="30" creationId="{628A30DF-AA20-439A-96BF-A03E98A4A9B0}"/>
          </ac:spMkLst>
        </pc:spChg>
        <pc:spChg chg="mod">
          <ac:chgData name="Anne-Marie McCague" userId="3580a8e1-7513-45f1-8e90-655e8672d335" providerId="ADAL" clId="{50ACC1CC-C22B-435B-973E-9E29912C34F2}" dt="2020-09-10T06:30:12.806" v="307" actId="164"/>
          <ac:spMkLst>
            <pc:docMk/>
            <pc:sldMk cId="3890001646" sldId="282"/>
            <ac:spMk id="31" creationId="{EBCB1F7A-F084-4B60-BF18-53A36F8D06D7}"/>
          </ac:spMkLst>
        </pc:spChg>
        <pc:spChg chg="mod">
          <ac:chgData name="Anne-Marie McCague" userId="3580a8e1-7513-45f1-8e90-655e8672d335" providerId="ADAL" clId="{50ACC1CC-C22B-435B-973E-9E29912C34F2}" dt="2020-09-10T06:30:24.752" v="309" actId="164"/>
          <ac:spMkLst>
            <pc:docMk/>
            <pc:sldMk cId="3890001646" sldId="282"/>
            <ac:spMk id="32" creationId="{CBF0F16B-370E-4E6C-BA6D-8C733929AE61}"/>
          </ac:spMkLst>
        </pc:spChg>
        <pc:spChg chg="mod">
          <ac:chgData name="Anne-Marie McCague" userId="3580a8e1-7513-45f1-8e90-655e8672d335" providerId="ADAL" clId="{50ACC1CC-C22B-435B-973E-9E29912C34F2}" dt="2020-09-10T06:30:47.315" v="313" actId="1076"/>
          <ac:spMkLst>
            <pc:docMk/>
            <pc:sldMk cId="3890001646" sldId="282"/>
            <ac:spMk id="33" creationId="{56C5D772-C51F-4C2B-B755-F59212A4FA4C}"/>
          </ac:spMkLst>
        </pc:spChg>
        <pc:spChg chg="mod">
          <ac:chgData name="Anne-Marie McCague" userId="3580a8e1-7513-45f1-8e90-655e8672d335" providerId="ADAL" clId="{50ACC1CC-C22B-435B-973E-9E29912C34F2}" dt="2020-09-10T06:30:47.315" v="313" actId="1076"/>
          <ac:spMkLst>
            <pc:docMk/>
            <pc:sldMk cId="3890001646" sldId="282"/>
            <ac:spMk id="34" creationId="{A38B8EF3-5FC7-4D56-A1EC-70C262340326}"/>
          </ac:spMkLst>
        </pc:spChg>
        <pc:spChg chg="mod">
          <ac:chgData name="Anne-Marie McCague" userId="3580a8e1-7513-45f1-8e90-655e8672d335" providerId="ADAL" clId="{50ACC1CC-C22B-435B-973E-9E29912C34F2}" dt="2020-09-10T06:30:47.315" v="313" actId="1076"/>
          <ac:spMkLst>
            <pc:docMk/>
            <pc:sldMk cId="3890001646" sldId="282"/>
            <ac:spMk id="35" creationId="{74175504-FBF8-46EA-B147-4C1D650F8641}"/>
          </ac:spMkLst>
        </pc:spChg>
        <pc:spChg chg="mod">
          <ac:chgData name="Anne-Marie McCague" userId="3580a8e1-7513-45f1-8e90-655e8672d335" providerId="ADAL" clId="{50ACC1CC-C22B-435B-973E-9E29912C34F2}" dt="2020-09-10T06:30:12.806" v="307" actId="164"/>
          <ac:spMkLst>
            <pc:docMk/>
            <pc:sldMk cId="3890001646" sldId="282"/>
            <ac:spMk id="36" creationId="{1CEDFF7A-E68E-45B2-9607-C0DFB0197C24}"/>
          </ac:spMkLst>
        </pc:spChg>
        <pc:grpChg chg="add mod">
          <ac:chgData name="Anne-Marie McCague" userId="3580a8e1-7513-45f1-8e90-655e8672d335" providerId="ADAL" clId="{50ACC1CC-C22B-435B-973E-9E29912C34F2}" dt="2020-09-10T06:30:47.315" v="313" actId="1076"/>
          <ac:grpSpMkLst>
            <pc:docMk/>
            <pc:sldMk cId="3890001646" sldId="282"/>
            <ac:grpSpMk id="4" creationId="{8DA946EF-9D5E-42FA-A399-B1081556BE4E}"/>
          </ac:grpSpMkLst>
        </pc:grpChg>
        <pc:grpChg chg="add mod">
          <ac:chgData name="Anne-Marie McCague" userId="3580a8e1-7513-45f1-8e90-655e8672d335" providerId="ADAL" clId="{50ACC1CC-C22B-435B-973E-9E29912C34F2}" dt="2020-09-10T06:30:47.315" v="313" actId="1076"/>
          <ac:grpSpMkLst>
            <pc:docMk/>
            <pc:sldMk cId="3890001646" sldId="282"/>
            <ac:grpSpMk id="5" creationId="{2CB5C83D-65EA-4F95-9EB2-3E79FB632F76}"/>
          </ac:grpSpMkLst>
        </pc:grpChg>
      </pc:sldChg>
      <pc:sldChg chg="addSp modSp add">
        <pc:chgData name="Anne-Marie McCague" userId="3580a8e1-7513-45f1-8e90-655e8672d335" providerId="ADAL" clId="{50ACC1CC-C22B-435B-973E-9E29912C34F2}" dt="2020-09-10T06:31:44.428" v="321" actId="1076"/>
        <pc:sldMkLst>
          <pc:docMk/>
          <pc:sldMk cId="4056720662" sldId="283"/>
        </pc:sldMkLst>
        <pc:spChg chg="mod">
          <ac:chgData name="Anne-Marie McCague" userId="3580a8e1-7513-45f1-8e90-655e8672d335" providerId="ADAL" clId="{50ACC1CC-C22B-435B-973E-9E29912C34F2}" dt="2020-09-10T06:31:11.891" v="316" actId="1076"/>
          <ac:spMkLst>
            <pc:docMk/>
            <pc:sldMk cId="4056720662" sldId="283"/>
            <ac:spMk id="2" creationId="{7561A82E-BD9F-4185-AC11-31D5FDCDF613}"/>
          </ac:spMkLst>
        </pc:spChg>
        <pc:spChg chg="mod">
          <ac:chgData name="Anne-Marie McCague" userId="3580a8e1-7513-45f1-8e90-655e8672d335" providerId="ADAL" clId="{50ACC1CC-C22B-435B-973E-9E29912C34F2}" dt="2020-09-10T06:31:05.522" v="315" actId="164"/>
          <ac:spMkLst>
            <pc:docMk/>
            <pc:sldMk cId="4056720662" sldId="283"/>
            <ac:spMk id="7" creationId="{C8397587-C64F-48EB-A659-F309EBF77164}"/>
          </ac:spMkLst>
        </pc:spChg>
        <pc:spChg chg="mod">
          <ac:chgData name="Anne-Marie McCague" userId="3580a8e1-7513-45f1-8e90-655e8672d335" providerId="ADAL" clId="{50ACC1CC-C22B-435B-973E-9E29912C34F2}" dt="2020-09-10T06:31:18.098" v="317" actId="164"/>
          <ac:spMkLst>
            <pc:docMk/>
            <pc:sldMk cId="4056720662" sldId="283"/>
            <ac:spMk id="8" creationId="{C20D1D5C-D420-4373-98B6-31C5FAC2B406}"/>
          </ac:spMkLst>
        </pc:spChg>
        <pc:spChg chg="mod">
          <ac:chgData name="Anne-Marie McCague" userId="3580a8e1-7513-45f1-8e90-655e8672d335" providerId="ADAL" clId="{50ACC1CC-C22B-435B-973E-9E29912C34F2}" dt="2020-09-10T06:31:24.451" v="318" actId="164"/>
          <ac:spMkLst>
            <pc:docMk/>
            <pc:sldMk cId="4056720662" sldId="283"/>
            <ac:spMk id="9" creationId="{DE000495-FF1A-406A-BB1B-5F4C9687CF59}"/>
          </ac:spMkLst>
        </pc:spChg>
        <pc:spChg chg="mod">
          <ac:chgData name="Anne-Marie McCague" userId="3580a8e1-7513-45f1-8e90-655e8672d335" providerId="ADAL" clId="{50ACC1CC-C22B-435B-973E-9E29912C34F2}" dt="2020-09-10T06:31:05.522" v="315" actId="164"/>
          <ac:spMkLst>
            <pc:docMk/>
            <pc:sldMk cId="4056720662" sldId="283"/>
            <ac:spMk id="10" creationId="{8FBD4D7C-6750-4FCD-8ABD-FD2786A8A0B6}"/>
          </ac:spMkLst>
        </pc:spChg>
        <pc:spChg chg="mod">
          <ac:chgData name="Anne-Marie McCague" userId="3580a8e1-7513-45f1-8e90-655e8672d335" providerId="ADAL" clId="{50ACC1CC-C22B-435B-973E-9E29912C34F2}" dt="2020-09-10T06:31:18.098" v="317" actId="164"/>
          <ac:spMkLst>
            <pc:docMk/>
            <pc:sldMk cId="4056720662" sldId="283"/>
            <ac:spMk id="11" creationId="{BD7CDBDD-1C65-43B7-81F5-A992186AFF73}"/>
          </ac:spMkLst>
        </pc:spChg>
        <pc:spChg chg="mod">
          <ac:chgData name="Anne-Marie McCague" userId="3580a8e1-7513-45f1-8e90-655e8672d335" providerId="ADAL" clId="{50ACC1CC-C22B-435B-973E-9E29912C34F2}" dt="2020-09-10T06:31:05.522" v="315" actId="164"/>
          <ac:spMkLst>
            <pc:docMk/>
            <pc:sldMk cId="4056720662" sldId="283"/>
            <ac:spMk id="12" creationId="{A4E665A6-EEA5-47B5-9A63-36B1EA15C5B1}"/>
          </ac:spMkLst>
        </pc:spChg>
        <pc:spChg chg="mod">
          <ac:chgData name="Anne-Marie McCague" userId="3580a8e1-7513-45f1-8e90-655e8672d335" providerId="ADAL" clId="{50ACC1CC-C22B-435B-973E-9E29912C34F2}" dt="2020-09-10T06:31:05.522" v="315" actId="164"/>
          <ac:spMkLst>
            <pc:docMk/>
            <pc:sldMk cId="4056720662" sldId="283"/>
            <ac:spMk id="15" creationId="{26A2B64E-09E0-4719-AB5B-7B1ED38FD5D0}"/>
          </ac:spMkLst>
        </pc:spChg>
        <pc:spChg chg="mod">
          <ac:chgData name="Anne-Marie McCague" userId="3580a8e1-7513-45f1-8e90-655e8672d335" providerId="ADAL" clId="{50ACC1CC-C22B-435B-973E-9E29912C34F2}" dt="2020-09-10T06:31:05.522" v="315" actId="164"/>
          <ac:spMkLst>
            <pc:docMk/>
            <pc:sldMk cId="4056720662" sldId="283"/>
            <ac:spMk id="16" creationId="{67B733D4-C7F2-4323-A550-F0ACA3562FB0}"/>
          </ac:spMkLst>
        </pc:spChg>
        <pc:spChg chg="mod">
          <ac:chgData name="Anne-Marie McCague" userId="3580a8e1-7513-45f1-8e90-655e8672d335" providerId="ADAL" clId="{50ACC1CC-C22B-435B-973E-9E29912C34F2}" dt="2020-09-10T06:31:05.522" v="315" actId="164"/>
          <ac:spMkLst>
            <pc:docMk/>
            <pc:sldMk cId="4056720662" sldId="283"/>
            <ac:spMk id="17" creationId="{96CFF64D-8E9D-452C-A360-E764EED8490F}"/>
          </ac:spMkLst>
        </pc:spChg>
        <pc:spChg chg="mod">
          <ac:chgData name="Anne-Marie McCague" userId="3580a8e1-7513-45f1-8e90-655e8672d335" providerId="ADAL" clId="{50ACC1CC-C22B-435B-973E-9E29912C34F2}" dt="2020-09-10T06:31:05.522" v="315" actId="164"/>
          <ac:spMkLst>
            <pc:docMk/>
            <pc:sldMk cId="4056720662" sldId="283"/>
            <ac:spMk id="18" creationId="{AFAD2117-4EE3-4DD0-8F4F-715948F47932}"/>
          </ac:spMkLst>
        </pc:spChg>
        <pc:spChg chg="mod">
          <ac:chgData name="Anne-Marie McCague" userId="3580a8e1-7513-45f1-8e90-655e8672d335" providerId="ADAL" clId="{50ACC1CC-C22B-435B-973E-9E29912C34F2}" dt="2020-09-10T06:31:24.451" v="318" actId="164"/>
          <ac:spMkLst>
            <pc:docMk/>
            <pc:sldMk cId="4056720662" sldId="283"/>
            <ac:spMk id="19" creationId="{161B72F2-AFB7-47C7-A9A4-10687BBA5D91}"/>
          </ac:spMkLst>
        </pc:spChg>
        <pc:spChg chg="mod">
          <ac:chgData name="Anne-Marie McCague" userId="3580a8e1-7513-45f1-8e90-655e8672d335" providerId="ADAL" clId="{50ACC1CC-C22B-435B-973E-9E29912C34F2}" dt="2020-09-10T06:31:24.451" v="318" actId="164"/>
          <ac:spMkLst>
            <pc:docMk/>
            <pc:sldMk cId="4056720662" sldId="283"/>
            <ac:spMk id="20" creationId="{A6D78712-4103-4753-8340-ECFF7F0A7565}"/>
          </ac:spMkLst>
        </pc:spChg>
        <pc:spChg chg="mod">
          <ac:chgData name="Anne-Marie McCague" userId="3580a8e1-7513-45f1-8e90-655e8672d335" providerId="ADAL" clId="{50ACC1CC-C22B-435B-973E-9E29912C34F2}" dt="2020-09-10T06:31:18.098" v="317" actId="164"/>
          <ac:spMkLst>
            <pc:docMk/>
            <pc:sldMk cId="4056720662" sldId="283"/>
            <ac:spMk id="21" creationId="{A154807F-A311-4525-9649-34A05917601A}"/>
          </ac:spMkLst>
        </pc:spChg>
        <pc:spChg chg="mod">
          <ac:chgData name="Anne-Marie McCague" userId="3580a8e1-7513-45f1-8e90-655e8672d335" providerId="ADAL" clId="{50ACC1CC-C22B-435B-973E-9E29912C34F2}" dt="2020-09-10T06:31:05.522" v="315" actId="164"/>
          <ac:spMkLst>
            <pc:docMk/>
            <pc:sldMk cId="4056720662" sldId="283"/>
            <ac:spMk id="22" creationId="{30946FE4-EC2D-4AFA-AA04-C61817C6B00B}"/>
          </ac:spMkLst>
        </pc:spChg>
        <pc:spChg chg="mod">
          <ac:chgData name="Anne-Marie McCague" userId="3580a8e1-7513-45f1-8e90-655e8672d335" providerId="ADAL" clId="{50ACC1CC-C22B-435B-973E-9E29912C34F2}" dt="2020-09-10T06:31:24.451" v="318" actId="164"/>
          <ac:spMkLst>
            <pc:docMk/>
            <pc:sldMk cId="4056720662" sldId="283"/>
            <ac:spMk id="23" creationId="{4BDA5394-8417-4601-897C-3726F0FD9D95}"/>
          </ac:spMkLst>
        </pc:spChg>
        <pc:spChg chg="mod">
          <ac:chgData name="Anne-Marie McCague" userId="3580a8e1-7513-45f1-8e90-655e8672d335" providerId="ADAL" clId="{50ACC1CC-C22B-435B-973E-9E29912C34F2}" dt="2020-09-10T06:31:18.098" v="317" actId="164"/>
          <ac:spMkLst>
            <pc:docMk/>
            <pc:sldMk cId="4056720662" sldId="283"/>
            <ac:spMk id="25" creationId="{84205FFF-D276-47FB-85AB-1F12ADA8A2F7}"/>
          </ac:spMkLst>
        </pc:spChg>
        <pc:spChg chg="mod">
          <ac:chgData name="Anne-Marie McCague" userId="3580a8e1-7513-45f1-8e90-655e8672d335" providerId="ADAL" clId="{50ACC1CC-C22B-435B-973E-9E29912C34F2}" dt="2020-09-10T06:31:18.098" v="317" actId="164"/>
          <ac:spMkLst>
            <pc:docMk/>
            <pc:sldMk cId="4056720662" sldId="283"/>
            <ac:spMk id="26" creationId="{A8699DC8-00D1-4D4B-94FB-3B2A9BFE6621}"/>
          </ac:spMkLst>
        </pc:spChg>
        <pc:spChg chg="mod">
          <ac:chgData name="Anne-Marie McCague" userId="3580a8e1-7513-45f1-8e90-655e8672d335" providerId="ADAL" clId="{50ACC1CC-C22B-435B-973E-9E29912C34F2}" dt="2020-09-10T06:31:18.098" v="317" actId="164"/>
          <ac:spMkLst>
            <pc:docMk/>
            <pc:sldMk cId="4056720662" sldId="283"/>
            <ac:spMk id="28" creationId="{C3D743D5-E85F-4B1D-9A1F-B5D291ED98BF}"/>
          </ac:spMkLst>
        </pc:spChg>
        <pc:spChg chg="mod">
          <ac:chgData name="Anne-Marie McCague" userId="3580a8e1-7513-45f1-8e90-655e8672d335" providerId="ADAL" clId="{50ACC1CC-C22B-435B-973E-9E29912C34F2}" dt="2020-09-10T06:31:18.098" v="317" actId="164"/>
          <ac:spMkLst>
            <pc:docMk/>
            <pc:sldMk cId="4056720662" sldId="283"/>
            <ac:spMk id="29" creationId="{F14E1841-65C4-41D6-92BA-CAD583E3C696}"/>
          </ac:spMkLst>
        </pc:spChg>
        <pc:spChg chg="mod">
          <ac:chgData name="Anne-Marie McCague" userId="3580a8e1-7513-45f1-8e90-655e8672d335" providerId="ADAL" clId="{50ACC1CC-C22B-435B-973E-9E29912C34F2}" dt="2020-09-10T06:31:24.451" v="318" actId="164"/>
          <ac:spMkLst>
            <pc:docMk/>
            <pc:sldMk cId="4056720662" sldId="283"/>
            <ac:spMk id="30" creationId="{D6648D32-D50C-4089-94DD-7CA75ABF099C}"/>
          </ac:spMkLst>
        </pc:spChg>
        <pc:spChg chg="mod">
          <ac:chgData name="Anne-Marie McCague" userId="3580a8e1-7513-45f1-8e90-655e8672d335" providerId="ADAL" clId="{50ACC1CC-C22B-435B-973E-9E29912C34F2}" dt="2020-09-10T06:31:05.522" v="315" actId="164"/>
          <ac:spMkLst>
            <pc:docMk/>
            <pc:sldMk cId="4056720662" sldId="283"/>
            <ac:spMk id="31" creationId="{87E47DE4-8E11-4002-BBE2-A11780A33660}"/>
          </ac:spMkLst>
        </pc:spChg>
        <pc:spChg chg="mod">
          <ac:chgData name="Anne-Marie McCague" userId="3580a8e1-7513-45f1-8e90-655e8672d335" providerId="ADAL" clId="{50ACC1CC-C22B-435B-973E-9E29912C34F2}" dt="2020-09-10T06:31:24.451" v="318" actId="164"/>
          <ac:spMkLst>
            <pc:docMk/>
            <pc:sldMk cId="4056720662" sldId="283"/>
            <ac:spMk id="32" creationId="{814280AE-8072-474A-B9DE-CECE7EBC4D5B}"/>
          </ac:spMkLst>
        </pc:spChg>
        <pc:spChg chg="mod">
          <ac:chgData name="Anne-Marie McCague" userId="3580a8e1-7513-45f1-8e90-655e8672d335" providerId="ADAL" clId="{50ACC1CC-C22B-435B-973E-9E29912C34F2}" dt="2020-09-10T06:31:24.451" v="318" actId="164"/>
          <ac:spMkLst>
            <pc:docMk/>
            <pc:sldMk cId="4056720662" sldId="283"/>
            <ac:spMk id="33" creationId="{2E8E6A6B-362E-4D6A-AA1C-0808FD09D4CE}"/>
          </ac:spMkLst>
        </pc:spChg>
        <pc:spChg chg="mod">
          <ac:chgData name="Anne-Marie McCague" userId="3580a8e1-7513-45f1-8e90-655e8672d335" providerId="ADAL" clId="{50ACC1CC-C22B-435B-973E-9E29912C34F2}" dt="2020-09-10T06:31:24.451" v="318" actId="164"/>
          <ac:spMkLst>
            <pc:docMk/>
            <pc:sldMk cId="4056720662" sldId="283"/>
            <ac:spMk id="34" creationId="{956EB799-1B7C-4636-B619-FBE4B38A623C}"/>
          </ac:spMkLst>
        </pc:spChg>
        <pc:spChg chg="mod">
          <ac:chgData name="Anne-Marie McCague" userId="3580a8e1-7513-45f1-8e90-655e8672d335" providerId="ADAL" clId="{50ACC1CC-C22B-435B-973E-9E29912C34F2}" dt="2020-09-10T06:31:24.451" v="318" actId="164"/>
          <ac:spMkLst>
            <pc:docMk/>
            <pc:sldMk cId="4056720662" sldId="283"/>
            <ac:spMk id="37" creationId="{D7929015-B870-445E-83FF-4B83396C5830}"/>
          </ac:spMkLst>
        </pc:spChg>
        <pc:spChg chg="mod">
          <ac:chgData name="Anne-Marie McCague" userId="3580a8e1-7513-45f1-8e90-655e8672d335" providerId="ADAL" clId="{50ACC1CC-C22B-435B-973E-9E29912C34F2}" dt="2020-09-10T06:31:24.451" v="318" actId="164"/>
          <ac:spMkLst>
            <pc:docMk/>
            <pc:sldMk cId="4056720662" sldId="283"/>
            <ac:spMk id="38" creationId="{EAC2446F-6BC3-4D68-AA5D-456A98E0655C}"/>
          </ac:spMkLst>
        </pc:spChg>
        <pc:grpChg chg="add mod">
          <ac:chgData name="Anne-Marie McCague" userId="3580a8e1-7513-45f1-8e90-655e8672d335" providerId="ADAL" clId="{50ACC1CC-C22B-435B-973E-9E29912C34F2}" dt="2020-09-10T06:31:44.428" v="321" actId="1076"/>
          <ac:grpSpMkLst>
            <pc:docMk/>
            <pc:sldMk cId="4056720662" sldId="283"/>
            <ac:grpSpMk id="3" creationId="{946BD832-126B-4DD2-98ED-5DEC6CF100FB}"/>
          </ac:grpSpMkLst>
        </pc:grpChg>
        <pc:grpChg chg="add mod">
          <ac:chgData name="Anne-Marie McCague" userId="3580a8e1-7513-45f1-8e90-655e8672d335" providerId="ADAL" clId="{50ACC1CC-C22B-435B-973E-9E29912C34F2}" dt="2020-09-10T06:31:44.428" v="321" actId="1076"/>
          <ac:grpSpMkLst>
            <pc:docMk/>
            <pc:sldMk cId="4056720662" sldId="283"/>
            <ac:grpSpMk id="4" creationId="{F5AF36C4-EC2A-4B64-98A9-3C935D57E4AD}"/>
          </ac:grpSpMkLst>
        </pc:grpChg>
        <pc:grpChg chg="add mod">
          <ac:chgData name="Anne-Marie McCague" userId="3580a8e1-7513-45f1-8e90-655e8672d335" providerId="ADAL" clId="{50ACC1CC-C22B-435B-973E-9E29912C34F2}" dt="2020-09-10T06:31:44.428" v="321" actId="1076"/>
          <ac:grpSpMkLst>
            <pc:docMk/>
            <pc:sldMk cId="4056720662" sldId="283"/>
            <ac:grpSpMk id="5" creationId="{4478C854-684C-493B-9C1D-56ADA0CC7C97}"/>
          </ac:grpSpMkLst>
        </pc:grpChg>
      </pc:sldChg>
      <pc:sldChg chg="add ord">
        <pc:chgData name="Anne-Marie McCague" userId="3580a8e1-7513-45f1-8e90-655e8672d335" providerId="ADAL" clId="{50ACC1CC-C22B-435B-973E-9E29912C34F2}" dt="2020-09-10T06:31:58.846" v="323"/>
        <pc:sldMkLst>
          <pc:docMk/>
          <pc:sldMk cId="76965379" sldId="316"/>
        </pc:sldMkLst>
      </pc:sldChg>
      <pc:sldChg chg="add">
        <pc:chgData name="Anne-Marie McCague" userId="3580a8e1-7513-45f1-8e90-655e8672d335" providerId="ADAL" clId="{50ACC1CC-C22B-435B-973E-9E29912C34F2}" dt="2020-09-10T05:32:57.978" v="227"/>
        <pc:sldMkLst>
          <pc:docMk/>
          <pc:sldMk cId="1370477008" sldId="323"/>
        </pc:sldMkLst>
      </pc:sldChg>
      <pc:sldChg chg="del">
        <pc:chgData name="Anne-Marie McCague" userId="3580a8e1-7513-45f1-8e90-655e8672d335" providerId="ADAL" clId="{50ACC1CC-C22B-435B-973E-9E29912C34F2}" dt="2020-09-10T04:49:56.985" v="11" actId="2696"/>
        <pc:sldMkLst>
          <pc:docMk/>
          <pc:sldMk cId="3213047858" sldId="585"/>
        </pc:sldMkLst>
      </pc:sldChg>
      <pc:sldChg chg="del">
        <pc:chgData name="Anne-Marie McCague" userId="3580a8e1-7513-45f1-8e90-655e8672d335" providerId="ADAL" clId="{50ACC1CC-C22B-435B-973E-9E29912C34F2}" dt="2020-09-10T05:35:26.523" v="280" actId="2696"/>
        <pc:sldMkLst>
          <pc:docMk/>
          <pc:sldMk cId="2876204043" sldId="598"/>
        </pc:sldMkLst>
      </pc:sldChg>
      <pc:sldChg chg="del">
        <pc:chgData name="Anne-Marie McCague" userId="3580a8e1-7513-45f1-8e90-655e8672d335" providerId="ADAL" clId="{50ACC1CC-C22B-435B-973E-9E29912C34F2}" dt="2020-09-10T05:35:26.570" v="281" actId="2696"/>
        <pc:sldMkLst>
          <pc:docMk/>
          <pc:sldMk cId="1927435034" sldId="599"/>
        </pc:sldMkLst>
      </pc:sldChg>
      <pc:sldChg chg="del">
        <pc:chgData name="Anne-Marie McCague" userId="3580a8e1-7513-45f1-8e90-655e8672d335" providerId="ADAL" clId="{50ACC1CC-C22B-435B-973E-9E29912C34F2}" dt="2020-09-10T05:35:26.263" v="276" actId="2696"/>
        <pc:sldMkLst>
          <pc:docMk/>
          <pc:sldMk cId="3264156211" sldId="602"/>
        </pc:sldMkLst>
      </pc:sldChg>
      <pc:sldChg chg="addSp delSp modSp">
        <pc:chgData name="Anne-Marie McCague" userId="3580a8e1-7513-45f1-8e90-655e8672d335" providerId="ADAL" clId="{50ACC1CC-C22B-435B-973E-9E29912C34F2}" dt="2020-09-10T06:42:10.265" v="773" actId="20577"/>
        <pc:sldMkLst>
          <pc:docMk/>
          <pc:sldMk cId="1505159991" sldId="663"/>
        </pc:sldMkLst>
        <pc:spChg chg="add mod">
          <ac:chgData name="Anne-Marie McCague" userId="3580a8e1-7513-45f1-8e90-655e8672d335" providerId="ADAL" clId="{50ACC1CC-C22B-435B-973E-9E29912C34F2}" dt="2020-09-10T06:42:10.265" v="773" actId="20577"/>
          <ac:spMkLst>
            <pc:docMk/>
            <pc:sldMk cId="1505159991" sldId="663"/>
            <ac:spMk id="2" creationId="{0EB5D3C3-8DF5-48AC-B5D9-01042ABD5E59}"/>
          </ac:spMkLst>
        </pc:spChg>
        <pc:spChg chg="del">
          <ac:chgData name="Anne-Marie McCague" userId="3580a8e1-7513-45f1-8e90-655e8672d335" providerId="ADAL" clId="{50ACC1CC-C22B-435B-973E-9E29912C34F2}" dt="2020-09-10T06:42:04.821" v="759"/>
          <ac:spMkLst>
            <pc:docMk/>
            <pc:sldMk cId="1505159991" sldId="663"/>
            <ac:spMk id="8" creationId="{4F4219A2-5D79-4E54-A0BA-051ECF115A0E}"/>
          </ac:spMkLst>
        </pc:spChg>
      </pc:sldChg>
      <pc:sldChg chg="del">
        <pc:chgData name="Anne-Marie McCague" userId="3580a8e1-7513-45f1-8e90-655e8672d335" providerId="ADAL" clId="{50ACC1CC-C22B-435B-973E-9E29912C34F2}" dt="2020-09-10T04:49:53.692" v="8" actId="2696"/>
        <pc:sldMkLst>
          <pc:docMk/>
          <pc:sldMk cId="2810413616" sldId="664"/>
        </pc:sldMkLst>
      </pc:sldChg>
      <pc:sldChg chg="modSp">
        <pc:chgData name="Anne-Marie McCague" userId="3580a8e1-7513-45f1-8e90-655e8672d335" providerId="ADAL" clId="{50ACC1CC-C22B-435B-973E-9E29912C34F2}" dt="2020-09-10T06:43:38.256" v="955" actId="20577"/>
        <pc:sldMkLst>
          <pc:docMk/>
          <pc:sldMk cId="309569079" sldId="665"/>
        </pc:sldMkLst>
        <pc:spChg chg="mod">
          <ac:chgData name="Anne-Marie McCague" userId="3580a8e1-7513-45f1-8e90-655e8672d335" providerId="ADAL" clId="{50ACC1CC-C22B-435B-973E-9E29912C34F2}" dt="2020-09-10T06:43:38.256" v="955" actId="20577"/>
          <ac:spMkLst>
            <pc:docMk/>
            <pc:sldMk cId="309569079" sldId="665"/>
            <ac:spMk id="7" creationId="{D9DB5817-0F41-4E8A-AB6E-1B6851A45D2D}"/>
          </ac:spMkLst>
        </pc:spChg>
        <pc:spChg chg="mod">
          <ac:chgData name="Anne-Marie McCague" userId="3580a8e1-7513-45f1-8e90-655e8672d335" providerId="ADAL" clId="{50ACC1CC-C22B-435B-973E-9E29912C34F2}" dt="2020-09-10T06:43:25.742" v="932" actId="313"/>
          <ac:spMkLst>
            <pc:docMk/>
            <pc:sldMk cId="309569079" sldId="665"/>
            <ac:spMk id="8" creationId="{4F4219A2-5D79-4E54-A0BA-051ECF115A0E}"/>
          </ac:spMkLst>
        </pc:spChg>
      </pc:sldChg>
      <pc:sldChg chg="del">
        <pc:chgData name="Anne-Marie McCague" userId="3580a8e1-7513-45f1-8e90-655e8672d335" providerId="ADAL" clId="{50ACC1CC-C22B-435B-973E-9E29912C34F2}" dt="2020-09-10T04:49:58.744" v="13" actId="2696"/>
        <pc:sldMkLst>
          <pc:docMk/>
          <pc:sldMk cId="1081965390" sldId="697"/>
        </pc:sldMkLst>
      </pc:sldChg>
      <pc:sldChg chg="del">
        <pc:chgData name="Anne-Marie McCague" userId="3580a8e1-7513-45f1-8e90-655e8672d335" providerId="ADAL" clId="{50ACC1CC-C22B-435B-973E-9E29912C34F2}" dt="2020-09-10T05:33:19.654" v="230" actId="2696"/>
        <pc:sldMkLst>
          <pc:docMk/>
          <pc:sldMk cId="3066283392" sldId="698"/>
        </pc:sldMkLst>
      </pc:sldChg>
      <pc:sldChg chg="del">
        <pc:chgData name="Anne-Marie McCague" userId="3580a8e1-7513-45f1-8e90-655e8672d335" providerId="ADAL" clId="{50ACC1CC-C22B-435B-973E-9E29912C34F2}" dt="2020-09-10T04:49:58.085" v="12" actId="2696"/>
        <pc:sldMkLst>
          <pc:docMk/>
          <pc:sldMk cId="1438639766" sldId="699"/>
        </pc:sldMkLst>
      </pc:sldChg>
      <pc:sldChg chg="add">
        <pc:chgData name="Anne-Marie McCague" userId="3580a8e1-7513-45f1-8e90-655e8672d335" providerId="ADAL" clId="{50ACC1CC-C22B-435B-973E-9E29912C34F2}" dt="2020-09-10T05:14:52.565" v="217"/>
        <pc:sldMkLst>
          <pc:docMk/>
          <pc:sldMk cId="4019443930" sldId="749"/>
        </pc:sldMkLst>
      </pc:sldChg>
      <pc:sldChg chg="del">
        <pc:chgData name="Anne-Marie McCague" userId="3580a8e1-7513-45f1-8e90-655e8672d335" providerId="ADAL" clId="{50ACC1CC-C22B-435B-973E-9E29912C34F2}" dt="2020-09-10T05:14:46.607" v="216" actId="2696"/>
        <pc:sldMkLst>
          <pc:docMk/>
          <pc:sldMk cId="4069856853" sldId="749"/>
        </pc:sldMkLst>
      </pc:sldChg>
      <pc:sldChg chg="del">
        <pc:chgData name="Anne-Marie McCague" userId="3580a8e1-7513-45f1-8e90-655e8672d335" providerId="ADAL" clId="{50ACC1CC-C22B-435B-973E-9E29912C34F2}" dt="2020-09-10T05:35:26.629" v="283" actId="2696"/>
        <pc:sldMkLst>
          <pc:docMk/>
          <pc:sldMk cId="3244680607" sldId="770"/>
        </pc:sldMkLst>
      </pc:sldChg>
      <pc:sldChg chg="del">
        <pc:chgData name="Anne-Marie McCague" userId="3580a8e1-7513-45f1-8e90-655e8672d335" providerId="ADAL" clId="{50ACC1CC-C22B-435B-973E-9E29912C34F2}" dt="2020-09-10T05:35:26.827" v="287" actId="2696"/>
        <pc:sldMkLst>
          <pc:docMk/>
          <pc:sldMk cId="2079897363" sldId="772"/>
        </pc:sldMkLst>
      </pc:sldChg>
      <pc:sldChg chg="del">
        <pc:chgData name="Anne-Marie McCague" userId="3580a8e1-7513-45f1-8e90-655e8672d335" providerId="ADAL" clId="{50ACC1CC-C22B-435B-973E-9E29912C34F2}" dt="2020-09-10T05:35:15.902" v="274" actId="2696"/>
        <pc:sldMkLst>
          <pc:docMk/>
          <pc:sldMk cId="872837314" sldId="812"/>
        </pc:sldMkLst>
      </pc:sldChg>
      <pc:sldChg chg="addSp modSp del">
        <pc:chgData name="Anne-Marie McCague" userId="3580a8e1-7513-45f1-8e90-655e8672d335" providerId="ADAL" clId="{50ACC1CC-C22B-435B-973E-9E29912C34F2}" dt="2020-09-10T05:10:01.642" v="214" actId="2696"/>
        <pc:sldMkLst>
          <pc:docMk/>
          <pc:sldMk cId="1421612185" sldId="813"/>
        </pc:sldMkLst>
        <pc:spChg chg="add mod">
          <ac:chgData name="Anne-Marie McCague" userId="3580a8e1-7513-45f1-8e90-655e8672d335" providerId="ADAL" clId="{50ACC1CC-C22B-435B-973E-9E29912C34F2}" dt="2020-09-10T05:08:12.752" v="213" actId="20577"/>
          <ac:spMkLst>
            <pc:docMk/>
            <pc:sldMk cId="1421612185" sldId="813"/>
            <ac:spMk id="3" creationId="{AE0C0959-9E59-43FE-B310-D11B0DCBD4A9}"/>
          </ac:spMkLst>
        </pc:spChg>
      </pc:sldChg>
      <pc:sldChg chg="del">
        <pc:chgData name="Anne-Marie McCague" userId="3580a8e1-7513-45f1-8e90-655e8672d335" providerId="ADAL" clId="{50ACC1CC-C22B-435B-973E-9E29912C34F2}" dt="2020-09-10T05:35:15.413" v="270" actId="2696"/>
        <pc:sldMkLst>
          <pc:docMk/>
          <pc:sldMk cId="3311343312" sldId="844"/>
        </pc:sldMkLst>
      </pc:sldChg>
      <pc:sldChg chg="del">
        <pc:chgData name="Anne-Marie McCague" userId="3580a8e1-7513-45f1-8e90-655e8672d335" providerId="ADAL" clId="{50ACC1CC-C22B-435B-973E-9E29912C34F2}" dt="2020-09-10T05:35:15.466" v="271" actId="2696"/>
        <pc:sldMkLst>
          <pc:docMk/>
          <pc:sldMk cId="3866618944" sldId="846"/>
        </pc:sldMkLst>
      </pc:sldChg>
      <pc:sldChg chg="del">
        <pc:chgData name="Anne-Marie McCague" userId="3580a8e1-7513-45f1-8e90-655e8672d335" providerId="ADAL" clId="{50ACC1CC-C22B-435B-973E-9E29912C34F2}" dt="2020-09-10T05:35:15.510" v="272" actId="2696"/>
        <pc:sldMkLst>
          <pc:docMk/>
          <pc:sldMk cId="3141351545" sldId="849"/>
        </pc:sldMkLst>
      </pc:sldChg>
      <pc:sldChg chg="del">
        <pc:chgData name="Anne-Marie McCague" userId="3580a8e1-7513-45f1-8e90-655e8672d335" providerId="ADAL" clId="{50ACC1CC-C22B-435B-973E-9E29912C34F2}" dt="2020-09-10T05:35:15.777" v="273" actId="2696"/>
        <pc:sldMkLst>
          <pc:docMk/>
          <pc:sldMk cId="1339653961" sldId="850"/>
        </pc:sldMkLst>
      </pc:sldChg>
      <pc:sldChg chg="del">
        <pc:chgData name="Anne-Marie McCague" userId="3580a8e1-7513-45f1-8e90-655e8672d335" providerId="ADAL" clId="{50ACC1CC-C22B-435B-973E-9E29912C34F2}" dt="2020-09-10T05:17:16.433" v="221" actId="2696"/>
        <pc:sldMkLst>
          <pc:docMk/>
          <pc:sldMk cId="3944307667" sldId="852"/>
        </pc:sldMkLst>
      </pc:sldChg>
      <pc:sldChg chg="del">
        <pc:chgData name="Anne-Marie McCague" userId="3580a8e1-7513-45f1-8e90-655e8672d335" providerId="ADAL" clId="{50ACC1CC-C22B-435B-973E-9E29912C34F2}" dt="2020-09-10T05:17:33.444" v="223" actId="2696"/>
        <pc:sldMkLst>
          <pc:docMk/>
          <pc:sldMk cId="1906209938" sldId="868"/>
        </pc:sldMkLst>
      </pc:sldChg>
      <pc:sldChg chg="del">
        <pc:chgData name="Anne-Marie McCague" userId="3580a8e1-7513-45f1-8e90-655e8672d335" providerId="ADAL" clId="{50ACC1CC-C22B-435B-973E-9E29912C34F2}" dt="2020-09-10T05:34:09.290" v="269" actId="2696"/>
        <pc:sldMkLst>
          <pc:docMk/>
          <pc:sldMk cId="617001332" sldId="903"/>
        </pc:sldMkLst>
      </pc:sldChg>
      <pc:sldChg chg="del">
        <pc:chgData name="Anne-Marie McCague" userId="3580a8e1-7513-45f1-8e90-655e8672d335" providerId="ADAL" clId="{50ACC1CC-C22B-435B-973E-9E29912C34F2}" dt="2020-09-09T04:56:02.338" v="2" actId="2696"/>
        <pc:sldMkLst>
          <pc:docMk/>
          <pc:sldMk cId="469658549" sldId="994"/>
        </pc:sldMkLst>
      </pc:sldChg>
      <pc:sldChg chg="del">
        <pc:chgData name="Anne-Marie McCague" userId="3580a8e1-7513-45f1-8e90-655e8672d335" providerId="ADAL" clId="{50ACC1CC-C22B-435B-973E-9E29912C34F2}" dt="2020-09-10T05:35:15.925" v="275" actId="2696"/>
        <pc:sldMkLst>
          <pc:docMk/>
          <pc:sldMk cId="664099570" sldId="1008"/>
        </pc:sldMkLst>
      </pc:sldChg>
      <pc:sldChg chg="del">
        <pc:chgData name="Anne-Marie McCague" userId="3580a8e1-7513-45f1-8e90-655e8672d335" providerId="ADAL" clId="{50ACC1CC-C22B-435B-973E-9E29912C34F2}" dt="2020-09-10T05:35:26.855" v="288" actId="2696"/>
        <pc:sldMkLst>
          <pc:docMk/>
          <pc:sldMk cId="1534108651" sldId="1009"/>
        </pc:sldMkLst>
      </pc:sldChg>
      <pc:sldChg chg="del">
        <pc:chgData name="Anne-Marie McCague" userId="3580a8e1-7513-45f1-8e90-655e8672d335" providerId="ADAL" clId="{50ACC1CC-C22B-435B-973E-9E29912C34F2}" dt="2020-09-10T05:35:26.864" v="289" actId="2696"/>
        <pc:sldMkLst>
          <pc:docMk/>
          <pc:sldMk cId="2635659325" sldId="1010"/>
        </pc:sldMkLst>
      </pc:sldChg>
      <pc:sldChg chg="del">
        <pc:chgData name="Anne-Marie McCague" userId="3580a8e1-7513-45f1-8e90-655e8672d335" providerId="ADAL" clId="{50ACC1CC-C22B-435B-973E-9E29912C34F2}" dt="2020-09-09T04:56:02.384" v="4" actId="2696"/>
        <pc:sldMkLst>
          <pc:docMk/>
          <pc:sldMk cId="4126915541" sldId="1011"/>
        </pc:sldMkLst>
      </pc:sldChg>
      <pc:sldChg chg="del">
        <pc:chgData name="Anne-Marie McCague" userId="3580a8e1-7513-45f1-8e90-655e8672d335" providerId="ADAL" clId="{50ACC1CC-C22B-435B-973E-9E29912C34F2}" dt="2020-09-10T04:51:43.619" v="84" actId="2696"/>
        <pc:sldMkLst>
          <pc:docMk/>
          <pc:sldMk cId="3029268627" sldId="1012"/>
        </pc:sldMkLst>
      </pc:sldChg>
      <pc:sldChg chg="del">
        <pc:chgData name="Anne-Marie McCague" userId="3580a8e1-7513-45f1-8e90-655e8672d335" providerId="ADAL" clId="{50ACC1CC-C22B-435B-973E-9E29912C34F2}" dt="2020-09-10T05:17:33.565" v="224" actId="2696"/>
        <pc:sldMkLst>
          <pc:docMk/>
          <pc:sldMk cId="1488784654" sldId="1027"/>
        </pc:sldMkLst>
      </pc:sldChg>
      <pc:sldChg chg="del">
        <pc:chgData name="Anne-Marie McCague" userId="3580a8e1-7513-45f1-8e90-655e8672d335" providerId="ADAL" clId="{50ACC1CC-C22B-435B-973E-9E29912C34F2}" dt="2020-09-09T02:21:09.794" v="0" actId="2696"/>
        <pc:sldMkLst>
          <pc:docMk/>
          <pc:sldMk cId="3774758155" sldId="1028"/>
        </pc:sldMkLst>
      </pc:sldChg>
      <pc:sldChg chg="del">
        <pc:chgData name="Anne-Marie McCague" userId="3580a8e1-7513-45f1-8e90-655e8672d335" providerId="ADAL" clId="{50ACC1CC-C22B-435B-973E-9E29912C34F2}" dt="2020-09-10T05:35:26.288" v="277" actId="2696"/>
        <pc:sldMkLst>
          <pc:docMk/>
          <pc:sldMk cId="1411616093" sldId="1029"/>
        </pc:sldMkLst>
      </pc:sldChg>
      <pc:sldChg chg="del">
        <pc:chgData name="Anne-Marie McCague" userId="3580a8e1-7513-45f1-8e90-655e8672d335" providerId="ADAL" clId="{50ACC1CC-C22B-435B-973E-9E29912C34F2}" dt="2020-09-10T05:35:26.475" v="278" actId="2696"/>
        <pc:sldMkLst>
          <pc:docMk/>
          <pc:sldMk cId="2843381751" sldId="1030"/>
        </pc:sldMkLst>
      </pc:sldChg>
      <pc:sldChg chg="del">
        <pc:chgData name="Anne-Marie McCague" userId="3580a8e1-7513-45f1-8e90-655e8672d335" providerId="ADAL" clId="{50ACC1CC-C22B-435B-973E-9E29912C34F2}" dt="2020-09-10T05:35:26.497" v="279" actId="2696"/>
        <pc:sldMkLst>
          <pc:docMk/>
          <pc:sldMk cId="2973187865" sldId="1031"/>
        </pc:sldMkLst>
      </pc:sldChg>
      <pc:sldChg chg="del">
        <pc:chgData name="Anne-Marie McCague" userId="3580a8e1-7513-45f1-8e90-655e8672d335" providerId="ADAL" clId="{50ACC1CC-C22B-435B-973E-9E29912C34F2}" dt="2020-09-10T05:35:26.658" v="284" actId="2696"/>
        <pc:sldMkLst>
          <pc:docMk/>
          <pc:sldMk cId="144694383" sldId="1033"/>
        </pc:sldMkLst>
      </pc:sldChg>
      <pc:sldChg chg="del">
        <pc:chgData name="Anne-Marie McCague" userId="3580a8e1-7513-45f1-8e90-655e8672d335" providerId="ADAL" clId="{50ACC1CC-C22B-435B-973E-9E29912C34F2}" dt="2020-09-10T05:35:26.682" v="285" actId="2696"/>
        <pc:sldMkLst>
          <pc:docMk/>
          <pc:sldMk cId="3834039689" sldId="1034"/>
        </pc:sldMkLst>
      </pc:sldChg>
      <pc:sldChg chg="del">
        <pc:chgData name="Anne-Marie McCague" userId="3580a8e1-7513-45f1-8e90-655e8672d335" providerId="ADAL" clId="{50ACC1CC-C22B-435B-973E-9E29912C34F2}" dt="2020-09-10T05:35:26.779" v="286" actId="2696"/>
        <pc:sldMkLst>
          <pc:docMk/>
          <pc:sldMk cId="3754015655" sldId="1035"/>
        </pc:sldMkLst>
      </pc:sldChg>
      <pc:sldChg chg="del">
        <pc:chgData name="Anne-Marie McCague" userId="3580a8e1-7513-45f1-8e90-655e8672d335" providerId="ADAL" clId="{50ACC1CC-C22B-435B-973E-9E29912C34F2}" dt="2020-09-10T05:34:09.251" v="267" actId="2696"/>
        <pc:sldMkLst>
          <pc:docMk/>
          <pc:sldMk cId="1976599510" sldId="1036"/>
        </pc:sldMkLst>
      </pc:sldChg>
      <pc:sldChg chg="del">
        <pc:chgData name="Anne-Marie McCague" userId="3580a8e1-7513-45f1-8e90-655e8672d335" providerId="ADAL" clId="{50ACC1CC-C22B-435B-973E-9E29912C34F2}" dt="2020-09-10T05:34:09.275" v="268" actId="2696"/>
        <pc:sldMkLst>
          <pc:docMk/>
          <pc:sldMk cId="621904325" sldId="1037"/>
        </pc:sldMkLst>
      </pc:sldChg>
      <pc:sldChg chg="del">
        <pc:chgData name="Anne-Marie McCague" userId="3580a8e1-7513-45f1-8e90-655e8672d335" providerId="ADAL" clId="{50ACC1CC-C22B-435B-973E-9E29912C34F2}" dt="2020-09-09T04:56:14.085" v="5" actId="2696"/>
        <pc:sldMkLst>
          <pc:docMk/>
          <pc:sldMk cId="142111357" sldId="1044"/>
        </pc:sldMkLst>
      </pc:sldChg>
      <pc:sldChg chg="delSp">
        <pc:chgData name="Anne-Marie McCague" userId="3580a8e1-7513-45f1-8e90-655e8672d335" providerId="ADAL" clId="{50ACC1CC-C22B-435B-973E-9E29912C34F2}" dt="2020-09-11T05:54:58.716" v="979" actId="478"/>
        <pc:sldMkLst>
          <pc:docMk/>
          <pc:sldMk cId="495137270" sldId="1046"/>
        </pc:sldMkLst>
        <pc:spChg chg="del">
          <ac:chgData name="Anne-Marie McCague" userId="3580a8e1-7513-45f1-8e90-655e8672d335" providerId="ADAL" clId="{50ACC1CC-C22B-435B-973E-9E29912C34F2}" dt="2020-09-11T05:54:58.716" v="979" actId="478"/>
          <ac:spMkLst>
            <pc:docMk/>
            <pc:sldMk cId="495137270" sldId="1046"/>
            <ac:spMk id="5" creationId="{A834DCC8-552E-4034-8439-C7559B58CFA4}"/>
          </ac:spMkLst>
        </pc:spChg>
      </pc:sldChg>
      <pc:sldChg chg="del">
        <pc:chgData name="Anne-Marie McCague" userId="3580a8e1-7513-45f1-8e90-655e8672d335" providerId="ADAL" clId="{50ACC1CC-C22B-435B-973E-9E29912C34F2}" dt="2020-09-10T05:35:26.605" v="282" actId="2696"/>
        <pc:sldMkLst>
          <pc:docMk/>
          <pc:sldMk cId="4207529724" sldId="1047"/>
        </pc:sldMkLst>
      </pc:sldChg>
      <pc:sldChg chg="del">
        <pc:chgData name="Anne-Marie McCague" userId="3580a8e1-7513-45f1-8e90-655e8672d335" providerId="ADAL" clId="{50ACC1CC-C22B-435B-973E-9E29912C34F2}" dt="2020-09-10T04:49:56.623" v="10" actId="2696"/>
        <pc:sldMkLst>
          <pc:docMk/>
          <pc:sldMk cId="4097710624" sldId="1049"/>
        </pc:sldMkLst>
      </pc:sldChg>
      <pc:sldChg chg="del">
        <pc:chgData name="Anne-Marie McCague" userId="3580a8e1-7513-45f1-8e90-655e8672d335" providerId="ADAL" clId="{50ACC1CC-C22B-435B-973E-9E29912C34F2}" dt="2020-09-10T04:51:43.527" v="83" actId="2696"/>
        <pc:sldMkLst>
          <pc:docMk/>
          <pc:sldMk cId="1091195017" sldId="1050"/>
        </pc:sldMkLst>
      </pc:sldChg>
      <pc:sldChg chg="del">
        <pc:chgData name="Anne-Marie McCague" userId="3580a8e1-7513-45f1-8e90-655e8672d335" providerId="ADAL" clId="{50ACC1CC-C22B-435B-973E-9E29912C34F2}" dt="2020-09-10T05:17:33.323" v="222" actId="2696"/>
        <pc:sldMkLst>
          <pc:docMk/>
          <pc:sldMk cId="2106060563" sldId="1051"/>
        </pc:sldMkLst>
      </pc:sldChg>
      <pc:sldChg chg="del">
        <pc:chgData name="Anne-Marie McCague" userId="3580a8e1-7513-45f1-8e90-655e8672d335" providerId="ADAL" clId="{50ACC1CC-C22B-435B-973E-9E29912C34F2}" dt="2020-09-09T04:56:02.365" v="3" actId="2696"/>
        <pc:sldMkLst>
          <pc:docMk/>
          <pc:sldMk cId="234592672" sldId="1052"/>
        </pc:sldMkLst>
      </pc:sldChg>
      <pc:sldChg chg="addSp delSp modSp">
        <pc:chgData name="Anne-Marie McCague" userId="3580a8e1-7513-45f1-8e90-655e8672d335" providerId="ADAL" clId="{50ACC1CC-C22B-435B-973E-9E29912C34F2}" dt="2020-09-10T06:36:03.310" v="536" actId="20577"/>
        <pc:sldMkLst>
          <pc:docMk/>
          <pc:sldMk cId="3321960239" sldId="1054"/>
        </pc:sldMkLst>
        <pc:spChg chg="mod">
          <ac:chgData name="Anne-Marie McCague" userId="3580a8e1-7513-45f1-8e90-655e8672d335" providerId="ADAL" clId="{50ACC1CC-C22B-435B-973E-9E29912C34F2}" dt="2020-09-10T06:34:30.559" v="402" actId="6549"/>
          <ac:spMkLst>
            <pc:docMk/>
            <pc:sldMk cId="3321960239" sldId="1054"/>
            <ac:spMk id="2" creationId="{6C8FC7DD-82F6-4FFB-B971-FF0D7F6B9519}"/>
          </ac:spMkLst>
        </pc:spChg>
        <pc:spChg chg="del mod">
          <ac:chgData name="Anne-Marie McCague" userId="3580a8e1-7513-45f1-8e90-655e8672d335" providerId="ADAL" clId="{50ACC1CC-C22B-435B-973E-9E29912C34F2}" dt="2020-09-10T06:34:23.247" v="401"/>
          <ac:spMkLst>
            <pc:docMk/>
            <pc:sldMk cId="3321960239" sldId="1054"/>
            <ac:spMk id="3" creationId="{FC7FB058-A8D6-4335-A034-F245BA897257}"/>
          </ac:spMkLst>
        </pc:spChg>
        <pc:spChg chg="del">
          <ac:chgData name="Anne-Marie McCague" userId="3580a8e1-7513-45f1-8e90-655e8672d335" providerId="ADAL" clId="{50ACC1CC-C22B-435B-973E-9E29912C34F2}" dt="2020-09-10T06:34:13.802" v="398" actId="478"/>
          <ac:spMkLst>
            <pc:docMk/>
            <pc:sldMk cId="3321960239" sldId="1054"/>
            <ac:spMk id="5" creationId="{762BD0C8-85E3-4C9B-849C-120BB5F0CB8D}"/>
          </ac:spMkLst>
        </pc:spChg>
        <pc:spChg chg="add mod">
          <ac:chgData name="Anne-Marie McCague" userId="3580a8e1-7513-45f1-8e90-655e8672d335" providerId="ADAL" clId="{50ACC1CC-C22B-435B-973E-9E29912C34F2}" dt="2020-09-10T06:36:03.310" v="536" actId="20577"/>
          <ac:spMkLst>
            <pc:docMk/>
            <pc:sldMk cId="3321960239" sldId="1054"/>
            <ac:spMk id="6" creationId="{74945858-764A-4BD9-932B-7319D89A1B81}"/>
          </ac:spMkLst>
        </pc:spChg>
      </pc:sldChg>
      <pc:sldChg chg="modSp">
        <pc:chgData name="Anne-Marie McCague" userId="3580a8e1-7513-45f1-8e90-655e8672d335" providerId="ADAL" clId="{50ACC1CC-C22B-435B-973E-9E29912C34F2}" dt="2020-09-10T06:41:41.742" v="756" actId="1076"/>
        <pc:sldMkLst>
          <pc:docMk/>
          <pc:sldMk cId="1843683202" sldId="1058"/>
        </pc:sldMkLst>
        <pc:grpChg chg="mod">
          <ac:chgData name="Anne-Marie McCague" userId="3580a8e1-7513-45f1-8e90-655e8672d335" providerId="ADAL" clId="{50ACC1CC-C22B-435B-973E-9E29912C34F2}" dt="2020-09-10T06:41:41.742" v="756" actId="1076"/>
          <ac:grpSpMkLst>
            <pc:docMk/>
            <pc:sldMk cId="1843683202" sldId="1058"/>
            <ac:grpSpMk id="19" creationId="{BCE6286B-5B63-44D6-ADAF-40DF157E4284}"/>
          </ac:grpSpMkLst>
        </pc:grpChg>
        <pc:graphicFrameChg chg="mod">
          <ac:chgData name="Anne-Marie McCague" userId="3580a8e1-7513-45f1-8e90-655e8672d335" providerId="ADAL" clId="{50ACC1CC-C22B-435B-973E-9E29912C34F2}" dt="2020-09-10T06:41:41.742" v="756" actId="1076"/>
          <ac:graphicFrameMkLst>
            <pc:docMk/>
            <pc:sldMk cId="1843683202" sldId="1058"/>
            <ac:graphicFrameMk id="7" creationId="{28B1A78B-F157-4445-A7C3-6FEC129E1ACA}"/>
          </ac:graphicFrameMkLst>
        </pc:graphicFrameChg>
        <pc:graphicFrameChg chg="mod">
          <ac:chgData name="Anne-Marie McCague" userId="3580a8e1-7513-45f1-8e90-655e8672d335" providerId="ADAL" clId="{50ACC1CC-C22B-435B-973E-9E29912C34F2}" dt="2020-09-10T06:41:34.528" v="755" actId="1076"/>
          <ac:graphicFrameMkLst>
            <pc:docMk/>
            <pc:sldMk cId="1843683202" sldId="1058"/>
            <ac:graphicFrameMk id="17" creationId="{2266E14A-3956-427A-8D45-A741F4CC1683}"/>
          </ac:graphicFrameMkLst>
        </pc:graphicFrameChg>
      </pc:sldChg>
      <pc:sldChg chg="modSp">
        <pc:chgData name="Anne-Marie McCague" userId="3580a8e1-7513-45f1-8e90-655e8672d335" providerId="ADAL" clId="{50ACC1CC-C22B-435B-973E-9E29912C34F2}" dt="2020-09-10T05:16:35.793" v="220" actId="20577"/>
        <pc:sldMkLst>
          <pc:docMk/>
          <pc:sldMk cId="1370445099" sldId="1061"/>
        </pc:sldMkLst>
        <pc:spChg chg="mod">
          <ac:chgData name="Anne-Marie McCague" userId="3580a8e1-7513-45f1-8e90-655e8672d335" providerId="ADAL" clId="{50ACC1CC-C22B-435B-973E-9E29912C34F2}" dt="2020-09-10T05:16:35.793" v="220" actId="20577"/>
          <ac:spMkLst>
            <pc:docMk/>
            <pc:sldMk cId="1370445099" sldId="1061"/>
            <ac:spMk id="3" creationId="{E830D579-7CC5-48BF-8C03-D795DC10FAFC}"/>
          </ac:spMkLst>
        </pc:spChg>
      </pc:sldChg>
      <pc:sldChg chg="modSp add">
        <pc:chgData name="Anne-Marie McCague" userId="3580a8e1-7513-45f1-8e90-655e8672d335" providerId="ADAL" clId="{50ACC1CC-C22B-435B-973E-9E29912C34F2}" dt="2020-09-11T05:53:40.575" v="968" actId="113"/>
        <pc:sldMkLst>
          <pc:docMk/>
          <pc:sldMk cId="3608388085" sldId="1084"/>
        </pc:sldMkLst>
        <pc:spChg chg="mod">
          <ac:chgData name="Anne-Marie McCague" userId="3580a8e1-7513-45f1-8e90-655e8672d335" providerId="ADAL" clId="{50ACC1CC-C22B-435B-973E-9E29912C34F2}" dt="2020-09-11T05:53:40.575" v="968" actId="113"/>
          <ac:spMkLst>
            <pc:docMk/>
            <pc:sldMk cId="3608388085" sldId="1084"/>
            <ac:spMk id="5" creationId="{C9ECD981-CCB5-404D-A429-9BF7288E21EB}"/>
          </ac:spMkLst>
        </pc:spChg>
        <pc:spChg chg="mod">
          <ac:chgData name="Anne-Marie McCague" userId="3580a8e1-7513-45f1-8e90-655e8672d335" providerId="ADAL" clId="{50ACC1CC-C22B-435B-973E-9E29912C34F2}" dt="2020-09-11T05:53:30.268" v="964" actId="20577"/>
          <ac:spMkLst>
            <pc:docMk/>
            <pc:sldMk cId="3608388085" sldId="1084"/>
            <ac:spMk id="6" creationId="{0640CF39-95EF-4D8A-B7C9-5C62BB387825}"/>
          </ac:spMkLst>
        </pc:spChg>
      </pc:sldChg>
      <pc:sldChg chg="del">
        <pc:chgData name="Anne-Marie McCague" userId="3580a8e1-7513-45f1-8e90-655e8672d335" providerId="ADAL" clId="{50ACC1CC-C22B-435B-973E-9E29912C34F2}" dt="2020-09-10T06:42:25.621" v="774" actId="2696"/>
        <pc:sldMkLst>
          <pc:docMk/>
          <pc:sldMk cId="1621228226" sldId="1100"/>
        </pc:sldMkLst>
      </pc:sldChg>
      <pc:sldChg chg="addSp delSp modSp">
        <pc:chgData name="Anne-Marie McCague" userId="3580a8e1-7513-45f1-8e90-655e8672d335" providerId="ADAL" clId="{50ACC1CC-C22B-435B-973E-9E29912C34F2}" dt="2020-09-11T06:33:01.614" v="3549" actId="20577"/>
        <pc:sldMkLst>
          <pc:docMk/>
          <pc:sldMk cId="1731874734" sldId="1101"/>
        </pc:sldMkLst>
        <pc:spChg chg="add del mod">
          <ac:chgData name="Anne-Marie McCague" userId="3580a8e1-7513-45f1-8e90-655e8672d335" providerId="ADAL" clId="{50ACC1CC-C22B-435B-973E-9E29912C34F2}" dt="2020-09-11T06:19:59.490" v="2780" actId="478"/>
          <ac:spMkLst>
            <pc:docMk/>
            <pc:sldMk cId="1731874734" sldId="1101"/>
            <ac:spMk id="3" creationId="{5AF9D54E-D16B-47B2-8DA1-947B6EC8A49A}"/>
          </ac:spMkLst>
        </pc:spChg>
        <pc:graphicFrameChg chg="mod modGraphic">
          <ac:chgData name="Anne-Marie McCague" userId="3580a8e1-7513-45f1-8e90-655e8672d335" providerId="ADAL" clId="{50ACC1CC-C22B-435B-973E-9E29912C34F2}" dt="2020-09-11T06:33:01.614" v="3549" actId="20577"/>
          <ac:graphicFrameMkLst>
            <pc:docMk/>
            <pc:sldMk cId="1731874734" sldId="1101"/>
            <ac:graphicFrameMk id="9" creationId="{FBB54DA2-9A95-427E-83BB-87433DCF9A82}"/>
          </ac:graphicFrameMkLst>
        </pc:graphicFrameChg>
      </pc:sldChg>
      <pc:sldChg chg="delSp modSp">
        <pc:chgData name="Anne-Marie McCague" userId="3580a8e1-7513-45f1-8e90-655e8672d335" providerId="ADAL" clId="{50ACC1CC-C22B-435B-973E-9E29912C34F2}" dt="2020-09-11T06:25:45.267" v="3172" actId="20577"/>
        <pc:sldMkLst>
          <pc:docMk/>
          <pc:sldMk cId="3381998537" sldId="1105"/>
        </pc:sldMkLst>
        <pc:spChg chg="del">
          <ac:chgData name="Anne-Marie McCague" userId="3580a8e1-7513-45f1-8e90-655e8672d335" providerId="ADAL" clId="{50ACC1CC-C22B-435B-973E-9E29912C34F2}" dt="2020-09-10T04:50:44.092" v="60" actId="478"/>
          <ac:spMkLst>
            <pc:docMk/>
            <pc:sldMk cId="3381998537" sldId="1105"/>
            <ac:spMk id="4" creationId="{BC836C17-E641-42DD-A1F9-2BD741A1EA54}"/>
          </ac:spMkLst>
        </pc:spChg>
        <pc:spChg chg="mod">
          <ac:chgData name="Anne-Marie McCague" userId="3580a8e1-7513-45f1-8e90-655e8672d335" providerId="ADAL" clId="{50ACC1CC-C22B-435B-973E-9E29912C34F2}" dt="2020-09-11T06:25:45.267" v="3172" actId="20577"/>
          <ac:spMkLst>
            <pc:docMk/>
            <pc:sldMk cId="3381998537" sldId="1105"/>
            <ac:spMk id="7" creationId="{D9DB5817-0F41-4E8A-AB6E-1B6851A45D2D}"/>
          </ac:spMkLst>
        </pc:spChg>
        <pc:spChg chg="mod">
          <ac:chgData name="Anne-Marie McCague" userId="3580a8e1-7513-45f1-8e90-655e8672d335" providerId="ADAL" clId="{50ACC1CC-C22B-435B-973E-9E29912C34F2}" dt="2020-09-10T04:50:42.548" v="59" actId="20577"/>
          <ac:spMkLst>
            <pc:docMk/>
            <pc:sldMk cId="3381998537" sldId="1105"/>
            <ac:spMk id="8" creationId="{4F4219A2-5D79-4E54-A0BA-051ECF115A0E}"/>
          </ac:spMkLst>
        </pc:spChg>
      </pc:sldChg>
      <pc:sldChg chg="del">
        <pc:chgData name="Anne-Marie McCague" userId="3580a8e1-7513-45f1-8e90-655e8672d335" providerId="ADAL" clId="{50ACC1CC-C22B-435B-973E-9E29912C34F2}" dt="2020-09-10T04:49:55.325" v="9" actId="2696"/>
        <pc:sldMkLst>
          <pc:docMk/>
          <pc:sldMk cId="1487983142" sldId="1106"/>
        </pc:sldMkLst>
      </pc:sldChg>
      <pc:sldChg chg="modSp add">
        <pc:chgData name="Anne-Marie McCague" userId="3580a8e1-7513-45f1-8e90-655e8672d335" providerId="ADAL" clId="{50ACC1CC-C22B-435B-973E-9E29912C34F2}" dt="2020-09-11T05:54:39.395" v="978" actId="20577"/>
        <pc:sldMkLst>
          <pc:docMk/>
          <pc:sldMk cId="1068711314" sldId="1210"/>
        </pc:sldMkLst>
        <pc:spChg chg="mod">
          <ac:chgData name="Anne-Marie McCague" userId="3580a8e1-7513-45f1-8e90-655e8672d335" providerId="ADAL" clId="{50ACC1CC-C22B-435B-973E-9E29912C34F2}" dt="2020-09-11T05:54:29.152" v="976" actId="20577"/>
          <ac:spMkLst>
            <pc:docMk/>
            <pc:sldMk cId="1068711314" sldId="1210"/>
            <ac:spMk id="3" creationId="{BFB328C8-3BAC-4038-B298-21CC46F6F9A8}"/>
          </ac:spMkLst>
        </pc:spChg>
        <pc:spChg chg="mod">
          <ac:chgData name="Anne-Marie McCague" userId="3580a8e1-7513-45f1-8e90-655e8672d335" providerId="ADAL" clId="{50ACC1CC-C22B-435B-973E-9E29912C34F2}" dt="2020-09-11T05:54:39.395" v="978" actId="20577"/>
          <ac:spMkLst>
            <pc:docMk/>
            <pc:sldMk cId="1068711314" sldId="1210"/>
            <ac:spMk id="9" creationId="{346ED3A4-F5E0-4F64-8E40-992676310754}"/>
          </ac:spMkLst>
        </pc:spChg>
      </pc:sldChg>
      <pc:sldChg chg="del">
        <pc:chgData name="Anne-Marie McCague" userId="3580a8e1-7513-45f1-8e90-655e8672d335" providerId="ADAL" clId="{50ACC1CC-C22B-435B-973E-9E29912C34F2}" dt="2020-09-10T05:33:17.927" v="229" actId="2696"/>
        <pc:sldMkLst>
          <pc:docMk/>
          <pc:sldMk cId="244003830" sldId="1456"/>
        </pc:sldMkLst>
      </pc:sldChg>
      <pc:sldChg chg="add">
        <pc:chgData name="Anne-Marie McCague" userId="3580a8e1-7513-45f1-8e90-655e8672d335" providerId="ADAL" clId="{50ACC1CC-C22B-435B-973E-9E29912C34F2}" dt="2020-09-10T06:29:34.850" v="291"/>
        <pc:sldMkLst>
          <pc:docMk/>
          <pc:sldMk cId="935482027" sldId="1456"/>
        </pc:sldMkLst>
      </pc:sldChg>
      <pc:sldChg chg="del">
        <pc:chgData name="Anne-Marie McCague" userId="3580a8e1-7513-45f1-8e90-655e8672d335" providerId="ADAL" clId="{50ACC1CC-C22B-435B-973E-9E29912C34F2}" dt="2020-09-10T05:34:09.223" v="266" actId="2696"/>
        <pc:sldMkLst>
          <pc:docMk/>
          <pc:sldMk cId="2863976112" sldId="1457"/>
        </pc:sldMkLst>
      </pc:sldChg>
      <pc:sldChg chg="add">
        <pc:chgData name="Anne-Marie McCague" userId="3580a8e1-7513-45f1-8e90-655e8672d335" providerId="ADAL" clId="{50ACC1CC-C22B-435B-973E-9E29912C34F2}" dt="2020-09-10T06:29:34.850" v="291"/>
        <pc:sldMkLst>
          <pc:docMk/>
          <pc:sldMk cId="817180216" sldId="1458"/>
        </pc:sldMkLst>
      </pc:sldChg>
      <pc:sldChg chg="modSp add">
        <pc:chgData name="Anne-Marie McCague" userId="3580a8e1-7513-45f1-8e90-655e8672d335" providerId="ADAL" clId="{50ACC1CC-C22B-435B-973E-9E29912C34F2}" dt="2020-09-11T06:08:22.013" v="1927" actId="207"/>
        <pc:sldMkLst>
          <pc:docMk/>
          <pc:sldMk cId="3834804255" sldId="1466"/>
        </pc:sldMkLst>
        <pc:graphicFrameChg chg="mod modGraphic">
          <ac:chgData name="Anne-Marie McCague" userId="3580a8e1-7513-45f1-8e90-655e8672d335" providerId="ADAL" clId="{50ACC1CC-C22B-435B-973E-9E29912C34F2}" dt="2020-09-11T06:08:22.013" v="1927" actId="207"/>
          <ac:graphicFrameMkLst>
            <pc:docMk/>
            <pc:sldMk cId="3834804255" sldId="1466"/>
            <ac:graphicFrameMk id="9" creationId="{D907DE64-DAA8-47FD-A9DA-DDF8BDAE3ACB}"/>
          </ac:graphicFrameMkLst>
        </pc:graphicFrameChg>
      </pc:sldChg>
      <pc:sldChg chg="modSp add">
        <pc:chgData name="Anne-Marie McCague" userId="3580a8e1-7513-45f1-8e90-655e8672d335" providerId="ADAL" clId="{50ACC1CC-C22B-435B-973E-9E29912C34F2}" dt="2020-09-10T06:37:58.960" v="620" actId="14100"/>
        <pc:sldMkLst>
          <pc:docMk/>
          <pc:sldMk cId="3884050512" sldId="1472"/>
        </pc:sldMkLst>
        <pc:spChg chg="mod">
          <ac:chgData name="Anne-Marie McCague" userId="3580a8e1-7513-45f1-8e90-655e8672d335" providerId="ADAL" clId="{50ACC1CC-C22B-435B-973E-9E29912C34F2}" dt="2020-09-10T06:37:58.960" v="620" actId="14100"/>
          <ac:spMkLst>
            <pc:docMk/>
            <pc:sldMk cId="3884050512" sldId="1472"/>
            <ac:spMk id="3" creationId="{75368ADF-50D7-43B2-9AA8-74E08D9E22E2}"/>
          </ac:spMkLst>
        </pc:spChg>
        <pc:graphicFrameChg chg="mod modGraphic">
          <ac:chgData name="Anne-Marie McCague" userId="3580a8e1-7513-45f1-8e90-655e8672d335" providerId="ADAL" clId="{50ACC1CC-C22B-435B-973E-9E29912C34F2}" dt="2020-09-10T06:34:02.212" v="397" actId="20577"/>
          <ac:graphicFrameMkLst>
            <pc:docMk/>
            <pc:sldMk cId="3884050512" sldId="1472"/>
            <ac:graphicFrameMk id="7" creationId="{F29618EA-B421-45BB-AD0E-C4C5C4FF87BD}"/>
          </ac:graphicFrameMkLst>
        </pc:graphicFrameChg>
      </pc:sldChg>
      <pc:sldChg chg="modSp">
        <pc:chgData name="Anne-Marie McCague" userId="3580a8e1-7513-45f1-8e90-655e8672d335" providerId="ADAL" clId="{50ACC1CC-C22B-435B-973E-9E29912C34F2}" dt="2020-09-11T06:33:16.461" v="3550" actId="1076"/>
        <pc:sldMkLst>
          <pc:docMk/>
          <pc:sldMk cId="3649860421" sldId="1481"/>
        </pc:sldMkLst>
        <pc:spChg chg="mod">
          <ac:chgData name="Anne-Marie McCague" userId="3580a8e1-7513-45f1-8e90-655e8672d335" providerId="ADAL" clId="{50ACC1CC-C22B-435B-973E-9E29912C34F2}" dt="2020-09-11T06:33:16.461" v="3550" actId="1076"/>
          <ac:spMkLst>
            <pc:docMk/>
            <pc:sldMk cId="3649860421" sldId="1481"/>
            <ac:spMk id="2" creationId="{189A4D43-5B97-4080-9E04-004CDA32A67F}"/>
          </ac:spMkLst>
        </pc:spChg>
      </pc:sldChg>
      <pc:sldChg chg="modSp">
        <pc:chgData name="Anne-Marie McCague" userId="3580a8e1-7513-45f1-8e90-655e8672d335" providerId="ADAL" clId="{50ACC1CC-C22B-435B-973E-9E29912C34F2}" dt="2020-09-11T06:53:45.614" v="3557" actId="1076"/>
        <pc:sldMkLst>
          <pc:docMk/>
          <pc:sldMk cId="3435529497" sldId="1500"/>
        </pc:sldMkLst>
        <pc:spChg chg="mod">
          <ac:chgData name="Anne-Marie McCague" userId="3580a8e1-7513-45f1-8e90-655e8672d335" providerId="ADAL" clId="{50ACC1CC-C22B-435B-973E-9E29912C34F2}" dt="2020-09-11T06:53:45.614" v="3557" actId="1076"/>
          <ac:spMkLst>
            <pc:docMk/>
            <pc:sldMk cId="3435529497" sldId="1500"/>
            <ac:spMk id="2" creationId="{6882C3CB-B482-4468-9D9A-377711AA5C39}"/>
          </ac:spMkLst>
        </pc:spChg>
      </pc:sldChg>
      <pc:sldChg chg="modSp">
        <pc:chgData name="Anne-Marie McCague" userId="3580a8e1-7513-45f1-8e90-655e8672d335" providerId="ADAL" clId="{50ACC1CC-C22B-435B-973E-9E29912C34F2}" dt="2020-09-10T05:23:29.222" v="226" actId="313"/>
        <pc:sldMkLst>
          <pc:docMk/>
          <pc:sldMk cId="3901992545" sldId="1502"/>
        </pc:sldMkLst>
        <pc:spChg chg="mod">
          <ac:chgData name="Anne-Marie McCague" userId="3580a8e1-7513-45f1-8e90-655e8672d335" providerId="ADAL" clId="{50ACC1CC-C22B-435B-973E-9E29912C34F2}" dt="2020-09-10T05:23:29.222" v="226" actId="313"/>
          <ac:spMkLst>
            <pc:docMk/>
            <pc:sldMk cId="3901992545" sldId="1502"/>
            <ac:spMk id="8" creationId="{5758F5B9-9433-4DD0-91A4-4EE0C9753677}"/>
          </ac:spMkLst>
        </pc:spChg>
      </pc:sldChg>
      <pc:sldChg chg="del">
        <pc:chgData name="Anne-Marie McCague" userId="3580a8e1-7513-45f1-8e90-655e8672d335" providerId="ADAL" clId="{50ACC1CC-C22B-435B-973E-9E29912C34F2}" dt="2020-09-10T05:34:09.186" v="265" actId="2696"/>
        <pc:sldMkLst>
          <pc:docMk/>
          <pc:sldMk cId="2328976525" sldId="1503"/>
        </pc:sldMkLst>
      </pc:sldChg>
      <pc:sldChg chg="add del">
        <pc:chgData name="Anne-Marie McCague" userId="3580a8e1-7513-45f1-8e90-655e8672d335" providerId="ADAL" clId="{50ACC1CC-C22B-435B-973E-9E29912C34F2}" dt="2020-09-10T04:50:15.120" v="14" actId="2696"/>
        <pc:sldMkLst>
          <pc:docMk/>
          <pc:sldMk cId="922236910" sldId="1504"/>
        </pc:sldMkLst>
      </pc:sldChg>
      <pc:sldChg chg="add del">
        <pc:chgData name="Anne-Marie McCague" userId="3580a8e1-7513-45f1-8e90-655e8672d335" providerId="ADAL" clId="{50ACC1CC-C22B-435B-973E-9E29912C34F2}" dt="2020-09-10T04:50:21.027" v="17" actId="2696"/>
        <pc:sldMkLst>
          <pc:docMk/>
          <pc:sldMk cId="2163518094" sldId="1505"/>
        </pc:sldMkLst>
      </pc:sldChg>
      <pc:sldChg chg="add del">
        <pc:chgData name="Anne-Marie McCague" userId="3580a8e1-7513-45f1-8e90-655e8672d335" providerId="ADAL" clId="{50ACC1CC-C22B-435B-973E-9E29912C34F2}" dt="2020-09-10T04:50:25.120" v="18" actId="2696"/>
        <pc:sldMkLst>
          <pc:docMk/>
          <pc:sldMk cId="1549197722" sldId="1506"/>
        </pc:sldMkLst>
      </pc:sldChg>
      <pc:sldChg chg="add del">
        <pc:chgData name="Anne-Marie McCague" userId="3580a8e1-7513-45f1-8e90-655e8672d335" providerId="ADAL" clId="{50ACC1CC-C22B-435B-973E-9E29912C34F2}" dt="2020-09-10T04:50:27.327" v="19" actId="2696"/>
        <pc:sldMkLst>
          <pc:docMk/>
          <pc:sldMk cId="641510448" sldId="1507"/>
        </pc:sldMkLst>
      </pc:sldChg>
      <pc:sldChg chg="add del">
        <pc:chgData name="Anne-Marie McCague" userId="3580a8e1-7513-45f1-8e90-655e8672d335" providerId="ADAL" clId="{50ACC1CC-C22B-435B-973E-9E29912C34F2}" dt="2020-09-10T06:27:53.323" v="290" actId="2696"/>
        <pc:sldMkLst>
          <pc:docMk/>
          <pc:sldMk cId="2322065222" sldId="1508"/>
        </pc:sldMkLst>
      </pc:sldChg>
      <pc:sldChg chg="addSp modSp add">
        <pc:chgData name="Anne-Marie McCague" userId="3580a8e1-7513-45f1-8e90-655e8672d335" providerId="ADAL" clId="{50ACC1CC-C22B-435B-973E-9E29912C34F2}" dt="2020-09-10T06:41:05.126" v="754" actId="20577"/>
        <pc:sldMkLst>
          <pc:docMk/>
          <pc:sldMk cId="2138515949" sldId="1509"/>
        </pc:sldMkLst>
        <pc:spChg chg="mod">
          <ac:chgData name="Anne-Marie McCague" userId="3580a8e1-7513-45f1-8e90-655e8672d335" providerId="ADAL" clId="{50ACC1CC-C22B-435B-973E-9E29912C34F2}" dt="2020-09-10T04:50:59.335" v="80" actId="20577"/>
          <ac:spMkLst>
            <pc:docMk/>
            <pc:sldMk cId="2138515949" sldId="1509"/>
            <ac:spMk id="2" creationId="{E14FA2DA-BB06-4724-9DC4-414CF57188F9}"/>
          </ac:spMkLst>
        </pc:spChg>
        <pc:spChg chg="add mod">
          <ac:chgData name="Anne-Marie McCague" userId="3580a8e1-7513-45f1-8e90-655e8672d335" providerId="ADAL" clId="{50ACC1CC-C22B-435B-973E-9E29912C34F2}" dt="2020-09-10T06:41:05.126" v="754" actId="20577"/>
          <ac:spMkLst>
            <pc:docMk/>
            <pc:sldMk cId="2138515949" sldId="1509"/>
            <ac:spMk id="4" creationId="{6DCC6922-E130-402E-ACEA-CB5C51CADE98}"/>
          </ac:spMkLst>
        </pc:spChg>
      </pc:sldChg>
      <pc:sldChg chg="add">
        <pc:chgData name="Anne-Marie McCague" userId="3580a8e1-7513-45f1-8e90-655e8672d335" providerId="ADAL" clId="{50ACC1CC-C22B-435B-973E-9E29912C34F2}" dt="2020-09-10T04:51:39.409" v="81"/>
        <pc:sldMkLst>
          <pc:docMk/>
          <pc:sldMk cId="629523318" sldId="1520"/>
        </pc:sldMkLst>
      </pc:sldChg>
      <pc:sldChg chg="add">
        <pc:chgData name="Anne-Marie McCague" userId="3580a8e1-7513-45f1-8e90-655e8672d335" providerId="ADAL" clId="{50ACC1CC-C22B-435B-973E-9E29912C34F2}" dt="2020-09-10T04:51:39.409" v="81"/>
        <pc:sldMkLst>
          <pc:docMk/>
          <pc:sldMk cId="3899776344" sldId="1521"/>
        </pc:sldMkLst>
      </pc:sldChg>
      <pc:sldChg chg="modSp add">
        <pc:chgData name="Anne-Marie McCague" userId="3580a8e1-7513-45f1-8e90-655e8672d335" providerId="ADAL" clId="{50ACC1CC-C22B-435B-973E-9E29912C34F2}" dt="2020-09-11T06:28:59.434" v="3376" actId="313"/>
        <pc:sldMkLst>
          <pc:docMk/>
          <pc:sldMk cId="3907380001" sldId="1522"/>
        </pc:sldMkLst>
        <pc:spChg chg="mod">
          <ac:chgData name="Anne-Marie McCague" userId="3580a8e1-7513-45f1-8e90-655e8672d335" providerId="ADAL" clId="{50ACC1CC-C22B-435B-973E-9E29912C34F2}" dt="2020-09-11T06:28:38.239" v="3328" actId="20577"/>
          <ac:spMkLst>
            <pc:docMk/>
            <pc:sldMk cId="3907380001" sldId="1522"/>
            <ac:spMk id="2" creationId="{ED87A253-3EBA-469A-BE50-3BC06750CB7C}"/>
          </ac:spMkLst>
        </pc:spChg>
        <pc:spChg chg="mod">
          <ac:chgData name="Anne-Marie McCague" userId="3580a8e1-7513-45f1-8e90-655e8672d335" providerId="ADAL" clId="{50ACC1CC-C22B-435B-973E-9E29912C34F2}" dt="2020-09-11T06:28:59.434" v="3376" actId="313"/>
          <ac:spMkLst>
            <pc:docMk/>
            <pc:sldMk cId="3907380001" sldId="1522"/>
            <ac:spMk id="3" creationId="{BAE28E60-91A3-440E-B016-E9ECAE80B7DE}"/>
          </ac:spMkLst>
        </pc:spChg>
      </pc:sldChg>
      <pc:sldChg chg="add del">
        <pc:chgData name="Anne-Marie McCague" userId="3580a8e1-7513-45f1-8e90-655e8672d335" providerId="ADAL" clId="{50ACC1CC-C22B-435B-973E-9E29912C34F2}" dt="2020-09-10T05:17:59.214" v="225" actId="2696"/>
        <pc:sldMkLst>
          <pc:docMk/>
          <pc:sldMk cId="1456213697" sldId="1523"/>
        </pc:sldMkLst>
      </pc:sldChg>
      <pc:sldChg chg="addSp delSp modSp add ord">
        <pc:chgData name="Anne-Marie McCague" userId="3580a8e1-7513-45f1-8e90-655e8672d335" providerId="ADAL" clId="{50ACC1CC-C22B-435B-973E-9E29912C34F2}" dt="2020-09-11T06:34:19.353" v="3556" actId="113"/>
        <pc:sldMkLst>
          <pc:docMk/>
          <pc:sldMk cId="3077990539" sldId="1524"/>
        </pc:sldMkLst>
        <pc:spChg chg="mod">
          <ac:chgData name="Anne-Marie McCague" userId="3580a8e1-7513-45f1-8e90-655e8672d335" providerId="ADAL" clId="{50ACC1CC-C22B-435B-973E-9E29912C34F2}" dt="2020-09-11T06:06:39.059" v="1856" actId="313"/>
          <ac:spMkLst>
            <pc:docMk/>
            <pc:sldMk cId="3077990539" sldId="1524"/>
            <ac:spMk id="2" creationId="{BAFDA022-E9FB-454B-995E-561CA5D99F1D}"/>
          </ac:spMkLst>
        </pc:spChg>
        <pc:spChg chg="del mod">
          <ac:chgData name="Anne-Marie McCague" userId="3580a8e1-7513-45f1-8e90-655e8672d335" providerId="ADAL" clId="{50ACC1CC-C22B-435B-973E-9E29912C34F2}" dt="2020-09-11T06:17:42.844" v="2477" actId="478"/>
          <ac:spMkLst>
            <pc:docMk/>
            <pc:sldMk cId="3077990539" sldId="1524"/>
            <ac:spMk id="5" creationId="{EFE532B9-ACAD-4EFC-9BA6-004DD608FDBC}"/>
          </ac:spMkLst>
        </pc:spChg>
        <pc:graphicFrameChg chg="add mod modGraphic">
          <ac:chgData name="Anne-Marie McCague" userId="3580a8e1-7513-45f1-8e90-655e8672d335" providerId="ADAL" clId="{50ACC1CC-C22B-435B-973E-9E29912C34F2}" dt="2020-09-11T06:34:19.353" v="3556" actId="113"/>
          <ac:graphicFrameMkLst>
            <pc:docMk/>
            <pc:sldMk cId="3077990539" sldId="1524"/>
            <ac:graphicFrameMk id="4" creationId="{DFCA03CB-6852-44AE-B25E-2327CD5F89F7}"/>
          </ac:graphicFrameMkLst>
        </pc:graphicFrameChg>
      </pc:sldChg>
      <pc:sldChg chg="addSp modSp add del ord">
        <pc:chgData name="Anne-Marie McCague" userId="3580a8e1-7513-45f1-8e90-655e8672d335" providerId="ADAL" clId="{50ACC1CC-C22B-435B-973E-9E29912C34F2}" dt="2020-09-11T05:58:20.518" v="1384" actId="2696"/>
        <pc:sldMkLst>
          <pc:docMk/>
          <pc:sldMk cId="1100129002" sldId="1525"/>
        </pc:sldMkLst>
        <pc:spChg chg="mod">
          <ac:chgData name="Anne-Marie McCague" userId="3580a8e1-7513-45f1-8e90-655e8672d335" providerId="ADAL" clId="{50ACC1CC-C22B-435B-973E-9E29912C34F2}" dt="2020-09-10T04:59:17.884" v="173" actId="20577"/>
          <ac:spMkLst>
            <pc:docMk/>
            <pc:sldMk cId="1100129002" sldId="1525"/>
            <ac:spMk id="2" creationId="{30991442-32DE-4109-AE88-9F4D264C7105}"/>
          </ac:spMkLst>
        </pc:spChg>
        <pc:graphicFrameChg chg="add">
          <ac:chgData name="Anne-Marie McCague" userId="3580a8e1-7513-45f1-8e90-655e8672d335" providerId="ADAL" clId="{50ACC1CC-C22B-435B-973E-9E29912C34F2}" dt="2020-09-10T04:59:06.472" v="142"/>
          <ac:graphicFrameMkLst>
            <pc:docMk/>
            <pc:sldMk cId="1100129002" sldId="1525"/>
            <ac:graphicFrameMk id="4" creationId="{4F660C39-71E6-4CF9-B6CE-582299583D5D}"/>
          </ac:graphicFrameMkLst>
        </pc:graphicFrameChg>
      </pc:sldChg>
      <pc:sldChg chg="addSp modSp add del">
        <pc:chgData name="Anne-Marie McCague" userId="3580a8e1-7513-45f1-8e90-655e8672d335" providerId="ADAL" clId="{50ACC1CC-C22B-435B-973E-9E29912C34F2}" dt="2020-09-11T05:58:21.882" v="1385" actId="2696"/>
        <pc:sldMkLst>
          <pc:docMk/>
          <pc:sldMk cId="653995773" sldId="1526"/>
        </pc:sldMkLst>
        <pc:spChg chg="mod">
          <ac:chgData name="Anne-Marie McCague" userId="3580a8e1-7513-45f1-8e90-655e8672d335" providerId="ADAL" clId="{50ACC1CC-C22B-435B-973E-9E29912C34F2}" dt="2020-09-10T04:59:28.971" v="188" actId="20577"/>
          <ac:spMkLst>
            <pc:docMk/>
            <pc:sldMk cId="653995773" sldId="1526"/>
            <ac:spMk id="2" creationId="{06808993-5B7B-4569-97E3-A125C5BAF1AB}"/>
          </ac:spMkLst>
        </pc:spChg>
        <pc:graphicFrameChg chg="add">
          <ac:chgData name="Anne-Marie McCague" userId="3580a8e1-7513-45f1-8e90-655e8672d335" providerId="ADAL" clId="{50ACC1CC-C22B-435B-973E-9E29912C34F2}" dt="2020-09-10T04:59:58.912" v="189"/>
          <ac:graphicFrameMkLst>
            <pc:docMk/>
            <pc:sldMk cId="653995773" sldId="1526"/>
            <ac:graphicFrameMk id="4" creationId="{E3855857-EC4F-4DEE-9BE5-32ABA9F92FEB}"/>
          </ac:graphicFrameMkLst>
        </pc:graphicFrameChg>
      </pc:sldChg>
      <pc:sldChg chg="modSp add">
        <pc:chgData name="Anne-Marie McCague" userId="3580a8e1-7513-45f1-8e90-655e8672d335" providerId="ADAL" clId="{50ACC1CC-C22B-435B-973E-9E29912C34F2}" dt="2020-09-10T06:32:17.686" v="356" actId="20577"/>
        <pc:sldMkLst>
          <pc:docMk/>
          <pc:sldMk cId="766059831" sldId="1527"/>
        </pc:sldMkLst>
        <pc:spChg chg="mod">
          <ac:chgData name="Anne-Marie McCague" userId="3580a8e1-7513-45f1-8e90-655e8672d335" providerId="ADAL" clId="{50ACC1CC-C22B-435B-973E-9E29912C34F2}" dt="2020-09-10T06:32:17.686" v="356" actId="20577"/>
          <ac:spMkLst>
            <pc:docMk/>
            <pc:sldMk cId="766059831" sldId="1527"/>
            <ac:spMk id="2" creationId="{B8639C0D-292F-4C5C-8B08-57FF39C5D2B9}"/>
          </ac:spMkLst>
        </pc:spChg>
      </pc:sldChg>
      <pc:sldChg chg="add del">
        <pc:chgData name="Anne-Marie McCague" userId="3580a8e1-7513-45f1-8e90-655e8672d335" providerId="ADAL" clId="{50ACC1CC-C22B-435B-973E-9E29912C34F2}" dt="2020-09-10T06:32:38.206" v="359" actId="2696"/>
        <pc:sldMkLst>
          <pc:docMk/>
          <pc:sldMk cId="1492577934" sldId="1528"/>
        </pc:sldMkLst>
      </pc:sldChg>
      <pc:sldChg chg="add del">
        <pc:chgData name="Anne-Marie McCague" userId="3580a8e1-7513-45f1-8e90-655e8672d335" providerId="ADAL" clId="{50ACC1CC-C22B-435B-973E-9E29912C34F2}" dt="2020-09-10T06:34:43.442" v="405" actId="2696"/>
        <pc:sldMkLst>
          <pc:docMk/>
          <pc:sldMk cId="2382824422" sldId="1528"/>
        </pc:sldMkLst>
      </pc:sldChg>
      <pc:sldChg chg="add del">
        <pc:chgData name="Anne-Marie McCague" userId="3580a8e1-7513-45f1-8e90-655e8672d335" providerId="ADAL" clId="{50ACC1CC-C22B-435B-973E-9E29912C34F2}" dt="2020-09-10T06:42:02.313" v="758" actId="2696"/>
        <pc:sldMkLst>
          <pc:docMk/>
          <pc:sldMk cId="2531871923" sldId="1528"/>
        </pc:sldMkLst>
      </pc:sldChg>
      <pc:sldChg chg="modSp add addCm delCm modCm">
        <pc:chgData name="Anne-Marie McCague" userId="3580a8e1-7513-45f1-8e90-655e8672d335" providerId="ADAL" clId="{50ACC1CC-C22B-435B-973E-9E29912C34F2}" dt="2020-09-11T06:19:52.924" v="2779" actId="20577"/>
        <pc:sldMkLst>
          <pc:docMk/>
          <pc:sldMk cId="4083182587" sldId="1528"/>
        </pc:sldMkLst>
        <pc:spChg chg="mod">
          <ac:chgData name="Anne-Marie McCague" userId="3580a8e1-7513-45f1-8e90-655e8672d335" providerId="ADAL" clId="{50ACC1CC-C22B-435B-973E-9E29912C34F2}" dt="2020-09-10T06:42:37.695" v="806" actId="20577"/>
          <ac:spMkLst>
            <pc:docMk/>
            <pc:sldMk cId="4083182587" sldId="1528"/>
            <ac:spMk id="2" creationId="{98AB0A80-9B8F-4AC8-BE78-D7B36D59FC11}"/>
          </ac:spMkLst>
        </pc:spChg>
        <pc:spChg chg="mod">
          <ac:chgData name="Anne-Marie McCague" userId="3580a8e1-7513-45f1-8e90-655e8672d335" providerId="ADAL" clId="{50ACC1CC-C22B-435B-973E-9E29912C34F2}" dt="2020-09-11T06:19:52.924" v="2779" actId="20577"/>
          <ac:spMkLst>
            <pc:docMk/>
            <pc:sldMk cId="4083182587" sldId="1528"/>
            <ac:spMk id="3" creationId="{D7D133D4-C72E-400A-A5DE-1C5A67359E7D}"/>
          </ac:spMkLst>
        </pc:spChg>
      </pc:sldChg>
      <pc:sldChg chg="modSp add">
        <pc:chgData name="Anne-Marie McCague" userId="3580a8e1-7513-45f1-8e90-655e8672d335" providerId="ADAL" clId="{50ACC1CC-C22B-435B-973E-9E29912C34F2}" dt="2020-09-11T05:59:12.113" v="1490" actId="20577"/>
        <pc:sldMkLst>
          <pc:docMk/>
          <pc:sldMk cId="616223438" sldId="1529"/>
        </pc:sldMkLst>
        <pc:spChg chg="mod">
          <ac:chgData name="Anne-Marie McCague" userId="3580a8e1-7513-45f1-8e90-655e8672d335" providerId="ADAL" clId="{50ACC1CC-C22B-435B-973E-9E29912C34F2}" dt="2020-09-11T05:55:38.080" v="1015" actId="20577"/>
          <ac:spMkLst>
            <pc:docMk/>
            <pc:sldMk cId="616223438" sldId="1529"/>
            <ac:spMk id="2" creationId="{D4617E7A-51B7-4BD5-9ADA-6C292023EBB3}"/>
          </ac:spMkLst>
        </pc:spChg>
        <pc:spChg chg="mod">
          <ac:chgData name="Anne-Marie McCague" userId="3580a8e1-7513-45f1-8e90-655e8672d335" providerId="ADAL" clId="{50ACC1CC-C22B-435B-973E-9E29912C34F2}" dt="2020-09-11T05:59:12.113" v="1490" actId="20577"/>
          <ac:spMkLst>
            <pc:docMk/>
            <pc:sldMk cId="616223438" sldId="1529"/>
            <ac:spMk id="3" creationId="{71F2687D-F0DB-4FE2-9C97-A5F017688CE2}"/>
          </ac:spMkLst>
        </pc:spChg>
      </pc:sldChg>
      <pc:sldChg chg="add del">
        <pc:chgData name="Anne-Marie McCague" userId="3580a8e1-7513-45f1-8e90-655e8672d335" providerId="ADAL" clId="{50ACC1CC-C22B-435B-973E-9E29912C34F2}" dt="2020-09-10T06:33:43.892" v="361" actId="2696"/>
        <pc:sldMkLst>
          <pc:docMk/>
          <pc:sldMk cId="2289783456" sldId="1529"/>
        </pc:sldMkLst>
      </pc:sldChg>
      <pc:sldChg chg="addSp modSp add">
        <pc:chgData name="Anne-Marie McCague" userId="3580a8e1-7513-45f1-8e90-655e8672d335" providerId="ADAL" clId="{50ACC1CC-C22B-435B-973E-9E29912C34F2}" dt="2020-09-11T06:17:24.775" v="2476" actId="20577"/>
        <pc:sldMkLst>
          <pc:docMk/>
          <pc:sldMk cId="2105627199" sldId="1530"/>
        </pc:sldMkLst>
        <pc:spChg chg="mod">
          <ac:chgData name="Anne-Marie McCague" userId="3580a8e1-7513-45f1-8e90-655e8672d335" providerId="ADAL" clId="{50ACC1CC-C22B-435B-973E-9E29912C34F2}" dt="2020-09-11T06:00:39.228" v="1507" actId="27636"/>
          <ac:spMkLst>
            <pc:docMk/>
            <pc:sldMk cId="2105627199" sldId="1530"/>
            <ac:spMk id="2" creationId="{82D3D21C-557E-4E52-9C03-46F96B8FBE0D}"/>
          </ac:spMkLst>
        </pc:spChg>
        <pc:spChg chg="mod">
          <ac:chgData name="Anne-Marie McCague" userId="3580a8e1-7513-45f1-8e90-655e8672d335" providerId="ADAL" clId="{50ACC1CC-C22B-435B-973E-9E29912C34F2}" dt="2020-09-11T06:17:24.775" v="2476" actId="20577"/>
          <ac:spMkLst>
            <pc:docMk/>
            <pc:sldMk cId="2105627199" sldId="1530"/>
            <ac:spMk id="3" creationId="{1F92AA6D-FAF2-440E-8957-A985F890A9E0}"/>
          </ac:spMkLst>
        </pc:spChg>
        <pc:graphicFrameChg chg="add mod modGraphic">
          <ac:chgData name="Anne-Marie McCague" userId="3580a8e1-7513-45f1-8e90-655e8672d335" providerId="ADAL" clId="{50ACC1CC-C22B-435B-973E-9E29912C34F2}" dt="2020-09-11T06:16:59.513" v="2453" actId="14734"/>
          <ac:graphicFrameMkLst>
            <pc:docMk/>
            <pc:sldMk cId="2105627199" sldId="1530"/>
            <ac:graphicFrameMk id="5" creationId="{AEC224D1-5B6A-457B-8713-ABE080528BFC}"/>
          </ac:graphicFrameMkLst>
        </pc:graphicFrameChg>
      </pc:sldChg>
      <pc:sldChg chg="modSp add">
        <pc:chgData name="Anne-Marie McCague" userId="3580a8e1-7513-45f1-8e90-655e8672d335" providerId="ADAL" clId="{50ACC1CC-C22B-435B-973E-9E29912C34F2}" dt="2020-09-11T06:24:38.295" v="3095" actId="12"/>
        <pc:sldMkLst>
          <pc:docMk/>
          <pc:sldMk cId="4115557259" sldId="1531"/>
        </pc:sldMkLst>
        <pc:spChg chg="mod">
          <ac:chgData name="Anne-Marie McCague" userId="3580a8e1-7513-45f1-8e90-655e8672d335" providerId="ADAL" clId="{50ACC1CC-C22B-435B-973E-9E29912C34F2}" dt="2020-09-11T06:20:19.255" v="2813" actId="20577"/>
          <ac:spMkLst>
            <pc:docMk/>
            <pc:sldMk cId="4115557259" sldId="1531"/>
            <ac:spMk id="2" creationId="{23681776-03D9-4DC0-A520-3562AD2AEC67}"/>
          </ac:spMkLst>
        </pc:spChg>
        <pc:spChg chg="mod">
          <ac:chgData name="Anne-Marie McCague" userId="3580a8e1-7513-45f1-8e90-655e8672d335" providerId="ADAL" clId="{50ACC1CC-C22B-435B-973E-9E29912C34F2}" dt="2020-09-11T06:24:38.295" v="3095" actId="12"/>
          <ac:spMkLst>
            <pc:docMk/>
            <pc:sldMk cId="4115557259" sldId="1531"/>
            <ac:spMk id="3" creationId="{1407F9BF-F887-4736-BB46-5E2CC33695C4}"/>
          </ac:spMkLst>
        </pc:spChg>
      </pc:sldChg>
    </pc:docChg>
  </pc:docChgLst>
  <pc:docChgLst>
    <pc:chgData name="Anne-Marie McCague" userId="3580a8e1-7513-45f1-8e90-655e8672d335" providerId="ADAL" clId="{BA0A91D5-332C-425C-AE45-1A573537D4CF}"/>
    <pc:docChg chg="undo custSel addSld modSld sldOrd">
      <pc:chgData name="Anne-Marie McCague" userId="3580a8e1-7513-45f1-8e90-655e8672d335" providerId="ADAL" clId="{BA0A91D5-332C-425C-AE45-1A573537D4CF}" dt="2020-09-02T06:02:17.377" v="634" actId="20577"/>
      <pc:docMkLst>
        <pc:docMk/>
      </pc:docMkLst>
      <pc:sldChg chg="ord">
        <pc:chgData name="Anne-Marie McCague" userId="3580a8e1-7513-45f1-8e90-655e8672d335" providerId="ADAL" clId="{BA0A91D5-332C-425C-AE45-1A573537D4CF}" dt="2020-09-01T23:06:55.827" v="1"/>
        <pc:sldMkLst>
          <pc:docMk/>
          <pc:sldMk cId="3774758155" sldId="1028"/>
        </pc:sldMkLst>
      </pc:sldChg>
      <pc:sldChg chg="addSp">
        <pc:chgData name="Anne-Marie McCague" userId="3580a8e1-7513-45f1-8e90-655e8672d335" providerId="ADAL" clId="{BA0A91D5-332C-425C-AE45-1A573537D4CF}" dt="2020-09-02T05:51:38.826" v="389"/>
        <pc:sldMkLst>
          <pc:docMk/>
          <pc:sldMk cId="142111357" sldId="1044"/>
        </pc:sldMkLst>
        <pc:spChg chg="add">
          <ac:chgData name="Anne-Marie McCague" userId="3580a8e1-7513-45f1-8e90-655e8672d335" providerId="ADAL" clId="{BA0A91D5-332C-425C-AE45-1A573537D4CF}" dt="2020-09-02T05:51:38.826" v="389"/>
          <ac:spMkLst>
            <pc:docMk/>
            <pc:sldMk cId="142111357" sldId="1044"/>
            <ac:spMk id="4" creationId="{8793F32F-422F-42E3-8C40-E4B7E1D2B226}"/>
          </ac:spMkLst>
        </pc:spChg>
      </pc:sldChg>
      <pc:sldChg chg="add">
        <pc:chgData name="Anne-Marie McCague" userId="3580a8e1-7513-45f1-8e90-655e8672d335" providerId="ADAL" clId="{BA0A91D5-332C-425C-AE45-1A573537D4CF}" dt="2020-09-02T05:52:17.636" v="390"/>
        <pc:sldMkLst>
          <pc:docMk/>
          <pc:sldMk cId="1075699660" sldId="1060"/>
        </pc:sldMkLst>
      </pc:sldChg>
      <pc:sldChg chg="add">
        <pc:chgData name="Anne-Marie McCague" userId="3580a8e1-7513-45f1-8e90-655e8672d335" providerId="ADAL" clId="{BA0A91D5-332C-425C-AE45-1A573537D4CF}" dt="2020-09-02T05:52:17.636" v="390"/>
        <pc:sldMkLst>
          <pc:docMk/>
          <pc:sldMk cId="1370445099" sldId="1061"/>
        </pc:sldMkLst>
      </pc:sldChg>
      <pc:sldChg chg="modSp">
        <pc:chgData name="Anne-Marie McCague" userId="3580a8e1-7513-45f1-8e90-655e8672d335" providerId="ADAL" clId="{BA0A91D5-332C-425C-AE45-1A573537D4CF}" dt="2020-09-02T02:10:37.122" v="388" actId="20577"/>
        <pc:sldMkLst>
          <pc:docMk/>
          <pc:sldMk cId="1731874734" sldId="1101"/>
        </pc:sldMkLst>
        <pc:graphicFrameChg chg="modGraphic">
          <ac:chgData name="Anne-Marie McCague" userId="3580a8e1-7513-45f1-8e90-655e8672d335" providerId="ADAL" clId="{BA0A91D5-332C-425C-AE45-1A573537D4CF}" dt="2020-09-02T02:10:37.122" v="388" actId="20577"/>
          <ac:graphicFrameMkLst>
            <pc:docMk/>
            <pc:sldMk cId="1731874734" sldId="1101"/>
            <ac:graphicFrameMk id="9" creationId="{FBB54DA2-9A95-427E-83BB-87433DCF9A82}"/>
          </ac:graphicFrameMkLst>
        </pc:graphicFrameChg>
      </pc:sldChg>
      <pc:sldChg chg="modSp add">
        <pc:chgData name="Anne-Marie McCague" userId="3580a8e1-7513-45f1-8e90-655e8672d335" providerId="ADAL" clId="{BA0A91D5-332C-425C-AE45-1A573537D4CF}" dt="2020-09-01T23:08:01.721" v="82" actId="20577"/>
        <pc:sldMkLst>
          <pc:docMk/>
          <pc:sldMk cId="994676843" sldId="1107"/>
        </pc:sldMkLst>
        <pc:spChg chg="mod">
          <ac:chgData name="Anne-Marie McCague" userId="3580a8e1-7513-45f1-8e90-655e8672d335" providerId="ADAL" clId="{BA0A91D5-332C-425C-AE45-1A573537D4CF}" dt="2020-09-01T23:08:01.721" v="82" actId="20577"/>
          <ac:spMkLst>
            <pc:docMk/>
            <pc:sldMk cId="994676843" sldId="1107"/>
            <ac:spMk id="2" creationId="{56623DCC-9699-42AD-BB65-AFD35BE8EB0C}"/>
          </ac:spMkLst>
        </pc:spChg>
        <pc:spChg chg="mod">
          <ac:chgData name="Anne-Marie McCague" userId="3580a8e1-7513-45f1-8e90-655e8672d335" providerId="ADAL" clId="{BA0A91D5-332C-425C-AE45-1A573537D4CF}" dt="2020-09-01T23:07:47.740" v="41" actId="20577"/>
          <ac:spMkLst>
            <pc:docMk/>
            <pc:sldMk cId="994676843" sldId="1107"/>
            <ac:spMk id="3" creationId="{0F540799-DE80-4199-883F-7890E5E77183}"/>
          </ac:spMkLst>
        </pc:spChg>
      </pc:sldChg>
      <pc:sldChg chg="add">
        <pc:chgData name="Anne-Marie McCague" userId="3580a8e1-7513-45f1-8e90-655e8672d335" providerId="ADAL" clId="{BA0A91D5-332C-425C-AE45-1A573537D4CF}" dt="2020-09-02T05:52:33.417" v="392"/>
        <pc:sldMkLst>
          <pc:docMk/>
          <pc:sldMk cId="2601279285" sldId="1411"/>
        </pc:sldMkLst>
      </pc:sldChg>
      <pc:sldChg chg="add">
        <pc:chgData name="Anne-Marie McCague" userId="3580a8e1-7513-45f1-8e90-655e8672d335" providerId="ADAL" clId="{BA0A91D5-332C-425C-AE45-1A573537D4CF}" dt="2020-09-02T05:52:23.947" v="391"/>
        <pc:sldMkLst>
          <pc:docMk/>
          <pc:sldMk cId="3503974633" sldId="1454"/>
        </pc:sldMkLst>
      </pc:sldChg>
      <pc:sldChg chg="modSp add">
        <pc:chgData name="Anne-Marie McCague" userId="3580a8e1-7513-45f1-8e90-655e8672d335" providerId="ADAL" clId="{BA0A91D5-332C-425C-AE45-1A573537D4CF}" dt="2020-09-02T06:02:17.377" v="634" actId="20577"/>
        <pc:sldMkLst>
          <pc:docMk/>
          <pc:sldMk cId="3210252874" sldId="1455"/>
        </pc:sldMkLst>
        <pc:spChg chg="mod">
          <ac:chgData name="Anne-Marie McCague" userId="3580a8e1-7513-45f1-8e90-655e8672d335" providerId="ADAL" clId="{BA0A91D5-332C-425C-AE45-1A573537D4CF}" dt="2020-09-02T05:52:53.045" v="412" actId="20577"/>
          <ac:spMkLst>
            <pc:docMk/>
            <pc:sldMk cId="3210252874" sldId="1455"/>
            <ac:spMk id="2" creationId="{EE2B245B-5785-4628-A28B-C0B8001A4D0E}"/>
          </ac:spMkLst>
        </pc:spChg>
        <pc:spChg chg="mod">
          <ac:chgData name="Anne-Marie McCague" userId="3580a8e1-7513-45f1-8e90-655e8672d335" providerId="ADAL" clId="{BA0A91D5-332C-425C-AE45-1A573537D4CF}" dt="2020-09-02T06:02:17.377" v="634" actId="20577"/>
          <ac:spMkLst>
            <pc:docMk/>
            <pc:sldMk cId="3210252874" sldId="1455"/>
            <ac:spMk id="3" creationId="{CAD6DC68-B09B-4074-83B1-04E660515190}"/>
          </ac:spMkLst>
        </pc:spChg>
      </pc:sldChg>
    </pc:docChg>
  </pc:docChgLst>
  <pc:docChgLst>
    <pc:chgData name="Deborah Armenante" userId="S::deborah.armenante@aemo.com.au::282258a5-cd7f-4e52-b8cf-57ddd3d39a23" providerId="AD" clId="Web-{5C9823A3-D8EF-4269-8071-B0E9E91D031F}"/>
    <pc:docChg chg="modSld">
      <pc:chgData name="Deborah Armenante" userId="S::deborah.armenante@aemo.com.au::282258a5-cd7f-4e52-b8cf-57ddd3d39a23" providerId="AD" clId="Web-{5C9823A3-D8EF-4269-8071-B0E9E91D031F}" dt="2020-09-15T03:13:18.114" v="35" actId="20577"/>
      <pc:docMkLst>
        <pc:docMk/>
      </pc:docMkLst>
      <pc:sldChg chg="modSp">
        <pc:chgData name="Deborah Armenante" userId="S::deborah.armenante@aemo.com.au::282258a5-cd7f-4e52-b8cf-57ddd3d39a23" providerId="AD" clId="Web-{5C9823A3-D8EF-4269-8071-B0E9E91D031F}" dt="2020-09-15T03:13:18.098" v="34" actId="20577"/>
        <pc:sldMkLst>
          <pc:docMk/>
          <pc:sldMk cId="4019443930" sldId="749"/>
        </pc:sldMkLst>
        <pc:spChg chg="mod">
          <ac:chgData name="Deborah Armenante" userId="S::deborah.armenante@aemo.com.au::282258a5-cd7f-4e52-b8cf-57ddd3d39a23" providerId="AD" clId="Web-{5C9823A3-D8EF-4269-8071-B0E9E91D031F}" dt="2020-09-15T03:13:18.098" v="34" actId="20577"/>
          <ac:spMkLst>
            <pc:docMk/>
            <pc:sldMk cId="4019443930" sldId="749"/>
            <ac:spMk id="13" creationId="{FEE50D95-107E-479E-BEE8-75BC3068A938}"/>
          </ac:spMkLst>
        </pc:spChg>
      </pc:sldChg>
    </pc:docChg>
  </pc:docChgLst>
  <pc:docChgLst>
    <pc:chgData name="Ian Devaney" userId="S::ian.devaney@aemo.com.au::3916c636-1d38-4a43-abf5-2ccc3ae6169c" providerId="AD" clId="Web-{742BFD49-1F77-4CC2-A400-00F36D7E7887}"/>
    <pc:docChg chg="modSld">
      <pc:chgData name="Ian Devaney" userId="S::ian.devaney@aemo.com.au::3916c636-1d38-4a43-abf5-2ccc3ae6169c" providerId="AD" clId="Web-{742BFD49-1F77-4CC2-A400-00F36D7E7887}" dt="2020-09-02T04:21:40.407" v="1" actId="1076"/>
      <pc:docMkLst>
        <pc:docMk/>
      </pc:docMkLst>
      <pc:sldChg chg="modSp">
        <pc:chgData name="Ian Devaney" userId="S::ian.devaney@aemo.com.au::3916c636-1d38-4a43-abf5-2ccc3ae6169c" providerId="AD" clId="Web-{742BFD49-1F77-4CC2-A400-00F36D7E7887}" dt="2020-09-02T04:21:40.407" v="1" actId="1076"/>
        <pc:sldMkLst>
          <pc:docMk/>
          <pc:sldMk cId="3311343312" sldId="844"/>
        </pc:sldMkLst>
        <pc:spChg chg="mod">
          <ac:chgData name="Ian Devaney" userId="S::ian.devaney@aemo.com.au::3916c636-1d38-4a43-abf5-2ccc3ae6169c" providerId="AD" clId="Web-{742BFD49-1F77-4CC2-A400-00F36D7E7887}" dt="2020-09-02T04:21:40.407" v="1" actId="1076"/>
          <ac:spMkLst>
            <pc:docMk/>
            <pc:sldMk cId="3311343312" sldId="844"/>
            <ac:spMk id="47" creationId="{CB757718-E00C-4C89-ADEB-74C5F853F3C5}"/>
          </ac:spMkLst>
        </pc:spChg>
      </pc:sldChg>
    </pc:docChg>
  </pc:docChgLst>
  <pc:docChgLst>
    <pc:chgData name="Mark" userId="cfd6bda1-9504-4285-a55a-350cc6b15098" providerId="ADAL" clId="{C046BB3E-AC0C-4371-BCB1-BA0E8CE0DD27}"/>
    <pc:docChg chg="custSel addSld delSld modSld">
      <pc:chgData name="Mark" userId="cfd6bda1-9504-4285-a55a-350cc6b15098" providerId="ADAL" clId="{C046BB3E-AC0C-4371-BCB1-BA0E8CE0DD27}" dt="2020-09-10T02:00:43.988" v="160" actId="20577"/>
      <pc:docMkLst>
        <pc:docMk/>
      </pc:docMkLst>
      <pc:sldChg chg="delSp">
        <pc:chgData name="Mark" userId="cfd6bda1-9504-4285-a55a-350cc6b15098" providerId="ADAL" clId="{C046BB3E-AC0C-4371-BCB1-BA0E8CE0DD27}" dt="2020-09-10T01:59:32.789" v="114" actId="478"/>
        <pc:sldMkLst>
          <pc:docMk/>
          <pc:sldMk cId="1421612185" sldId="813"/>
        </pc:sldMkLst>
        <pc:spChg chg="del">
          <ac:chgData name="Mark" userId="cfd6bda1-9504-4285-a55a-350cc6b15098" providerId="ADAL" clId="{C046BB3E-AC0C-4371-BCB1-BA0E8CE0DD27}" dt="2020-09-10T01:59:32.789" v="114" actId="478"/>
          <ac:spMkLst>
            <pc:docMk/>
            <pc:sldMk cId="1421612185" sldId="813"/>
            <ac:spMk id="7" creationId="{D38DD97E-065A-416A-86D3-2EF614C63E63}"/>
          </ac:spMkLst>
        </pc:spChg>
      </pc:sldChg>
      <pc:sldChg chg="delSp modSp">
        <pc:chgData name="Mark" userId="cfd6bda1-9504-4285-a55a-350cc6b15098" providerId="ADAL" clId="{C046BB3E-AC0C-4371-BCB1-BA0E8CE0DD27}" dt="2020-09-10T01:59:05.684" v="109" actId="6549"/>
        <pc:sldMkLst>
          <pc:docMk/>
          <pc:sldMk cId="617001332" sldId="903"/>
        </pc:sldMkLst>
        <pc:spChg chg="mod">
          <ac:chgData name="Mark" userId="cfd6bda1-9504-4285-a55a-350cc6b15098" providerId="ADAL" clId="{C046BB3E-AC0C-4371-BCB1-BA0E8CE0DD27}" dt="2020-09-10T01:59:05.684" v="109" actId="6549"/>
          <ac:spMkLst>
            <pc:docMk/>
            <pc:sldMk cId="617001332" sldId="903"/>
            <ac:spMk id="7" creationId="{2DD9E600-9616-437F-B9B0-A0694075F28A}"/>
          </ac:spMkLst>
        </pc:spChg>
        <pc:spChg chg="del">
          <ac:chgData name="Mark" userId="cfd6bda1-9504-4285-a55a-350cc6b15098" providerId="ADAL" clId="{C046BB3E-AC0C-4371-BCB1-BA0E8CE0DD27}" dt="2020-09-10T01:58:12.264" v="94" actId="478"/>
          <ac:spMkLst>
            <pc:docMk/>
            <pc:sldMk cId="617001332" sldId="903"/>
            <ac:spMk id="8" creationId="{E5CE9AFA-CCBF-41DC-B2C9-7E84155CC7E1}"/>
          </ac:spMkLst>
        </pc:spChg>
      </pc:sldChg>
      <pc:sldChg chg="del">
        <pc:chgData name="Mark" userId="cfd6bda1-9504-4285-a55a-350cc6b15098" providerId="ADAL" clId="{C046BB3E-AC0C-4371-BCB1-BA0E8CE0DD27}" dt="2020-09-10T01:54:22.026" v="3" actId="2696"/>
        <pc:sldMkLst>
          <pc:docMk/>
          <pc:sldMk cId="2272534047" sldId="915"/>
        </pc:sldMkLst>
      </pc:sldChg>
      <pc:sldChg chg="del">
        <pc:chgData name="Mark" userId="cfd6bda1-9504-4285-a55a-350cc6b15098" providerId="ADAL" clId="{C046BB3E-AC0C-4371-BCB1-BA0E8CE0DD27}" dt="2020-09-10T01:59:24.424" v="111" actId="2696"/>
        <pc:sldMkLst>
          <pc:docMk/>
          <pc:sldMk cId="1366633102" sldId="916"/>
        </pc:sldMkLst>
      </pc:sldChg>
      <pc:sldChg chg="del">
        <pc:chgData name="Mark" userId="cfd6bda1-9504-4285-a55a-350cc6b15098" providerId="ADAL" clId="{C046BB3E-AC0C-4371-BCB1-BA0E8CE0DD27}" dt="2020-09-10T01:59:21.433" v="110" actId="2696"/>
        <pc:sldMkLst>
          <pc:docMk/>
          <pc:sldMk cId="677786790" sldId="917"/>
        </pc:sldMkLst>
      </pc:sldChg>
      <pc:sldChg chg="del">
        <pc:chgData name="Mark" userId="cfd6bda1-9504-4285-a55a-350cc6b15098" providerId="ADAL" clId="{C046BB3E-AC0C-4371-BCB1-BA0E8CE0DD27}" dt="2020-09-10T01:53:37.209" v="0" actId="2696"/>
        <pc:sldMkLst>
          <pc:docMk/>
          <pc:sldMk cId="3442168073" sldId="936"/>
        </pc:sldMkLst>
      </pc:sldChg>
      <pc:sldChg chg="modSp del">
        <pc:chgData name="Mark" userId="cfd6bda1-9504-4285-a55a-350cc6b15098" providerId="ADAL" clId="{C046BB3E-AC0C-4371-BCB1-BA0E8CE0DD27}" dt="2020-09-10T01:54:15.313" v="2" actId="2696"/>
        <pc:sldMkLst>
          <pc:docMk/>
          <pc:sldMk cId="1367476172" sldId="937"/>
        </pc:sldMkLst>
        <pc:spChg chg="mod">
          <ac:chgData name="Mark" userId="cfd6bda1-9504-4285-a55a-350cc6b15098" providerId="ADAL" clId="{C046BB3E-AC0C-4371-BCB1-BA0E8CE0DD27}" dt="2020-09-10T01:53:46.866" v="1" actId="1076"/>
          <ac:spMkLst>
            <pc:docMk/>
            <pc:sldMk cId="1367476172" sldId="937"/>
            <ac:spMk id="5" creationId="{598E8A17-8E4C-48F4-8C36-FB780942AB00}"/>
          </ac:spMkLst>
        </pc:spChg>
      </pc:sldChg>
      <pc:sldChg chg="modSp">
        <pc:chgData name="Mark" userId="cfd6bda1-9504-4285-a55a-350cc6b15098" providerId="ADAL" clId="{C046BB3E-AC0C-4371-BCB1-BA0E8CE0DD27}" dt="2020-09-10T01:57:51.989" v="92" actId="20577"/>
        <pc:sldMkLst>
          <pc:docMk/>
          <pc:sldMk cId="1976599510" sldId="1036"/>
        </pc:sldMkLst>
        <pc:spChg chg="mod">
          <ac:chgData name="Mark" userId="cfd6bda1-9504-4285-a55a-350cc6b15098" providerId="ADAL" clId="{C046BB3E-AC0C-4371-BCB1-BA0E8CE0DD27}" dt="2020-09-10T01:57:51.989" v="92" actId="20577"/>
          <ac:spMkLst>
            <pc:docMk/>
            <pc:sldMk cId="1976599510" sldId="1036"/>
            <ac:spMk id="12" creationId="{C47693A5-1874-4A8B-AA4B-B9557F79E36A}"/>
          </ac:spMkLst>
        </pc:spChg>
      </pc:sldChg>
      <pc:sldChg chg="delSp modSp">
        <pc:chgData name="Mark" userId="cfd6bda1-9504-4285-a55a-350cc6b15098" providerId="ADAL" clId="{C046BB3E-AC0C-4371-BCB1-BA0E8CE0DD27}" dt="2020-09-10T01:57:35.970" v="89" actId="478"/>
        <pc:sldMkLst>
          <pc:docMk/>
          <pc:sldMk cId="621904325" sldId="1037"/>
        </pc:sldMkLst>
        <pc:spChg chg="del">
          <ac:chgData name="Mark" userId="cfd6bda1-9504-4285-a55a-350cc6b15098" providerId="ADAL" clId="{C046BB3E-AC0C-4371-BCB1-BA0E8CE0DD27}" dt="2020-09-10T01:57:35.970" v="89" actId="478"/>
          <ac:spMkLst>
            <pc:docMk/>
            <pc:sldMk cId="621904325" sldId="1037"/>
            <ac:spMk id="6" creationId="{C9917D61-E469-454B-89AF-3839B3408301}"/>
          </ac:spMkLst>
        </pc:spChg>
        <pc:spChg chg="mod">
          <ac:chgData name="Mark" userId="cfd6bda1-9504-4285-a55a-350cc6b15098" providerId="ADAL" clId="{C046BB3E-AC0C-4371-BCB1-BA0E8CE0DD27}" dt="2020-09-10T01:57:30.178" v="88" actId="27636"/>
          <ac:spMkLst>
            <pc:docMk/>
            <pc:sldMk cId="621904325" sldId="1037"/>
            <ac:spMk id="12" creationId="{C47693A5-1874-4A8B-AA4B-B9557F79E36A}"/>
          </ac:spMkLst>
        </pc:spChg>
      </pc:sldChg>
      <pc:sldChg chg="modSp del">
        <pc:chgData name="Mark" userId="cfd6bda1-9504-4285-a55a-350cc6b15098" providerId="ADAL" clId="{C046BB3E-AC0C-4371-BCB1-BA0E8CE0DD27}" dt="2020-09-10T01:58:04.728" v="93" actId="2696"/>
        <pc:sldMkLst>
          <pc:docMk/>
          <pc:sldMk cId="4023988623" sldId="1038"/>
        </pc:sldMkLst>
        <pc:spChg chg="mod">
          <ac:chgData name="Mark" userId="cfd6bda1-9504-4285-a55a-350cc6b15098" providerId="ADAL" clId="{C046BB3E-AC0C-4371-BCB1-BA0E8CE0DD27}" dt="2020-09-10T01:55:57.531" v="77" actId="20577"/>
          <ac:spMkLst>
            <pc:docMk/>
            <pc:sldMk cId="4023988623" sldId="1038"/>
            <ac:spMk id="12" creationId="{C47693A5-1874-4A8B-AA4B-B9557F79E36A}"/>
          </ac:spMkLst>
        </pc:spChg>
      </pc:sldChg>
      <pc:sldChg chg="del">
        <pc:chgData name="Mark" userId="cfd6bda1-9504-4285-a55a-350cc6b15098" providerId="ADAL" clId="{C046BB3E-AC0C-4371-BCB1-BA0E8CE0DD27}" dt="2020-09-10T01:59:27.446" v="112" actId="2696"/>
        <pc:sldMkLst>
          <pc:docMk/>
          <pc:sldMk cId="2463164164" sldId="1039"/>
        </pc:sldMkLst>
      </pc:sldChg>
      <pc:sldChg chg="del">
        <pc:chgData name="Mark" userId="cfd6bda1-9504-4285-a55a-350cc6b15098" providerId="ADAL" clId="{C046BB3E-AC0C-4371-BCB1-BA0E8CE0DD27}" dt="2020-09-10T01:59:28.790" v="113" actId="2696"/>
        <pc:sldMkLst>
          <pc:docMk/>
          <pc:sldMk cId="1616077103" sldId="1040"/>
        </pc:sldMkLst>
      </pc:sldChg>
      <pc:sldChg chg="modSp add">
        <pc:chgData name="Mark" userId="cfd6bda1-9504-4285-a55a-350cc6b15098" providerId="ADAL" clId="{C046BB3E-AC0C-4371-BCB1-BA0E8CE0DD27}" dt="2020-09-10T02:00:43.988" v="160" actId="20577"/>
        <pc:sldMkLst>
          <pc:docMk/>
          <pc:sldMk cId="2328976525" sldId="1503"/>
        </pc:sldMkLst>
        <pc:spChg chg="mod">
          <ac:chgData name="Mark" userId="cfd6bda1-9504-4285-a55a-350cc6b15098" providerId="ADAL" clId="{C046BB3E-AC0C-4371-BCB1-BA0E8CE0DD27}" dt="2020-09-10T02:00:36.570" v="137" actId="20577"/>
          <ac:spMkLst>
            <pc:docMk/>
            <pc:sldMk cId="2328976525" sldId="1503"/>
            <ac:spMk id="7" creationId="{D9DB5817-0F41-4E8A-AB6E-1B6851A45D2D}"/>
          </ac:spMkLst>
        </pc:spChg>
        <pc:spChg chg="mod">
          <ac:chgData name="Mark" userId="cfd6bda1-9504-4285-a55a-350cc6b15098" providerId="ADAL" clId="{C046BB3E-AC0C-4371-BCB1-BA0E8CE0DD27}" dt="2020-09-10T02:00:43.988" v="160" actId="20577"/>
          <ac:spMkLst>
            <pc:docMk/>
            <pc:sldMk cId="2328976525" sldId="1503"/>
            <ac:spMk id="8" creationId="{4F4219A2-5D79-4E54-A0BA-051ECF115A0E}"/>
          </ac:spMkLst>
        </pc:spChg>
      </pc:sldChg>
    </pc:docChg>
  </pc:docChgLst>
  <pc:docChgLst>
    <pc:chgData name="Graeme" userId="6dc60971-c5ff-443d-8838-4a7e2fb0f111" providerId="ADAL" clId="{BE7728BE-9247-41C5-840E-9D9B9C37A931}"/>
    <pc:docChg chg="custSel modSld">
      <pc:chgData name="Graeme" userId="6dc60971-c5ff-443d-8838-4a7e2fb0f111" providerId="ADAL" clId="{BE7728BE-9247-41C5-840E-9D9B9C37A931}" dt="2020-09-10T20:42:03.711" v="354" actId="14100"/>
      <pc:docMkLst>
        <pc:docMk/>
      </pc:docMkLst>
      <pc:sldChg chg="addSp modSp">
        <pc:chgData name="Graeme" userId="6dc60971-c5ff-443d-8838-4a7e2fb0f111" providerId="ADAL" clId="{BE7728BE-9247-41C5-840E-9D9B9C37A931}" dt="2020-09-10T20:42:03.711" v="354" actId="14100"/>
        <pc:sldMkLst>
          <pc:docMk/>
          <pc:sldMk cId="3077990539" sldId="1524"/>
        </pc:sldMkLst>
        <pc:spChg chg="add mod">
          <ac:chgData name="Graeme" userId="6dc60971-c5ff-443d-8838-4a7e2fb0f111" providerId="ADAL" clId="{BE7728BE-9247-41C5-840E-9D9B9C37A931}" dt="2020-09-10T20:42:03.711" v="354" actId="14100"/>
          <ac:spMkLst>
            <pc:docMk/>
            <pc:sldMk cId="3077990539" sldId="1524"/>
            <ac:spMk id="5" creationId="{EFE532B9-ACAD-4EFC-9BA6-004DD608FDBC}"/>
          </ac:spMkLst>
        </pc:spChg>
      </pc:sldChg>
    </pc:docChg>
  </pc:docChgLst>
  <pc:docChgLst>
    <pc:chgData name="Greg Minney" userId="e657595f-f519-43ef-a5ac-dcb6c666504e" providerId="ADAL" clId="{B10BD33A-24B4-4988-BF8E-7F1A188296F8}"/>
    <pc:docChg chg="custSel addSld modSld sldOrd">
      <pc:chgData name="Greg Minney" userId="e657595f-f519-43ef-a5ac-dcb6c666504e" providerId="ADAL" clId="{B10BD33A-24B4-4988-BF8E-7F1A188296F8}" dt="2020-09-09T23:04:52.270" v="2366" actId="14100"/>
      <pc:docMkLst>
        <pc:docMk/>
      </pc:docMkLst>
      <pc:sldChg chg="modSp">
        <pc:chgData name="Greg Minney" userId="e657595f-f519-43ef-a5ac-dcb6c666504e" providerId="ADAL" clId="{B10BD33A-24B4-4988-BF8E-7F1A188296F8}" dt="2020-09-09T22:27:52.346" v="314" actId="20577"/>
        <pc:sldMkLst>
          <pc:docMk/>
          <pc:sldMk cId="872837314" sldId="812"/>
        </pc:sldMkLst>
        <pc:spChg chg="mod">
          <ac:chgData name="Greg Minney" userId="e657595f-f519-43ef-a5ac-dcb6c666504e" providerId="ADAL" clId="{B10BD33A-24B4-4988-BF8E-7F1A188296F8}" dt="2020-09-09T22:27:52.346" v="314" actId="20577"/>
          <ac:spMkLst>
            <pc:docMk/>
            <pc:sldMk cId="872837314" sldId="812"/>
            <ac:spMk id="6" creationId="{07410BB1-129D-4CA9-A863-8F1B7EEFC9D1}"/>
          </ac:spMkLst>
        </pc:spChg>
      </pc:sldChg>
      <pc:sldChg chg="modSp">
        <pc:chgData name="Greg Minney" userId="e657595f-f519-43ef-a5ac-dcb6c666504e" providerId="ADAL" clId="{B10BD33A-24B4-4988-BF8E-7F1A188296F8}" dt="2020-09-09T22:27:26.538" v="308" actId="20577"/>
        <pc:sldMkLst>
          <pc:docMk/>
          <pc:sldMk cId="3311343312" sldId="844"/>
        </pc:sldMkLst>
        <pc:spChg chg="mod">
          <ac:chgData name="Greg Minney" userId="e657595f-f519-43ef-a5ac-dcb6c666504e" providerId="ADAL" clId="{B10BD33A-24B4-4988-BF8E-7F1A188296F8}" dt="2020-09-09T22:27:26.538" v="308" actId="20577"/>
          <ac:spMkLst>
            <pc:docMk/>
            <pc:sldMk cId="3311343312" sldId="844"/>
            <ac:spMk id="47" creationId="{CB757718-E00C-4C89-ADEB-74C5F853F3C5}"/>
          </ac:spMkLst>
        </pc:spChg>
      </pc:sldChg>
      <pc:sldChg chg="modSp">
        <pc:chgData name="Greg Minney" userId="e657595f-f519-43ef-a5ac-dcb6c666504e" providerId="ADAL" clId="{B10BD33A-24B4-4988-BF8E-7F1A188296F8}" dt="2020-09-09T22:26:12.924" v="249" actId="20577"/>
        <pc:sldMkLst>
          <pc:docMk/>
          <pc:sldMk cId="3944307667" sldId="852"/>
        </pc:sldMkLst>
        <pc:spChg chg="mod">
          <ac:chgData name="Greg Minney" userId="e657595f-f519-43ef-a5ac-dcb6c666504e" providerId="ADAL" clId="{B10BD33A-24B4-4988-BF8E-7F1A188296F8}" dt="2020-09-09T22:26:12.924" v="249" actId="20577"/>
          <ac:spMkLst>
            <pc:docMk/>
            <pc:sldMk cId="3944307667" sldId="852"/>
            <ac:spMk id="5" creationId="{920BA2C7-B29C-4608-A8EB-FB7F10F3D55C}"/>
          </ac:spMkLst>
        </pc:spChg>
      </pc:sldChg>
      <pc:sldChg chg="modSp">
        <pc:chgData name="Greg Minney" userId="e657595f-f519-43ef-a5ac-dcb6c666504e" providerId="ADAL" clId="{B10BD33A-24B4-4988-BF8E-7F1A188296F8}" dt="2020-09-09T22:11:46.498" v="71" actId="20577"/>
        <pc:sldMkLst>
          <pc:docMk/>
          <pc:sldMk cId="1906209938" sldId="868"/>
        </pc:sldMkLst>
        <pc:spChg chg="mod">
          <ac:chgData name="Greg Minney" userId="e657595f-f519-43ef-a5ac-dcb6c666504e" providerId="ADAL" clId="{B10BD33A-24B4-4988-BF8E-7F1A188296F8}" dt="2020-09-09T22:11:46.498" v="71" actId="20577"/>
          <ac:spMkLst>
            <pc:docMk/>
            <pc:sldMk cId="1906209938" sldId="868"/>
            <ac:spMk id="7" creationId="{463315EA-4DF5-489A-877E-C88ADD775733}"/>
          </ac:spMkLst>
        </pc:spChg>
      </pc:sldChg>
      <pc:sldChg chg="addSp delSp modSp">
        <pc:chgData name="Greg Minney" userId="e657595f-f519-43ef-a5ac-dcb6c666504e" providerId="ADAL" clId="{B10BD33A-24B4-4988-BF8E-7F1A188296F8}" dt="2020-09-09T22:12:13.627" v="79" actId="20577"/>
        <pc:sldMkLst>
          <pc:docMk/>
          <pc:sldMk cId="1488784654" sldId="1027"/>
        </pc:sldMkLst>
        <pc:spChg chg="del mod">
          <ac:chgData name="Greg Minney" userId="e657595f-f519-43ef-a5ac-dcb6c666504e" providerId="ADAL" clId="{B10BD33A-24B4-4988-BF8E-7F1A188296F8}" dt="2020-09-09T22:07:31.269" v="33" actId="478"/>
          <ac:spMkLst>
            <pc:docMk/>
            <pc:sldMk cId="1488784654" sldId="1027"/>
            <ac:spMk id="6" creationId="{0612F035-72F8-4786-8CE3-9820DA2D19E9}"/>
          </ac:spMkLst>
        </pc:spChg>
        <pc:spChg chg="add mod">
          <ac:chgData name="Greg Minney" userId="e657595f-f519-43ef-a5ac-dcb6c666504e" providerId="ADAL" clId="{B10BD33A-24B4-4988-BF8E-7F1A188296F8}" dt="2020-09-09T22:12:13.627" v="79" actId="20577"/>
          <ac:spMkLst>
            <pc:docMk/>
            <pc:sldMk cId="1488784654" sldId="1027"/>
            <ac:spMk id="9" creationId="{D880A6BB-63F3-4711-A4EC-8A1A9405BCA1}"/>
          </ac:spMkLst>
        </pc:spChg>
      </pc:sldChg>
      <pc:sldChg chg="modSp">
        <pc:chgData name="Greg Minney" userId="e657595f-f519-43ef-a5ac-dcb6c666504e" providerId="ADAL" clId="{B10BD33A-24B4-4988-BF8E-7F1A188296F8}" dt="2020-09-09T23:04:52.270" v="2366" actId="14100"/>
        <pc:sldMkLst>
          <pc:docMk/>
          <pc:sldMk cId="3688769328" sldId="1042"/>
        </pc:sldMkLst>
        <pc:spChg chg="mod">
          <ac:chgData name="Greg Minney" userId="e657595f-f519-43ef-a5ac-dcb6c666504e" providerId="ADAL" clId="{B10BD33A-24B4-4988-BF8E-7F1A188296F8}" dt="2020-09-09T23:04:52.270" v="2366" actId="14100"/>
          <ac:spMkLst>
            <pc:docMk/>
            <pc:sldMk cId="3688769328" sldId="1042"/>
            <ac:spMk id="36" creationId="{22FE2832-5430-4E31-896C-4FB180B60382}"/>
          </ac:spMkLst>
        </pc:spChg>
      </pc:sldChg>
      <pc:sldChg chg="delSp modSp ord">
        <pc:chgData name="Greg Minney" userId="e657595f-f519-43ef-a5ac-dcb6c666504e" providerId="ADAL" clId="{B10BD33A-24B4-4988-BF8E-7F1A188296F8}" dt="2020-09-09T22:26:39.829" v="276" actId="20577"/>
        <pc:sldMkLst>
          <pc:docMk/>
          <pc:sldMk cId="2798950326" sldId="1043"/>
        </pc:sldMkLst>
        <pc:spChg chg="mod">
          <ac:chgData name="Greg Minney" userId="e657595f-f519-43ef-a5ac-dcb6c666504e" providerId="ADAL" clId="{B10BD33A-24B4-4988-BF8E-7F1A188296F8}" dt="2020-09-09T22:12:51.471" v="99" actId="20577"/>
          <ac:spMkLst>
            <pc:docMk/>
            <pc:sldMk cId="2798950326" sldId="1043"/>
            <ac:spMk id="2" creationId="{17B10032-FE13-44B7-8F9C-05485C9505D4}"/>
          </ac:spMkLst>
        </pc:spChg>
        <pc:spChg chg="mod">
          <ac:chgData name="Greg Minney" userId="e657595f-f519-43ef-a5ac-dcb6c666504e" providerId="ADAL" clId="{B10BD33A-24B4-4988-BF8E-7F1A188296F8}" dt="2020-09-09T22:26:39.829" v="276" actId="20577"/>
          <ac:spMkLst>
            <pc:docMk/>
            <pc:sldMk cId="2798950326" sldId="1043"/>
            <ac:spMk id="3" creationId="{5F1267BD-3D6C-4B24-B53A-702F10351A07}"/>
          </ac:spMkLst>
        </pc:spChg>
        <pc:spChg chg="del">
          <ac:chgData name="Greg Minney" userId="e657595f-f519-43ef-a5ac-dcb6c666504e" providerId="ADAL" clId="{B10BD33A-24B4-4988-BF8E-7F1A188296F8}" dt="2020-09-09T22:12:57.550" v="100" actId="478"/>
          <ac:spMkLst>
            <pc:docMk/>
            <pc:sldMk cId="2798950326" sldId="1043"/>
            <ac:spMk id="5" creationId="{CA7CFAE0-45CD-4658-96E7-53C3E8E85D48}"/>
          </ac:spMkLst>
        </pc:spChg>
      </pc:sldChg>
      <pc:sldChg chg="addSp modSp">
        <pc:chgData name="Greg Minney" userId="e657595f-f519-43ef-a5ac-dcb6c666504e" providerId="ADAL" clId="{B10BD33A-24B4-4988-BF8E-7F1A188296F8}" dt="2020-09-09T22:48:35.375" v="1356" actId="1035"/>
        <pc:sldMkLst>
          <pc:docMk/>
          <pc:sldMk cId="495137270" sldId="1046"/>
        </pc:sldMkLst>
        <pc:spChg chg="add mod">
          <ac:chgData name="Greg Minney" userId="e657595f-f519-43ef-a5ac-dcb6c666504e" providerId="ADAL" clId="{B10BD33A-24B4-4988-BF8E-7F1A188296F8}" dt="2020-09-09T22:48:35.375" v="1356" actId="1035"/>
          <ac:spMkLst>
            <pc:docMk/>
            <pc:sldMk cId="495137270" sldId="1046"/>
            <ac:spMk id="5" creationId="{A834DCC8-552E-4034-8439-C7559B58CFA4}"/>
          </ac:spMkLst>
        </pc:spChg>
      </pc:sldChg>
      <pc:sldChg chg="modSp">
        <pc:chgData name="Greg Minney" userId="e657595f-f519-43ef-a5ac-dcb6c666504e" providerId="ADAL" clId="{B10BD33A-24B4-4988-BF8E-7F1A188296F8}" dt="2020-09-09T22:11:37.107" v="64" actId="20577"/>
        <pc:sldMkLst>
          <pc:docMk/>
          <pc:sldMk cId="2106060563" sldId="1051"/>
        </pc:sldMkLst>
        <pc:spChg chg="mod">
          <ac:chgData name="Greg Minney" userId="e657595f-f519-43ef-a5ac-dcb6c666504e" providerId="ADAL" clId="{B10BD33A-24B4-4988-BF8E-7F1A188296F8}" dt="2020-09-09T22:11:37.107" v="64" actId="20577"/>
          <ac:spMkLst>
            <pc:docMk/>
            <pc:sldMk cId="2106060563" sldId="1051"/>
            <ac:spMk id="13" creationId="{DED4BD2E-F63A-4C63-AA87-143B3A4B557C}"/>
          </ac:spMkLst>
        </pc:spChg>
      </pc:sldChg>
      <pc:sldChg chg="delSp modSp ord">
        <pc:chgData name="Greg Minney" userId="e657595f-f519-43ef-a5ac-dcb6c666504e" providerId="ADAL" clId="{B10BD33A-24B4-4988-BF8E-7F1A188296F8}" dt="2020-09-09T23:03:54.400" v="2305" actId="20577"/>
        <pc:sldMkLst>
          <pc:docMk/>
          <pc:sldMk cId="2716204211" sldId="1053"/>
        </pc:sldMkLst>
        <pc:spChg chg="mod">
          <ac:chgData name="Greg Minney" userId="e657595f-f519-43ef-a5ac-dcb6c666504e" providerId="ADAL" clId="{B10BD33A-24B4-4988-BF8E-7F1A188296F8}" dt="2020-09-09T23:03:54.400" v="2305" actId="20577"/>
          <ac:spMkLst>
            <pc:docMk/>
            <pc:sldMk cId="2716204211" sldId="1053"/>
            <ac:spMk id="5" creationId="{6929A85C-1EE1-4856-9F6D-B269D02BC96D}"/>
          </ac:spMkLst>
        </pc:spChg>
        <pc:spChg chg="del mod">
          <ac:chgData name="Greg Minney" userId="e657595f-f519-43ef-a5ac-dcb6c666504e" providerId="ADAL" clId="{B10BD33A-24B4-4988-BF8E-7F1A188296F8}" dt="2020-09-09T22:52:47.439" v="1589" actId="478"/>
          <ac:spMkLst>
            <pc:docMk/>
            <pc:sldMk cId="2716204211" sldId="1053"/>
            <ac:spMk id="6" creationId="{61F617F0-A326-4390-A412-358884484756}"/>
          </ac:spMkLst>
        </pc:spChg>
      </pc:sldChg>
      <pc:sldChg chg="modSp">
        <pc:chgData name="Greg Minney" userId="e657595f-f519-43ef-a5ac-dcb6c666504e" providerId="ADAL" clId="{B10BD33A-24B4-4988-BF8E-7F1A188296F8}" dt="2020-09-09T22:52:06.939" v="1586" actId="20577"/>
        <pc:sldMkLst>
          <pc:docMk/>
          <pc:sldMk cId="1370445099" sldId="1061"/>
        </pc:sldMkLst>
        <pc:spChg chg="mod">
          <ac:chgData name="Greg Minney" userId="e657595f-f519-43ef-a5ac-dcb6c666504e" providerId="ADAL" clId="{B10BD33A-24B4-4988-BF8E-7F1A188296F8}" dt="2020-09-09T22:52:06.939" v="1586" actId="20577"/>
          <ac:spMkLst>
            <pc:docMk/>
            <pc:sldMk cId="1370445099" sldId="1061"/>
            <ac:spMk id="3" creationId="{E830D579-7CC5-48BF-8C03-D795DC10FAFC}"/>
          </ac:spMkLst>
        </pc:spChg>
      </pc:sldChg>
      <pc:sldChg chg="modSp">
        <pc:chgData name="Greg Minney" userId="e657595f-f519-43ef-a5ac-dcb6c666504e" providerId="ADAL" clId="{B10BD33A-24B4-4988-BF8E-7F1A188296F8}" dt="2020-09-09T22:29:07.082" v="315" actId="6549"/>
        <pc:sldMkLst>
          <pc:docMk/>
          <pc:sldMk cId="1731874734" sldId="1101"/>
        </pc:sldMkLst>
        <pc:graphicFrameChg chg="modGraphic">
          <ac:chgData name="Greg Minney" userId="e657595f-f519-43ef-a5ac-dcb6c666504e" providerId="ADAL" clId="{B10BD33A-24B4-4988-BF8E-7F1A188296F8}" dt="2020-09-09T22:29:07.082" v="315" actId="6549"/>
          <ac:graphicFrameMkLst>
            <pc:docMk/>
            <pc:sldMk cId="1731874734" sldId="1101"/>
            <ac:graphicFrameMk id="9" creationId="{FBB54DA2-9A95-427E-83BB-87433DCF9A82}"/>
          </ac:graphicFrameMkLst>
        </pc:graphicFrameChg>
      </pc:sldChg>
      <pc:sldChg chg="modSp">
        <pc:chgData name="Greg Minney" userId="e657595f-f519-43ef-a5ac-dcb6c666504e" providerId="ADAL" clId="{B10BD33A-24B4-4988-BF8E-7F1A188296F8}" dt="2020-09-09T22:03:54.335" v="29" actId="1035"/>
        <pc:sldMkLst>
          <pc:docMk/>
          <pc:sldMk cId="1472375782" sldId="1388"/>
        </pc:sldMkLst>
        <pc:spChg chg="mod">
          <ac:chgData name="Greg Minney" userId="e657595f-f519-43ef-a5ac-dcb6c666504e" providerId="ADAL" clId="{B10BD33A-24B4-4988-BF8E-7F1A188296F8}" dt="2020-09-09T22:03:54.335" v="29" actId="1035"/>
          <ac:spMkLst>
            <pc:docMk/>
            <pc:sldMk cId="1472375782" sldId="1388"/>
            <ac:spMk id="2" creationId="{6882C3CB-B482-4468-9D9A-377711AA5C39}"/>
          </ac:spMkLst>
        </pc:spChg>
      </pc:sldChg>
      <pc:sldChg chg="modSp">
        <pc:chgData name="Greg Minney" userId="e657595f-f519-43ef-a5ac-dcb6c666504e" providerId="ADAL" clId="{B10BD33A-24B4-4988-BF8E-7F1A188296F8}" dt="2020-09-09T23:04:20.392" v="2327" actId="20577"/>
        <pc:sldMkLst>
          <pc:docMk/>
          <pc:sldMk cId="3649860421" sldId="1481"/>
        </pc:sldMkLst>
        <pc:spChg chg="mod">
          <ac:chgData name="Greg Minney" userId="e657595f-f519-43ef-a5ac-dcb6c666504e" providerId="ADAL" clId="{B10BD33A-24B4-4988-BF8E-7F1A188296F8}" dt="2020-09-09T22:58:25.915" v="1802" actId="20577"/>
          <ac:spMkLst>
            <pc:docMk/>
            <pc:sldMk cId="3649860421" sldId="1481"/>
            <ac:spMk id="2" creationId="{189A4D43-5B97-4080-9E04-004CDA32A67F}"/>
          </ac:spMkLst>
        </pc:spChg>
        <pc:spChg chg="mod">
          <ac:chgData name="Greg Minney" userId="e657595f-f519-43ef-a5ac-dcb6c666504e" providerId="ADAL" clId="{B10BD33A-24B4-4988-BF8E-7F1A188296F8}" dt="2020-09-09T23:04:20.392" v="2327" actId="20577"/>
          <ac:spMkLst>
            <pc:docMk/>
            <pc:sldMk cId="3649860421" sldId="1481"/>
            <ac:spMk id="3" creationId="{D5750AAC-166B-4865-995C-CD8EA67997FD}"/>
          </ac:spMkLst>
        </pc:spChg>
      </pc:sldChg>
      <pc:sldChg chg="modSp add">
        <pc:chgData name="Greg Minney" userId="e657595f-f519-43ef-a5ac-dcb6c666504e" providerId="ADAL" clId="{B10BD33A-24B4-4988-BF8E-7F1A188296F8}" dt="2020-09-09T22:16:05.840" v="243" actId="1035"/>
        <pc:sldMkLst>
          <pc:docMk/>
          <pc:sldMk cId="2586501652" sldId="1499"/>
        </pc:sldMkLst>
        <pc:spChg chg="mod">
          <ac:chgData name="Greg Minney" userId="e657595f-f519-43ef-a5ac-dcb6c666504e" providerId="ADAL" clId="{B10BD33A-24B4-4988-BF8E-7F1A188296F8}" dt="2020-09-09T22:16:05.840" v="243" actId="1035"/>
          <ac:spMkLst>
            <pc:docMk/>
            <pc:sldMk cId="2586501652" sldId="1499"/>
            <ac:spMk id="2" creationId="{6882C3CB-B482-4468-9D9A-377711AA5C39}"/>
          </ac:spMkLst>
        </pc:spChg>
      </pc:sldChg>
      <pc:sldChg chg="add">
        <pc:chgData name="Greg Minney" userId="e657595f-f519-43ef-a5ac-dcb6c666504e" providerId="ADAL" clId="{B10BD33A-24B4-4988-BF8E-7F1A188296F8}" dt="2020-09-09T22:04:38.333" v="30"/>
        <pc:sldMkLst>
          <pc:docMk/>
          <pc:sldMk cId="3435529497" sldId="1500"/>
        </pc:sldMkLst>
      </pc:sldChg>
      <pc:sldChg chg="modSp add">
        <pc:chgData name="Greg Minney" userId="e657595f-f519-43ef-a5ac-dcb6c666504e" providerId="ADAL" clId="{B10BD33A-24B4-4988-BF8E-7F1A188296F8}" dt="2020-09-09T22:30:14.213" v="362" actId="20577"/>
        <pc:sldMkLst>
          <pc:docMk/>
          <pc:sldMk cId="4231823181" sldId="1501"/>
        </pc:sldMkLst>
        <pc:spChg chg="mod">
          <ac:chgData name="Greg Minney" userId="e657595f-f519-43ef-a5ac-dcb6c666504e" providerId="ADAL" clId="{B10BD33A-24B4-4988-BF8E-7F1A188296F8}" dt="2020-09-09T22:30:05.617" v="351" actId="20577"/>
          <ac:spMkLst>
            <pc:docMk/>
            <pc:sldMk cId="4231823181" sldId="1501"/>
            <ac:spMk id="2" creationId="{56623DCC-9699-42AD-BB65-AFD35BE8EB0C}"/>
          </ac:spMkLst>
        </pc:spChg>
        <pc:spChg chg="mod">
          <ac:chgData name="Greg Minney" userId="e657595f-f519-43ef-a5ac-dcb6c666504e" providerId="ADAL" clId="{B10BD33A-24B4-4988-BF8E-7F1A188296F8}" dt="2020-09-09T22:30:14.213" v="362" actId="20577"/>
          <ac:spMkLst>
            <pc:docMk/>
            <pc:sldMk cId="4231823181" sldId="1501"/>
            <ac:spMk id="3" creationId="{0F540799-DE80-4199-883F-7890E5E77183}"/>
          </ac:spMkLst>
        </pc:spChg>
      </pc:sldChg>
      <pc:sldChg chg="addSp modSp add mod">
        <pc:chgData name="Greg Minney" userId="e657595f-f519-43ef-a5ac-dcb6c666504e" providerId="ADAL" clId="{B10BD33A-24B4-4988-BF8E-7F1A188296F8}" dt="2020-09-09T22:45:25.864" v="1302" actId="255"/>
        <pc:sldMkLst>
          <pc:docMk/>
          <pc:sldMk cId="3901992545" sldId="1502"/>
        </pc:sldMkLst>
        <pc:spChg chg="mod">
          <ac:chgData name="Greg Minney" userId="e657595f-f519-43ef-a5ac-dcb6c666504e" providerId="ADAL" clId="{B10BD33A-24B4-4988-BF8E-7F1A188296F8}" dt="2020-09-09T22:33:48.296" v="385" actId="20577"/>
          <ac:spMkLst>
            <pc:docMk/>
            <pc:sldMk cId="3901992545" sldId="1502"/>
            <ac:spMk id="2" creationId="{EE123B71-8C5B-49C5-9717-F8341D6042BC}"/>
          </ac:spMkLst>
        </pc:spChg>
        <pc:spChg chg="add mod">
          <ac:chgData name="Greg Minney" userId="e657595f-f519-43ef-a5ac-dcb6c666504e" providerId="ADAL" clId="{B10BD33A-24B4-4988-BF8E-7F1A188296F8}" dt="2020-09-09T22:45:17.498" v="1301" actId="255"/>
          <ac:spMkLst>
            <pc:docMk/>
            <pc:sldMk cId="3901992545" sldId="1502"/>
            <ac:spMk id="5" creationId="{C7D56D00-C51E-4E74-9A23-9E1D9D472E21}"/>
          </ac:spMkLst>
        </pc:spChg>
        <pc:spChg chg="add mod">
          <ac:chgData name="Greg Minney" userId="e657595f-f519-43ef-a5ac-dcb6c666504e" providerId="ADAL" clId="{B10BD33A-24B4-4988-BF8E-7F1A188296F8}" dt="2020-09-09T22:45:25.864" v="1302" actId="255"/>
          <ac:spMkLst>
            <pc:docMk/>
            <pc:sldMk cId="3901992545" sldId="1502"/>
            <ac:spMk id="7" creationId="{6B77D23F-E5D0-4BAA-8B24-BFEC295EC144}"/>
          </ac:spMkLst>
        </pc:spChg>
        <pc:spChg chg="add mod">
          <ac:chgData name="Greg Minney" userId="e657595f-f519-43ef-a5ac-dcb6c666504e" providerId="ADAL" clId="{B10BD33A-24B4-4988-BF8E-7F1A188296F8}" dt="2020-09-09T22:45:06.755" v="1300" actId="20577"/>
          <ac:spMkLst>
            <pc:docMk/>
            <pc:sldMk cId="3901992545" sldId="1502"/>
            <ac:spMk id="8" creationId="{5758F5B9-9433-4DD0-91A4-4EE0C9753677}"/>
          </ac:spMkLst>
        </pc:spChg>
        <pc:graphicFrameChg chg="add mod">
          <ac:chgData name="Greg Minney" userId="e657595f-f519-43ef-a5ac-dcb6c666504e" providerId="ADAL" clId="{B10BD33A-24B4-4988-BF8E-7F1A188296F8}" dt="2020-09-09T22:37:55.195" v="551" actId="14100"/>
          <ac:graphicFrameMkLst>
            <pc:docMk/>
            <pc:sldMk cId="3901992545" sldId="1502"/>
            <ac:graphicFrameMk id="6" creationId="{4A861940-6165-4E04-A75F-A387354CFEE7}"/>
          </ac:graphicFrameMkLst>
        </pc:graphicFrameChg>
        <pc:picChg chg="add mod">
          <ac:chgData name="Greg Minney" userId="e657595f-f519-43ef-a5ac-dcb6c666504e" providerId="ADAL" clId="{B10BD33A-24B4-4988-BF8E-7F1A188296F8}" dt="2020-09-09T22:37:37.118" v="481" actId="14100"/>
          <ac:picMkLst>
            <pc:docMk/>
            <pc:sldMk cId="3901992545" sldId="1502"/>
            <ac:picMk id="4" creationId="{3B495492-5BA7-48C0-A490-E9E7E781370F}"/>
          </ac:picMkLst>
        </pc:picChg>
      </pc:sldChg>
    </pc:docChg>
  </pc:docChgLst>
  <pc:docChgLst>
    <pc:chgData name="Deborah Armenante" userId="S::deborah.armenante@aemo.com.au::282258a5-cd7f-4e52-b8cf-57ddd3d39a23" providerId="AD" clId="Web-{EB42B013-778F-4B56-BEFD-AA0DE7A75663}"/>
    <pc:docChg chg="addSld modSld">
      <pc:chgData name="Deborah Armenante" userId="S::deborah.armenante@aemo.com.au::282258a5-cd7f-4e52-b8cf-57ddd3d39a23" providerId="AD" clId="Web-{EB42B013-778F-4B56-BEFD-AA0DE7A75663}" dt="2020-09-15T01:44:18.460" v="336" actId="14100"/>
      <pc:docMkLst>
        <pc:docMk/>
      </pc:docMkLst>
      <pc:sldChg chg="modSp">
        <pc:chgData name="Deborah Armenante" userId="S::deborah.armenante@aemo.com.au::282258a5-cd7f-4e52-b8cf-57ddd3d39a23" providerId="AD" clId="Web-{EB42B013-778F-4B56-BEFD-AA0DE7A75663}" dt="2020-09-15T01:30:31.332" v="146" actId="20577"/>
        <pc:sldMkLst>
          <pc:docMk/>
          <pc:sldMk cId="4019443930" sldId="749"/>
        </pc:sldMkLst>
        <pc:spChg chg="mod">
          <ac:chgData name="Deborah Armenante" userId="S::deborah.armenante@aemo.com.au::282258a5-cd7f-4e52-b8cf-57ddd3d39a23" providerId="AD" clId="Web-{EB42B013-778F-4B56-BEFD-AA0DE7A75663}" dt="2020-09-15T01:30:31.332" v="146" actId="20577"/>
          <ac:spMkLst>
            <pc:docMk/>
            <pc:sldMk cId="4019443930" sldId="749"/>
            <ac:spMk id="13" creationId="{FEE50D95-107E-479E-BEE8-75BC3068A938}"/>
          </ac:spMkLst>
        </pc:spChg>
      </pc:sldChg>
      <pc:sldChg chg="modSp">
        <pc:chgData name="Deborah Armenante" userId="S::deborah.armenante@aemo.com.au::282258a5-cd7f-4e52-b8cf-57ddd3d39a23" providerId="AD" clId="Web-{EB42B013-778F-4B56-BEFD-AA0DE7A75663}" dt="2020-09-15T01:44:18.460" v="336" actId="14100"/>
        <pc:sldMkLst>
          <pc:docMk/>
          <pc:sldMk cId="1203185108" sldId="1532"/>
        </pc:sldMkLst>
        <pc:spChg chg="mod">
          <ac:chgData name="Deborah Armenante" userId="S::deborah.armenante@aemo.com.au::282258a5-cd7f-4e52-b8cf-57ddd3d39a23" providerId="AD" clId="Web-{EB42B013-778F-4B56-BEFD-AA0DE7A75663}" dt="2020-09-15T01:44:18.460" v="336" actId="14100"/>
          <ac:spMkLst>
            <pc:docMk/>
            <pc:sldMk cId="1203185108" sldId="1532"/>
            <ac:spMk id="13" creationId="{FEE50D95-107E-479E-BEE8-75BC3068A938}"/>
          </ac:spMkLst>
        </pc:spChg>
      </pc:sldChg>
      <pc:sldChg chg="modSp add replId">
        <pc:chgData name="Deborah Armenante" userId="S::deborah.armenante@aemo.com.au::282258a5-cd7f-4e52-b8cf-57ddd3d39a23" providerId="AD" clId="Web-{EB42B013-778F-4B56-BEFD-AA0DE7A75663}" dt="2020-09-15T01:36:47.262" v="327" actId="20577"/>
        <pc:sldMkLst>
          <pc:docMk/>
          <pc:sldMk cId="2303623245" sldId="1533"/>
        </pc:sldMkLst>
        <pc:spChg chg="mod">
          <ac:chgData name="Deborah Armenante" userId="S::deborah.armenante@aemo.com.au::282258a5-cd7f-4e52-b8cf-57ddd3d39a23" providerId="AD" clId="Web-{EB42B013-778F-4B56-BEFD-AA0DE7A75663}" dt="2020-09-15T01:36:47.262" v="327" actId="20577"/>
          <ac:spMkLst>
            <pc:docMk/>
            <pc:sldMk cId="2303623245" sldId="1533"/>
            <ac:spMk id="13" creationId="{FEE50D95-107E-479E-BEE8-75BC3068A938}"/>
          </ac:spMkLst>
        </pc:spChg>
      </pc:sldChg>
    </pc:docChg>
  </pc:docChgLst>
  <pc:docChgLst>
    <pc:chgData name="Deborah Armenante" userId="S::deborah.armenante@aemo.com.au::282258a5-cd7f-4e52-b8cf-57ddd3d39a23" providerId="AD" clId="Web-{7C9455FB-D059-413A-CDC4-66B32ED8FC6A}"/>
    <pc:docChg chg="modSld">
      <pc:chgData name="Deborah Armenante" userId="S::deborah.armenante@aemo.com.au::282258a5-cd7f-4e52-b8cf-57ddd3d39a23" providerId="AD" clId="Web-{7C9455FB-D059-413A-CDC4-66B32ED8FC6A}" dt="2020-09-10T00:20:46.690" v="479" actId="20577"/>
      <pc:docMkLst>
        <pc:docMk/>
      </pc:docMkLst>
      <pc:sldChg chg="delSp modSp">
        <pc:chgData name="Deborah Armenante" userId="S::deborah.armenante@aemo.com.au::282258a5-cd7f-4e52-b8cf-57ddd3d39a23" providerId="AD" clId="Web-{7C9455FB-D059-413A-CDC4-66B32ED8FC6A}" dt="2020-09-10T00:20:46.675" v="478" actId="20577"/>
        <pc:sldMkLst>
          <pc:docMk/>
          <pc:sldMk cId="4069856853" sldId="749"/>
        </pc:sldMkLst>
        <pc:spChg chg="del">
          <ac:chgData name="Deborah Armenante" userId="S::deborah.armenante@aemo.com.au::282258a5-cd7f-4e52-b8cf-57ddd3d39a23" providerId="AD" clId="Web-{7C9455FB-D059-413A-CDC4-66B32ED8FC6A}" dt="2020-09-09T23:57:15.593" v="36"/>
          <ac:spMkLst>
            <pc:docMk/>
            <pc:sldMk cId="4069856853" sldId="749"/>
            <ac:spMk id="7" creationId="{45E644D7-A30A-4DB3-A252-BF5C97F15A85}"/>
          </ac:spMkLst>
        </pc:spChg>
        <pc:spChg chg="mod">
          <ac:chgData name="Deborah Armenante" userId="S::deborah.armenante@aemo.com.au::282258a5-cd7f-4e52-b8cf-57ddd3d39a23" providerId="AD" clId="Web-{7C9455FB-D059-413A-CDC4-66B32ED8FC6A}" dt="2020-09-10T00:20:46.675" v="478" actId="20577"/>
          <ac:spMkLst>
            <pc:docMk/>
            <pc:sldMk cId="4069856853" sldId="749"/>
            <ac:spMk id="13" creationId="{FEE50D95-107E-479E-BEE8-75BC3068A938}"/>
          </ac:spMkLst>
        </pc:spChg>
      </pc:sldChg>
    </pc:docChg>
  </pc:docChgLst>
  <pc:docChgLst>
    <pc:chgData name="Mark Hillaby" userId="cfd6bda1-9504-4285-a55a-350cc6b15098" providerId="ADAL" clId="{E76244D2-38FE-430D-81F0-BE89ED05701F}"/>
    <pc:docChg chg="custSel addSld delSld modSld">
      <pc:chgData name="Mark Hillaby" userId="cfd6bda1-9504-4285-a55a-350cc6b15098" providerId="ADAL" clId="{E76244D2-38FE-430D-81F0-BE89ED05701F}" dt="2020-09-09T04:02:02.970" v="233" actId="2696"/>
      <pc:docMkLst>
        <pc:docMk/>
      </pc:docMkLst>
      <pc:sldChg chg="add del">
        <pc:chgData name="Mark Hillaby" userId="cfd6bda1-9504-4285-a55a-350cc6b15098" providerId="ADAL" clId="{E76244D2-38FE-430D-81F0-BE89ED05701F}" dt="2020-09-09T03:57:54.494" v="21"/>
        <pc:sldMkLst>
          <pc:docMk/>
          <pc:sldMk cId="275354323" sldId="813"/>
        </pc:sldMkLst>
      </pc:sldChg>
      <pc:sldChg chg="add">
        <pc:chgData name="Mark Hillaby" userId="cfd6bda1-9504-4285-a55a-350cc6b15098" providerId="ADAL" clId="{E76244D2-38FE-430D-81F0-BE89ED05701F}" dt="2020-09-09T03:58:05.139" v="22"/>
        <pc:sldMkLst>
          <pc:docMk/>
          <pc:sldMk cId="1421612185" sldId="813"/>
        </pc:sldMkLst>
      </pc:sldChg>
      <pc:sldChg chg="del">
        <pc:chgData name="Mark Hillaby" userId="cfd6bda1-9504-4285-a55a-350cc6b15098" providerId="ADAL" clId="{E76244D2-38FE-430D-81F0-BE89ED05701F}" dt="2020-09-09T03:57:01.228" v="19" actId="2696"/>
        <pc:sldMkLst>
          <pc:docMk/>
          <pc:sldMk cId="2126079884" sldId="813"/>
        </pc:sldMkLst>
      </pc:sldChg>
      <pc:sldChg chg="add">
        <pc:chgData name="Mark Hillaby" userId="cfd6bda1-9504-4285-a55a-350cc6b15098" providerId="ADAL" clId="{E76244D2-38FE-430D-81F0-BE89ED05701F}" dt="2020-09-09T03:58:05.139" v="22"/>
        <pc:sldMkLst>
          <pc:docMk/>
          <pc:sldMk cId="617001332" sldId="903"/>
        </pc:sldMkLst>
      </pc:sldChg>
      <pc:sldChg chg="del">
        <pc:chgData name="Mark Hillaby" userId="cfd6bda1-9504-4285-a55a-350cc6b15098" providerId="ADAL" clId="{E76244D2-38FE-430D-81F0-BE89ED05701F}" dt="2020-09-09T03:57:01.105" v="14" actId="2696"/>
        <pc:sldMkLst>
          <pc:docMk/>
          <pc:sldMk cId="2083603717" sldId="903"/>
        </pc:sldMkLst>
      </pc:sldChg>
      <pc:sldChg chg="add del">
        <pc:chgData name="Mark Hillaby" userId="cfd6bda1-9504-4285-a55a-350cc6b15098" providerId="ADAL" clId="{E76244D2-38FE-430D-81F0-BE89ED05701F}" dt="2020-09-09T03:57:54.494" v="21"/>
        <pc:sldMkLst>
          <pc:docMk/>
          <pc:sldMk cId="2686239737" sldId="903"/>
        </pc:sldMkLst>
      </pc:sldChg>
      <pc:sldChg chg="add del">
        <pc:chgData name="Mark Hillaby" userId="cfd6bda1-9504-4285-a55a-350cc6b15098" providerId="ADAL" clId="{E76244D2-38FE-430D-81F0-BE89ED05701F}" dt="2020-09-09T03:57:54.494" v="21"/>
        <pc:sldMkLst>
          <pc:docMk/>
          <pc:sldMk cId="2315713072" sldId="907"/>
        </pc:sldMkLst>
      </pc:sldChg>
      <pc:sldChg chg="add del">
        <pc:chgData name="Mark Hillaby" userId="cfd6bda1-9504-4285-a55a-350cc6b15098" providerId="ADAL" clId="{E76244D2-38FE-430D-81F0-BE89ED05701F}" dt="2020-09-09T04:01:57.217" v="232" actId="2696"/>
        <pc:sldMkLst>
          <pc:docMk/>
          <pc:sldMk cId="2945267228" sldId="907"/>
        </pc:sldMkLst>
      </pc:sldChg>
      <pc:sldChg chg="del">
        <pc:chgData name="Mark Hillaby" userId="cfd6bda1-9504-4285-a55a-350cc6b15098" providerId="ADAL" clId="{E76244D2-38FE-430D-81F0-BE89ED05701F}" dt="2020-09-09T03:57:01.011" v="7" actId="2696"/>
        <pc:sldMkLst>
          <pc:docMk/>
          <pc:sldMk cId="3739582992" sldId="907"/>
        </pc:sldMkLst>
      </pc:sldChg>
      <pc:sldChg chg="add del">
        <pc:chgData name="Mark Hillaby" userId="cfd6bda1-9504-4285-a55a-350cc6b15098" providerId="ADAL" clId="{E76244D2-38FE-430D-81F0-BE89ED05701F}" dt="2020-09-09T03:57:54.494" v="21"/>
        <pc:sldMkLst>
          <pc:docMk/>
          <pc:sldMk cId="246508273" sldId="915"/>
        </pc:sldMkLst>
      </pc:sldChg>
      <pc:sldChg chg="add">
        <pc:chgData name="Mark Hillaby" userId="cfd6bda1-9504-4285-a55a-350cc6b15098" providerId="ADAL" clId="{E76244D2-38FE-430D-81F0-BE89ED05701F}" dt="2020-09-09T03:58:05.139" v="22"/>
        <pc:sldMkLst>
          <pc:docMk/>
          <pc:sldMk cId="2272534047" sldId="915"/>
        </pc:sldMkLst>
      </pc:sldChg>
      <pc:sldChg chg="del">
        <pc:chgData name="Mark Hillaby" userId="cfd6bda1-9504-4285-a55a-350cc6b15098" providerId="ADAL" clId="{E76244D2-38FE-430D-81F0-BE89ED05701F}" dt="2020-09-09T03:57:01.074" v="11" actId="2696"/>
        <pc:sldMkLst>
          <pc:docMk/>
          <pc:sldMk cId="4286927161" sldId="915"/>
        </pc:sldMkLst>
      </pc:sldChg>
      <pc:sldChg chg="add del">
        <pc:chgData name="Mark Hillaby" userId="cfd6bda1-9504-4285-a55a-350cc6b15098" providerId="ADAL" clId="{E76244D2-38FE-430D-81F0-BE89ED05701F}" dt="2020-09-09T03:57:54.494" v="21"/>
        <pc:sldMkLst>
          <pc:docMk/>
          <pc:sldMk cId="281575306" sldId="916"/>
        </pc:sldMkLst>
      </pc:sldChg>
      <pc:sldChg chg="add">
        <pc:chgData name="Mark Hillaby" userId="cfd6bda1-9504-4285-a55a-350cc6b15098" providerId="ADAL" clId="{E76244D2-38FE-430D-81F0-BE89ED05701F}" dt="2020-09-09T03:58:05.139" v="22"/>
        <pc:sldMkLst>
          <pc:docMk/>
          <pc:sldMk cId="1366633102" sldId="916"/>
        </pc:sldMkLst>
      </pc:sldChg>
      <pc:sldChg chg="del">
        <pc:chgData name="Mark Hillaby" userId="cfd6bda1-9504-4285-a55a-350cc6b15098" providerId="ADAL" clId="{E76244D2-38FE-430D-81F0-BE89ED05701F}" dt="2020-09-09T03:57:01.127" v="16" actId="2696"/>
        <pc:sldMkLst>
          <pc:docMk/>
          <pc:sldMk cId="4073975715" sldId="916"/>
        </pc:sldMkLst>
      </pc:sldChg>
      <pc:sldChg chg="add">
        <pc:chgData name="Mark Hillaby" userId="cfd6bda1-9504-4285-a55a-350cc6b15098" providerId="ADAL" clId="{E76244D2-38FE-430D-81F0-BE89ED05701F}" dt="2020-09-09T03:58:05.139" v="22"/>
        <pc:sldMkLst>
          <pc:docMk/>
          <pc:sldMk cId="677786790" sldId="917"/>
        </pc:sldMkLst>
      </pc:sldChg>
      <pc:sldChg chg="del">
        <pc:chgData name="Mark Hillaby" userId="cfd6bda1-9504-4285-a55a-350cc6b15098" providerId="ADAL" clId="{E76244D2-38FE-430D-81F0-BE89ED05701F}" dt="2020-09-09T03:57:01.112" v="15" actId="2696"/>
        <pc:sldMkLst>
          <pc:docMk/>
          <pc:sldMk cId="3529069165" sldId="917"/>
        </pc:sldMkLst>
      </pc:sldChg>
      <pc:sldChg chg="add del">
        <pc:chgData name="Mark Hillaby" userId="cfd6bda1-9504-4285-a55a-350cc6b15098" providerId="ADAL" clId="{E76244D2-38FE-430D-81F0-BE89ED05701F}" dt="2020-09-09T03:57:54.494" v="21"/>
        <pc:sldMkLst>
          <pc:docMk/>
          <pc:sldMk cId="3989811763" sldId="917"/>
        </pc:sldMkLst>
      </pc:sldChg>
      <pc:sldChg chg="add del">
        <pc:chgData name="Mark Hillaby" userId="cfd6bda1-9504-4285-a55a-350cc6b15098" providerId="ADAL" clId="{E76244D2-38FE-430D-81F0-BE89ED05701F}" dt="2020-09-09T04:02:02.970" v="233" actId="2696"/>
        <pc:sldMkLst>
          <pc:docMk/>
          <pc:sldMk cId="440201579" sldId="935"/>
        </pc:sldMkLst>
      </pc:sldChg>
      <pc:sldChg chg="del">
        <pc:chgData name="Mark Hillaby" userId="cfd6bda1-9504-4285-a55a-350cc6b15098" providerId="ADAL" clId="{E76244D2-38FE-430D-81F0-BE89ED05701F}" dt="2020-09-09T03:57:01.027" v="8" actId="2696"/>
        <pc:sldMkLst>
          <pc:docMk/>
          <pc:sldMk cId="991588228" sldId="935"/>
        </pc:sldMkLst>
      </pc:sldChg>
      <pc:sldChg chg="add del">
        <pc:chgData name="Mark Hillaby" userId="cfd6bda1-9504-4285-a55a-350cc6b15098" providerId="ADAL" clId="{E76244D2-38FE-430D-81F0-BE89ED05701F}" dt="2020-09-09T03:57:54.494" v="21"/>
        <pc:sldMkLst>
          <pc:docMk/>
          <pc:sldMk cId="1343170415" sldId="935"/>
        </pc:sldMkLst>
      </pc:sldChg>
      <pc:sldChg chg="del">
        <pc:chgData name="Mark Hillaby" userId="cfd6bda1-9504-4285-a55a-350cc6b15098" providerId="ADAL" clId="{E76244D2-38FE-430D-81F0-BE89ED05701F}" dt="2020-09-09T03:57:01.027" v="9" actId="2696"/>
        <pc:sldMkLst>
          <pc:docMk/>
          <pc:sldMk cId="1982616777" sldId="936"/>
        </pc:sldMkLst>
      </pc:sldChg>
      <pc:sldChg chg="add del">
        <pc:chgData name="Mark Hillaby" userId="cfd6bda1-9504-4285-a55a-350cc6b15098" providerId="ADAL" clId="{E76244D2-38FE-430D-81F0-BE89ED05701F}" dt="2020-09-09T03:57:54.494" v="21"/>
        <pc:sldMkLst>
          <pc:docMk/>
          <pc:sldMk cId="2379719296" sldId="936"/>
        </pc:sldMkLst>
      </pc:sldChg>
      <pc:sldChg chg="add">
        <pc:chgData name="Mark Hillaby" userId="cfd6bda1-9504-4285-a55a-350cc6b15098" providerId="ADAL" clId="{E76244D2-38FE-430D-81F0-BE89ED05701F}" dt="2020-09-09T03:58:05.139" v="22"/>
        <pc:sldMkLst>
          <pc:docMk/>
          <pc:sldMk cId="3442168073" sldId="936"/>
        </pc:sldMkLst>
      </pc:sldChg>
      <pc:sldChg chg="add">
        <pc:chgData name="Mark Hillaby" userId="cfd6bda1-9504-4285-a55a-350cc6b15098" providerId="ADAL" clId="{E76244D2-38FE-430D-81F0-BE89ED05701F}" dt="2020-09-09T03:58:05.139" v="22"/>
        <pc:sldMkLst>
          <pc:docMk/>
          <pc:sldMk cId="1367476172" sldId="937"/>
        </pc:sldMkLst>
      </pc:sldChg>
      <pc:sldChg chg="add del">
        <pc:chgData name="Mark Hillaby" userId="cfd6bda1-9504-4285-a55a-350cc6b15098" providerId="ADAL" clId="{E76244D2-38FE-430D-81F0-BE89ED05701F}" dt="2020-09-09T03:57:54.494" v="21"/>
        <pc:sldMkLst>
          <pc:docMk/>
          <pc:sldMk cId="4193911057" sldId="937"/>
        </pc:sldMkLst>
      </pc:sldChg>
      <pc:sldChg chg="del">
        <pc:chgData name="Mark Hillaby" userId="cfd6bda1-9504-4285-a55a-350cc6b15098" providerId="ADAL" clId="{E76244D2-38FE-430D-81F0-BE89ED05701F}" dt="2020-09-09T03:57:01.058" v="10" actId="2696"/>
        <pc:sldMkLst>
          <pc:docMk/>
          <pc:sldMk cId="4240435870" sldId="937"/>
        </pc:sldMkLst>
      </pc:sldChg>
      <pc:sldChg chg="delSp modSp add">
        <pc:chgData name="Mark Hillaby" userId="cfd6bda1-9504-4285-a55a-350cc6b15098" providerId="ADAL" clId="{E76244D2-38FE-430D-81F0-BE89ED05701F}" dt="2020-09-09T04:01:29.879" v="231" actId="6549"/>
        <pc:sldMkLst>
          <pc:docMk/>
          <pc:sldMk cId="1976599510" sldId="1036"/>
        </pc:sldMkLst>
        <pc:spChg chg="del">
          <ac:chgData name="Mark Hillaby" userId="cfd6bda1-9504-4285-a55a-350cc6b15098" providerId="ADAL" clId="{E76244D2-38FE-430D-81F0-BE89ED05701F}" dt="2020-09-09T03:59:54.537" v="104" actId="478"/>
          <ac:spMkLst>
            <pc:docMk/>
            <pc:sldMk cId="1976599510" sldId="1036"/>
            <ac:spMk id="6" creationId="{21D81B25-C77A-49EE-BB08-AE9FDBCAC031}"/>
          </ac:spMkLst>
        </pc:spChg>
        <pc:spChg chg="mod">
          <ac:chgData name="Mark Hillaby" userId="cfd6bda1-9504-4285-a55a-350cc6b15098" providerId="ADAL" clId="{E76244D2-38FE-430D-81F0-BE89ED05701F}" dt="2020-09-09T04:01:29.879" v="231" actId="6549"/>
          <ac:spMkLst>
            <pc:docMk/>
            <pc:sldMk cId="1976599510" sldId="1036"/>
            <ac:spMk id="12" creationId="{C47693A5-1874-4A8B-AA4B-B9557F79E36A}"/>
          </ac:spMkLst>
        </pc:spChg>
      </pc:sldChg>
      <pc:sldChg chg="del">
        <pc:chgData name="Mark Hillaby" userId="cfd6bda1-9504-4285-a55a-350cc6b15098" providerId="ADAL" clId="{E76244D2-38FE-430D-81F0-BE89ED05701F}" dt="2020-09-09T03:57:01.005" v="6" actId="2696"/>
        <pc:sldMkLst>
          <pc:docMk/>
          <pc:sldMk cId="3089417376" sldId="1036"/>
        </pc:sldMkLst>
      </pc:sldChg>
      <pc:sldChg chg="add del">
        <pc:chgData name="Mark Hillaby" userId="cfd6bda1-9504-4285-a55a-350cc6b15098" providerId="ADAL" clId="{E76244D2-38FE-430D-81F0-BE89ED05701F}" dt="2020-09-09T03:57:54.494" v="21"/>
        <pc:sldMkLst>
          <pc:docMk/>
          <pc:sldMk cId="3284131072" sldId="1036"/>
        </pc:sldMkLst>
      </pc:sldChg>
      <pc:sldChg chg="add">
        <pc:chgData name="Mark Hillaby" userId="cfd6bda1-9504-4285-a55a-350cc6b15098" providerId="ADAL" clId="{E76244D2-38FE-430D-81F0-BE89ED05701F}" dt="2020-09-09T03:58:05.139" v="22"/>
        <pc:sldMkLst>
          <pc:docMk/>
          <pc:sldMk cId="621904325" sldId="1037"/>
        </pc:sldMkLst>
      </pc:sldChg>
      <pc:sldChg chg="add del">
        <pc:chgData name="Mark Hillaby" userId="cfd6bda1-9504-4285-a55a-350cc6b15098" providerId="ADAL" clId="{E76244D2-38FE-430D-81F0-BE89ED05701F}" dt="2020-09-09T03:57:54.494" v="21"/>
        <pc:sldMkLst>
          <pc:docMk/>
          <pc:sldMk cId="1181663771" sldId="1037"/>
        </pc:sldMkLst>
      </pc:sldChg>
      <pc:sldChg chg="modSp del">
        <pc:chgData name="Mark Hillaby" userId="cfd6bda1-9504-4285-a55a-350cc6b15098" providerId="ADAL" clId="{E76244D2-38FE-430D-81F0-BE89ED05701F}" dt="2020-09-09T03:57:01.074" v="12" actId="2696"/>
        <pc:sldMkLst>
          <pc:docMk/>
          <pc:sldMk cId="3102725523" sldId="1037"/>
        </pc:sldMkLst>
        <pc:spChg chg="mod">
          <ac:chgData name="Mark Hillaby" userId="cfd6bda1-9504-4285-a55a-350cc6b15098" providerId="ADAL" clId="{E76244D2-38FE-430D-81F0-BE89ED05701F}" dt="2020-09-08T07:40:13.082" v="5" actId="1076"/>
          <ac:spMkLst>
            <pc:docMk/>
            <pc:sldMk cId="3102725523" sldId="1037"/>
            <ac:spMk id="6" creationId="{C9917D61-E469-454B-89AF-3839B3408301}"/>
          </ac:spMkLst>
        </pc:spChg>
      </pc:sldChg>
      <pc:sldChg chg="add del">
        <pc:chgData name="Mark Hillaby" userId="cfd6bda1-9504-4285-a55a-350cc6b15098" providerId="ADAL" clId="{E76244D2-38FE-430D-81F0-BE89ED05701F}" dt="2020-09-09T03:57:54.494" v="21"/>
        <pc:sldMkLst>
          <pc:docMk/>
          <pc:sldMk cId="2658285242" sldId="1038"/>
        </pc:sldMkLst>
      </pc:sldChg>
      <pc:sldChg chg="del">
        <pc:chgData name="Mark Hillaby" userId="cfd6bda1-9504-4285-a55a-350cc6b15098" providerId="ADAL" clId="{E76244D2-38FE-430D-81F0-BE89ED05701F}" dt="2020-09-09T03:57:01.089" v="13" actId="2696"/>
        <pc:sldMkLst>
          <pc:docMk/>
          <pc:sldMk cId="3141203214" sldId="1038"/>
        </pc:sldMkLst>
      </pc:sldChg>
      <pc:sldChg chg="add">
        <pc:chgData name="Mark Hillaby" userId="cfd6bda1-9504-4285-a55a-350cc6b15098" providerId="ADAL" clId="{E76244D2-38FE-430D-81F0-BE89ED05701F}" dt="2020-09-09T03:58:05.139" v="22"/>
        <pc:sldMkLst>
          <pc:docMk/>
          <pc:sldMk cId="4023988623" sldId="1038"/>
        </pc:sldMkLst>
      </pc:sldChg>
      <pc:sldChg chg="add del">
        <pc:chgData name="Mark Hillaby" userId="cfd6bda1-9504-4285-a55a-350cc6b15098" providerId="ADAL" clId="{E76244D2-38FE-430D-81F0-BE89ED05701F}" dt="2020-09-09T03:57:54.494" v="21"/>
        <pc:sldMkLst>
          <pc:docMk/>
          <pc:sldMk cId="295984188" sldId="1039"/>
        </pc:sldMkLst>
      </pc:sldChg>
      <pc:sldChg chg="del">
        <pc:chgData name="Mark Hillaby" userId="cfd6bda1-9504-4285-a55a-350cc6b15098" providerId="ADAL" clId="{E76244D2-38FE-430D-81F0-BE89ED05701F}" dt="2020-09-09T03:57:01.143" v="17" actId="2696"/>
        <pc:sldMkLst>
          <pc:docMk/>
          <pc:sldMk cId="710246594" sldId="1039"/>
        </pc:sldMkLst>
      </pc:sldChg>
      <pc:sldChg chg="add">
        <pc:chgData name="Mark Hillaby" userId="cfd6bda1-9504-4285-a55a-350cc6b15098" providerId="ADAL" clId="{E76244D2-38FE-430D-81F0-BE89ED05701F}" dt="2020-09-09T03:58:05.139" v="22"/>
        <pc:sldMkLst>
          <pc:docMk/>
          <pc:sldMk cId="2463164164" sldId="1039"/>
        </pc:sldMkLst>
      </pc:sldChg>
      <pc:sldChg chg="del">
        <pc:chgData name="Mark Hillaby" userId="cfd6bda1-9504-4285-a55a-350cc6b15098" providerId="ADAL" clId="{E76244D2-38FE-430D-81F0-BE89ED05701F}" dt="2020-09-09T03:57:01.212" v="18" actId="2696"/>
        <pc:sldMkLst>
          <pc:docMk/>
          <pc:sldMk cId="1189490476" sldId="1040"/>
        </pc:sldMkLst>
      </pc:sldChg>
      <pc:sldChg chg="add">
        <pc:chgData name="Mark Hillaby" userId="cfd6bda1-9504-4285-a55a-350cc6b15098" providerId="ADAL" clId="{E76244D2-38FE-430D-81F0-BE89ED05701F}" dt="2020-09-09T03:58:05.139" v="22"/>
        <pc:sldMkLst>
          <pc:docMk/>
          <pc:sldMk cId="1616077103" sldId="1040"/>
        </pc:sldMkLst>
      </pc:sldChg>
      <pc:sldChg chg="add del">
        <pc:chgData name="Mark Hillaby" userId="cfd6bda1-9504-4285-a55a-350cc6b15098" providerId="ADAL" clId="{E76244D2-38FE-430D-81F0-BE89ED05701F}" dt="2020-09-09T03:57:54.494" v="21"/>
        <pc:sldMkLst>
          <pc:docMk/>
          <pc:sldMk cId="1973155258" sldId="1040"/>
        </pc:sldMkLst>
      </pc:sldChg>
      <pc:sldChg chg="delSp modSp">
        <pc:chgData name="Mark Hillaby" userId="cfd6bda1-9504-4285-a55a-350cc6b15098" providerId="ADAL" clId="{E76244D2-38FE-430D-81F0-BE89ED05701F}" dt="2020-09-08T07:05:54.534" v="2" actId="478"/>
        <pc:sldMkLst>
          <pc:docMk/>
          <pc:sldMk cId="1621228226" sldId="1100"/>
        </pc:sldMkLst>
        <pc:spChg chg="del mod">
          <ac:chgData name="Mark Hillaby" userId="cfd6bda1-9504-4285-a55a-350cc6b15098" providerId="ADAL" clId="{E76244D2-38FE-430D-81F0-BE89ED05701F}" dt="2020-09-08T07:05:54.534" v="2" actId="478"/>
          <ac:spMkLst>
            <pc:docMk/>
            <pc:sldMk cId="1621228226" sldId="1100"/>
            <ac:spMk id="5" creationId="{63154C3F-CFC1-4CF0-BFD2-DD1147699AFD}"/>
          </ac:spMkLst>
        </pc:spChg>
      </pc:sldChg>
      <pc:sldChg chg="add">
        <pc:chgData name="Mark Hillaby" userId="cfd6bda1-9504-4285-a55a-350cc6b15098" providerId="ADAL" clId="{E76244D2-38FE-430D-81F0-BE89ED05701F}" dt="2020-09-08T07:07:05.529" v="3"/>
        <pc:sldMkLst>
          <pc:docMk/>
          <pc:sldMk cId="244003830" sldId="1456"/>
        </pc:sldMkLst>
      </pc:sldChg>
      <pc:sldChg chg="modSp add">
        <pc:chgData name="Mark Hillaby" userId="cfd6bda1-9504-4285-a55a-350cc6b15098" providerId="ADAL" clId="{E76244D2-38FE-430D-81F0-BE89ED05701F}" dt="2020-09-09T03:59:33.422" v="103" actId="20577"/>
        <pc:sldMkLst>
          <pc:docMk/>
          <pc:sldMk cId="2863976112" sldId="1457"/>
        </pc:sldMkLst>
        <pc:spChg chg="mod">
          <ac:chgData name="Mark Hillaby" userId="cfd6bda1-9504-4285-a55a-350cc6b15098" providerId="ADAL" clId="{E76244D2-38FE-430D-81F0-BE89ED05701F}" dt="2020-09-09T03:58:14.667" v="34" actId="20577"/>
          <ac:spMkLst>
            <pc:docMk/>
            <pc:sldMk cId="2863976112" sldId="1457"/>
            <ac:spMk id="2" creationId="{C18D1C13-5EEC-48B0-8AE5-89D39B03E8C1}"/>
          </ac:spMkLst>
        </pc:spChg>
        <pc:spChg chg="mod">
          <ac:chgData name="Mark Hillaby" userId="cfd6bda1-9504-4285-a55a-350cc6b15098" providerId="ADAL" clId="{E76244D2-38FE-430D-81F0-BE89ED05701F}" dt="2020-09-09T03:59:33.422" v="103" actId="20577"/>
          <ac:spMkLst>
            <pc:docMk/>
            <pc:sldMk cId="2863976112" sldId="1457"/>
            <ac:spMk id="3" creationId="{0318572C-0C93-44F6-88F4-50447786FCDD}"/>
          </ac:spMkLst>
        </pc:spChg>
      </pc:sldChg>
    </pc:docChg>
  </pc:docChgLst>
  <pc:docChgLst>
    <pc:chgData name="Mark Hillaby" userId="S::mark.hillaby@aemo.com.au::cfd6bda1-9504-4285-a55a-350cc6b15098" providerId="AD" clId="Web-{D24F8665-131E-4D47-4298-2CA5255C5265}"/>
    <pc:docChg chg="delSld modSld">
      <pc:chgData name="Mark Hillaby" userId="S::mark.hillaby@aemo.com.au::cfd6bda1-9504-4285-a55a-350cc6b15098" providerId="AD" clId="Web-{D24F8665-131E-4D47-4298-2CA5255C5265}" dt="2020-09-08T04:55:31.916" v="43" actId="20577"/>
      <pc:docMkLst>
        <pc:docMk/>
      </pc:docMkLst>
      <pc:sldChg chg="del">
        <pc:chgData name="Mark Hillaby" userId="S::mark.hillaby@aemo.com.au::cfd6bda1-9504-4285-a55a-350cc6b15098" providerId="AD" clId="Web-{D24F8665-131E-4D47-4298-2CA5255C5265}" dt="2020-09-08T04:52:48.634" v="2"/>
        <pc:sldMkLst>
          <pc:docMk/>
          <pc:sldMk cId="3480353073" sldId="272"/>
        </pc:sldMkLst>
      </pc:sldChg>
      <pc:sldChg chg="del">
        <pc:chgData name="Mark Hillaby" userId="S::mark.hillaby@aemo.com.au::cfd6bda1-9504-4285-a55a-350cc6b15098" providerId="AD" clId="Web-{D24F8665-131E-4D47-4298-2CA5255C5265}" dt="2020-09-08T04:52:47.697" v="1"/>
        <pc:sldMkLst>
          <pc:docMk/>
          <pc:sldMk cId="2105352419" sldId="279"/>
        </pc:sldMkLst>
      </pc:sldChg>
      <pc:sldChg chg="modSp">
        <pc:chgData name="Mark Hillaby" userId="S::mark.hillaby@aemo.com.au::cfd6bda1-9504-4285-a55a-350cc6b15098" providerId="AD" clId="Web-{D24F8665-131E-4D47-4298-2CA5255C5265}" dt="2020-09-08T04:53:43.744" v="17" actId="1076"/>
        <pc:sldMkLst>
          <pc:docMk/>
          <pc:sldMk cId="2810413616" sldId="664"/>
        </pc:sldMkLst>
        <pc:spChg chg="mod">
          <ac:chgData name="Mark Hillaby" userId="S::mark.hillaby@aemo.com.au::cfd6bda1-9504-4285-a55a-350cc6b15098" providerId="AD" clId="Web-{D24F8665-131E-4D47-4298-2CA5255C5265}" dt="2020-09-08T04:53:43.744" v="17" actId="1076"/>
          <ac:spMkLst>
            <pc:docMk/>
            <pc:sldMk cId="2810413616" sldId="664"/>
            <ac:spMk id="5" creationId="{EF9B7256-1ADB-451D-8EDF-86C2A979B62C}"/>
          </ac:spMkLst>
        </pc:spChg>
        <pc:spChg chg="mod">
          <ac:chgData name="Mark Hillaby" userId="S::mark.hillaby@aemo.com.au::cfd6bda1-9504-4285-a55a-350cc6b15098" providerId="AD" clId="Web-{D24F8665-131E-4D47-4298-2CA5255C5265}" dt="2020-09-08T04:53:34.150" v="15" actId="20577"/>
          <ac:spMkLst>
            <pc:docMk/>
            <pc:sldMk cId="2810413616" sldId="664"/>
            <ac:spMk id="7" creationId="{AC6135E2-BB95-4227-B6BA-F528455E4898}"/>
          </ac:spMkLst>
        </pc:spChg>
      </pc:sldChg>
      <pc:sldChg chg="modSp">
        <pc:chgData name="Mark Hillaby" userId="S::mark.hillaby@aemo.com.au::cfd6bda1-9504-4285-a55a-350cc6b15098" providerId="AD" clId="Web-{D24F8665-131E-4D47-4298-2CA5255C5265}" dt="2020-09-08T04:55:31.916" v="42" actId="20577"/>
        <pc:sldMkLst>
          <pc:docMk/>
          <pc:sldMk cId="1081965390" sldId="697"/>
        </pc:sldMkLst>
        <pc:spChg chg="mod">
          <ac:chgData name="Mark Hillaby" userId="S::mark.hillaby@aemo.com.au::cfd6bda1-9504-4285-a55a-350cc6b15098" providerId="AD" clId="Web-{D24F8665-131E-4D47-4298-2CA5255C5265}" dt="2020-09-08T04:55:31.916" v="42" actId="20577"/>
          <ac:spMkLst>
            <pc:docMk/>
            <pc:sldMk cId="1081965390" sldId="697"/>
            <ac:spMk id="4" creationId="{D8F05295-AC33-49ED-B2DE-7A75531EBBF0}"/>
          </ac:spMkLst>
        </pc:spChg>
      </pc:sldChg>
      <pc:sldChg chg="del">
        <pc:chgData name="Mark Hillaby" userId="S::mark.hillaby@aemo.com.au::cfd6bda1-9504-4285-a55a-350cc6b15098" providerId="AD" clId="Web-{D24F8665-131E-4D47-4298-2CA5255C5265}" dt="2020-09-08T04:52:46.665" v="0"/>
        <pc:sldMkLst>
          <pc:docMk/>
          <pc:sldMk cId="2842295110" sldId="1048"/>
        </pc:sldMkLst>
      </pc:sldChg>
    </pc:docChg>
  </pc:docChgLst>
  <pc:docChgLst>
    <pc:chgData name="Deborah Armenante" userId="S::deborah.armenante@aemo.com.au::282258a5-cd7f-4e52-b8cf-57ddd3d39a23" providerId="AD" clId="Web-{B4D67DD5-8C50-4BFF-71AC-D4B97E6BAE96}"/>
    <pc:docChg chg="addSld modSld">
      <pc:chgData name="Deborah Armenante" userId="S::deborah.armenante@aemo.com.au::282258a5-cd7f-4e52-b8cf-57ddd3d39a23" providerId="AD" clId="Web-{B4D67DD5-8C50-4BFF-71AC-D4B97E6BAE96}" dt="2020-09-15T01:25:51.069" v="1237" actId="20577"/>
      <pc:docMkLst>
        <pc:docMk/>
      </pc:docMkLst>
      <pc:sldChg chg="modSp">
        <pc:chgData name="Deborah Armenante" userId="S::deborah.armenante@aemo.com.au::282258a5-cd7f-4e52-b8cf-57ddd3d39a23" providerId="AD" clId="Web-{B4D67DD5-8C50-4BFF-71AC-D4B97E6BAE96}" dt="2020-09-15T01:23:17.330" v="962" actId="20577"/>
        <pc:sldMkLst>
          <pc:docMk/>
          <pc:sldMk cId="4019443930" sldId="749"/>
        </pc:sldMkLst>
        <pc:spChg chg="mod">
          <ac:chgData name="Deborah Armenante" userId="S::deborah.armenante@aemo.com.au::282258a5-cd7f-4e52-b8cf-57ddd3d39a23" providerId="AD" clId="Web-{B4D67DD5-8C50-4BFF-71AC-D4B97E6BAE96}" dt="2020-09-15T01:23:17.330" v="962" actId="20577"/>
          <ac:spMkLst>
            <pc:docMk/>
            <pc:sldMk cId="4019443930" sldId="749"/>
            <ac:spMk id="13" creationId="{FEE50D95-107E-479E-BEE8-75BC3068A938}"/>
          </ac:spMkLst>
        </pc:spChg>
      </pc:sldChg>
      <pc:sldChg chg="modSp add replId">
        <pc:chgData name="Deborah Armenante" userId="S::deborah.armenante@aemo.com.au::282258a5-cd7f-4e52-b8cf-57ddd3d39a23" providerId="AD" clId="Web-{B4D67DD5-8C50-4BFF-71AC-D4B97E6BAE96}" dt="2020-09-15T01:25:51.069" v="1236" actId="20577"/>
        <pc:sldMkLst>
          <pc:docMk/>
          <pc:sldMk cId="1203185108" sldId="1532"/>
        </pc:sldMkLst>
        <pc:spChg chg="mod">
          <ac:chgData name="Deborah Armenante" userId="S::deborah.armenante@aemo.com.au::282258a5-cd7f-4e52-b8cf-57ddd3d39a23" providerId="AD" clId="Web-{B4D67DD5-8C50-4BFF-71AC-D4B97E6BAE96}" dt="2020-09-15T01:25:51.069" v="1236" actId="20577"/>
          <ac:spMkLst>
            <pc:docMk/>
            <pc:sldMk cId="1203185108" sldId="1532"/>
            <ac:spMk id="13" creationId="{FEE50D95-107E-479E-BEE8-75BC3068A938}"/>
          </ac:spMkLst>
        </pc:spChg>
      </pc:sldChg>
    </pc:docChg>
  </pc:docChgLst>
  <pc:docChgLst>
    <pc:chgData name="Ian Devaney" userId="3916c636-1d38-4a43-abf5-2ccc3ae6169c" providerId="ADAL" clId="{E1B499D4-9F30-40C4-8910-71EB294CCA17}"/>
    <pc:docChg chg="undo custSel addSld delSld modSld">
      <pc:chgData name="Ian Devaney" userId="3916c636-1d38-4a43-abf5-2ccc3ae6169c" providerId="ADAL" clId="{E1B499D4-9F30-40C4-8910-71EB294CCA17}" dt="2020-09-10T05:31:12.097" v="318"/>
      <pc:docMkLst>
        <pc:docMk/>
      </pc:docMkLst>
      <pc:sldChg chg="delSp modSp">
        <pc:chgData name="Ian Devaney" userId="3916c636-1d38-4a43-abf5-2ccc3ae6169c" providerId="ADAL" clId="{E1B499D4-9F30-40C4-8910-71EB294CCA17}" dt="2020-09-10T05:20:41.030" v="242" actId="113"/>
        <pc:sldMkLst>
          <pc:docMk/>
          <pc:sldMk cId="872837314" sldId="812"/>
        </pc:sldMkLst>
        <pc:spChg chg="del">
          <ac:chgData name="Ian Devaney" userId="3916c636-1d38-4a43-abf5-2ccc3ae6169c" providerId="ADAL" clId="{E1B499D4-9F30-40C4-8910-71EB294CCA17}" dt="2020-09-10T05:12:19.818" v="0" actId="478"/>
          <ac:spMkLst>
            <pc:docMk/>
            <pc:sldMk cId="872837314" sldId="812"/>
            <ac:spMk id="6" creationId="{07410BB1-129D-4CA9-A863-8F1B7EEFC9D1}"/>
          </ac:spMkLst>
        </pc:spChg>
        <pc:graphicFrameChg chg="mod modGraphic">
          <ac:chgData name="Ian Devaney" userId="3916c636-1d38-4a43-abf5-2ccc3ae6169c" providerId="ADAL" clId="{E1B499D4-9F30-40C4-8910-71EB294CCA17}" dt="2020-09-10T05:20:41.030" v="242" actId="113"/>
          <ac:graphicFrameMkLst>
            <pc:docMk/>
            <pc:sldMk cId="872837314" sldId="812"/>
            <ac:graphicFrameMk id="5" creationId="{F0068E10-BF21-407F-A31F-56F1E3C95837}"/>
          </ac:graphicFrameMkLst>
        </pc:graphicFrameChg>
      </pc:sldChg>
      <pc:sldChg chg="addSp delSp modSp modAnim">
        <pc:chgData name="Ian Devaney" userId="3916c636-1d38-4a43-abf5-2ccc3ae6169c" providerId="ADAL" clId="{E1B499D4-9F30-40C4-8910-71EB294CCA17}" dt="2020-09-10T05:30:33.395" v="315" actId="20577"/>
        <pc:sldMkLst>
          <pc:docMk/>
          <pc:sldMk cId="3311343312" sldId="844"/>
        </pc:sldMkLst>
        <pc:spChg chg="add del mod">
          <ac:chgData name="Ian Devaney" userId="3916c636-1d38-4a43-abf5-2ccc3ae6169c" providerId="ADAL" clId="{E1B499D4-9F30-40C4-8910-71EB294CCA17}" dt="2020-09-10T05:28:53.553" v="277" actId="478"/>
          <ac:spMkLst>
            <pc:docMk/>
            <pc:sldMk cId="3311343312" sldId="844"/>
            <ac:spMk id="5" creationId="{931B776B-4C32-4143-834A-EC42EA4AE7F0}"/>
          </ac:spMkLst>
        </pc:spChg>
        <pc:spChg chg="del">
          <ac:chgData name="Ian Devaney" userId="3916c636-1d38-4a43-abf5-2ccc3ae6169c" providerId="ADAL" clId="{E1B499D4-9F30-40C4-8910-71EB294CCA17}" dt="2020-09-10T05:28:31.607" v="275" actId="478"/>
          <ac:spMkLst>
            <pc:docMk/>
            <pc:sldMk cId="3311343312" sldId="844"/>
            <ac:spMk id="11" creationId="{737C86D4-39E0-41A6-9617-5AC83E880EE0}"/>
          </ac:spMkLst>
        </pc:spChg>
        <pc:spChg chg="mod">
          <ac:chgData name="Ian Devaney" userId="3916c636-1d38-4a43-abf5-2ccc3ae6169c" providerId="ADAL" clId="{E1B499D4-9F30-40C4-8910-71EB294CCA17}" dt="2020-09-10T05:29:02.258" v="278" actId="1076"/>
          <ac:spMkLst>
            <pc:docMk/>
            <pc:sldMk cId="3311343312" sldId="844"/>
            <ac:spMk id="31" creationId="{8F71EF85-620A-4FF7-A3C5-83F73C56068F}"/>
          </ac:spMkLst>
        </pc:spChg>
        <pc:spChg chg="mod">
          <ac:chgData name="Ian Devaney" userId="3916c636-1d38-4a43-abf5-2ccc3ae6169c" providerId="ADAL" clId="{E1B499D4-9F30-40C4-8910-71EB294CCA17}" dt="2020-09-10T05:29:49.238" v="286" actId="20577"/>
          <ac:spMkLst>
            <pc:docMk/>
            <pc:sldMk cId="3311343312" sldId="844"/>
            <ac:spMk id="41" creationId="{E29A634A-C67A-4F0E-9564-E58B138DB849}"/>
          </ac:spMkLst>
        </pc:spChg>
        <pc:spChg chg="del">
          <ac:chgData name="Ian Devaney" userId="3916c636-1d38-4a43-abf5-2ccc3ae6169c" providerId="ADAL" clId="{E1B499D4-9F30-40C4-8910-71EB294CCA17}" dt="2020-09-10T05:28:38.552" v="276" actId="478"/>
          <ac:spMkLst>
            <pc:docMk/>
            <pc:sldMk cId="3311343312" sldId="844"/>
            <ac:spMk id="44" creationId="{3FC3FD09-91F3-44A9-8C04-552A826472AC}"/>
          </ac:spMkLst>
        </pc:spChg>
        <pc:spChg chg="mod">
          <ac:chgData name="Ian Devaney" userId="3916c636-1d38-4a43-abf5-2ccc3ae6169c" providerId="ADAL" clId="{E1B499D4-9F30-40C4-8910-71EB294CCA17}" dt="2020-09-10T05:30:33.395" v="315" actId="20577"/>
          <ac:spMkLst>
            <pc:docMk/>
            <pc:sldMk cId="3311343312" sldId="844"/>
            <ac:spMk id="45" creationId="{DC00DC4C-7708-4111-AC41-1D8496FCD42A}"/>
          </ac:spMkLst>
        </pc:spChg>
        <pc:spChg chg="del">
          <ac:chgData name="Ian Devaney" userId="3916c636-1d38-4a43-abf5-2ccc3ae6169c" providerId="ADAL" clId="{E1B499D4-9F30-40C4-8910-71EB294CCA17}" dt="2020-09-10T05:29:35.966" v="279" actId="478"/>
          <ac:spMkLst>
            <pc:docMk/>
            <pc:sldMk cId="3311343312" sldId="844"/>
            <ac:spMk id="46" creationId="{82F7D92D-EC8E-430E-A4B7-08F962319821}"/>
          </ac:spMkLst>
        </pc:spChg>
        <pc:spChg chg="del mod">
          <ac:chgData name="Ian Devaney" userId="3916c636-1d38-4a43-abf5-2ccc3ae6169c" providerId="ADAL" clId="{E1B499D4-9F30-40C4-8910-71EB294CCA17}" dt="2020-09-10T05:28:14.400" v="273" actId="478"/>
          <ac:spMkLst>
            <pc:docMk/>
            <pc:sldMk cId="3311343312" sldId="844"/>
            <ac:spMk id="47" creationId="{CB757718-E00C-4C89-ADEB-74C5F853F3C5}"/>
          </ac:spMkLst>
        </pc:spChg>
      </pc:sldChg>
      <pc:sldChg chg="delSp modAnim">
        <pc:chgData name="Ian Devaney" userId="3916c636-1d38-4a43-abf5-2ccc3ae6169c" providerId="ADAL" clId="{E1B499D4-9F30-40C4-8910-71EB294CCA17}" dt="2020-09-10T05:31:12.097" v="318"/>
        <pc:sldMkLst>
          <pc:docMk/>
          <pc:sldMk cId="3866618944" sldId="846"/>
        </pc:sldMkLst>
        <pc:spChg chg="del">
          <ac:chgData name="Ian Devaney" userId="3916c636-1d38-4a43-abf5-2ccc3ae6169c" providerId="ADAL" clId="{E1B499D4-9F30-40C4-8910-71EB294CCA17}" dt="2020-09-10T05:31:00.350" v="317" actId="478"/>
          <ac:spMkLst>
            <pc:docMk/>
            <pc:sldMk cId="3866618944" sldId="846"/>
            <ac:spMk id="8" creationId="{B1B07CB0-333A-4B76-8FB9-F1A6F4472C9F}"/>
          </ac:spMkLst>
        </pc:spChg>
      </pc:sldChg>
      <pc:sldChg chg="delSp modSp add del delAnim">
        <pc:chgData name="Ian Devaney" userId="3916c636-1d38-4a43-abf5-2ccc3ae6169c" providerId="ADAL" clId="{E1B499D4-9F30-40C4-8910-71EB294CCA17}" dt="2020-09-10T05:22:28.546" v="248" actId="2696"/>
        <pc:sldMkLst>
          <pc:docMk/>
          <pc:sldMk cId="2150986091" sldId="847"/>
        </pc:sldMkLst>
        <pc:spChg chg="del mod">
          <ac:chgData name="Ian Devaney" userId="3916c636-1d38-4a43-abf5-2ccc3ae6169c" providerId="ADAL" clId="{E1B499D4-9F30-40C4-8910-71EB294CCA17}" dt="2020-09-10T05:21:30.206" v="244" actId="478"/>
          <ac:spMkLst>
            <pc:docMk/>
            <pc:sldMk cId="2150986091" sldId="847"/>
            <ac:spMk id="7" creationId="{897290E9-56FC-4C26-A12E-285043EE9627}"/>
          </ac:spMkLst>
        </pc:spChg>
        <pc:spChg chg="del">
          <ac:chgData name="Ian Devaney" userId="3916c636-1d38-4a43-abf5-2ccc3ae6169c" providerId="ADAL" clId="{E1B499D4-9F30-40C4-8910-71EB294CCA17}" dt="2020-09-10T05:21:46.392" v="245" actId="478"/>
          <ac:spMkLst>
            <pc:docMk/>
            <pc:sldMk cId="2150986091" sldId="847"/>
            <ac:spMk id="8" creationId="{2210C82D-3F89-4CDE-85A5-AB9F68031E71}"/>
          </ac:spMkLst>
        </pc:spChg>
      </pc:sldChg>
      <pc:sldChg chg="delSp modSp">
        <pc:chgData name="Ian Devaney" userId="3916c636-1d38-4a43-abf5-2ccc3ae6169c" providerId="ADAL" clId="{E1B499D4-9F30-40C4-8910-71EB294CCA17}" dt="2020-09-10T05:23:31.565" v="261" actId="14429"/>
        <pc:sldMkLst>
          <pc:docMk/>
          <pc:sldMk cId="1339653961" sldId="850"/>
        </pc:sldMkLst>
        <pc:spChg chg="mod">
          <ac:chgData name="Ian Devaney" userId="3916c636-1d38-4a43-abf5-2ccc3ae6169c" providerId="ADAL" clId="{E1B499D4-9F30-40C4-8910-71EB294CCA17}" dt="2020-09-10T05:23:29.578" v="257" actId="14429"/>
          <ac:spMkLst>
            <pc:docMk/>
            <pc:sldMk cId="1339653961" sldId="850"/>
            <ac:spMk id="2" creationId="{0F8C78AD-A6C9-40F1-9E37-1096A1A82D2C}"/>
          </ac:spMkLst>
        </pc:spChg>
        <pc:spChg chg="mod">
          <ac:chgData name="Ian Devaney" userId="3916c636-1d38-4a43-abf5-2ccc3ae6169c" providerId="ADAL" clId="{E1B499D4-9F30-40C4-8910-71EB294CCA17}" dt="2020-09-10T05:23:30.023" v="258" actId="14429"/>
          <ac:spMkLst>
            <pc:docMk/>
            <pc:sldMk cId="1339653961" sldId="850"/>
            <ac:spMk id="3" creationId="{8EF5A932-D108-4EF5-B2AF-5683C1CC6EB4}"/>
          </ac:spMkLst>
        </pc:spChg>
        <pc:spChg chg="mod">
          <ac:chgData name="Ian Devaney" userId="3916c636-1d38-4a43-abf5-2ccc3ae6169c" providerId="ADAL" clId="{E1B499D4-9F30-40C4-8910-71EB294CCA17}" dt="2020-09-10T05:23:31.049" v="260" actId="14429"/>
          <ac:spMkLst>
            <pc:docMk/>
            <pc:sldMk cId="1339653961" sldId="850"/>
            <ac:spMk id="5" creationId="{81C6AA4B-13AE-4B64-8249-B018ABD624C1}"/>
          </ac:spMkLst>
        </pc:spChg>
        <pc:spChg chg="mod">
          <ac:chgData name="Ian Devaney" userId="3916c636-1d38-4a43-abf5-2ccc3ae6169c" providerId="ADAL" clId="{E1B499D4-9F30-40C4-8910-71EB294CCA17}" dt="2020-09-10T05:23:31.565" v="261" actId="14429"/>
          <ac:spMkLst>
            <pc:docMk/>
            <pc:sldMk cId="1339653961" sldId="850"/>
            <ac:spMk id="6" creationId="{7C1C561D-9886-4D70-AD4C-C9A45781D01C}"/>
          </ac:spMkLst>
        </pc:spChg>
        <pc:spChg chg="del">
          <ac:chgData name="Ian Devaney" userId="3916c636-1d38-4a43-abf5-2ccc3ae6169c" providerId="ADAL" clId="{E1B499D4-9F30-40C4-8910-71EB294CCA17}" dt="2020-09-10T05:22:35.349" v="249" actId="478"/>
          <ac:spMkLst>
            <pc:docMk/>
            <pc:sldMk cId="1339653961" sldId="850"/>
            <ac:spMk id="7" creationId="{9D720E63-9B8F-470F-9489-5CE621BCEC5E}"/>
          </ac:spMkLst>
        </pc:spChg>
        <pc:grpChg chg="mod">
          <ac:chgData name="Ian Devaney" userId="3916c636-1d38-4a43-abf5-2ccc3ae6169c" providerId="ADAL" clId="{E1B499D4-9F30-40C4-8910-71EB294CCA17}" dt="2020-09-10T05:23:21.972" v="251" actId="33935"/>
          <ac:grpSpMkLst>
            <pc:docMk/>
            <pc:sldMk cId="1339653961" sldId="850"/>
            <ac:grpSpMk id="1" creationId="{00000000-0000-0000-0000-000000000000}"/>
          </ac:grpSpMkLst>
        </pc:grpChg>
        <pc:graphicFrameChg chg="mod">
          <ac:chgData name="Ian Devaney" userId="3916c636-1d38-4a43-abf5-2ccc3ae6169c" providerId="ADAL" clId="{E1B499D4-9F30-40C4-8910-71EB294CCA17}" dt="2020-09-10T05:23:30.634" v="259" actId="14429"/>
          <ac:graphicFrameMkLst>
            <pc:docMk/>
            <pc:sldMk cId="1339653961" sldId="850"/>
            <ac:graphicFrameMk id="4" creationId="{A2EADFCC-1DDA-48CC-B20D-6BE9791BE87C}"/>
          </ac:graphicFrameMkLst>
        </pc:graphicFrameChg>
      </pc:sldChg>
      <pc:sldChg chg="delSp modSp">
        <pc:chgData name="Ian Devaney" userId="3916c636-1d38-4a43-abf5-2ccc3ae6169c" providerId="ADAL" clId="{E1B499D4-9F30-40C4-8910-71EB294CCA17}" dt="2020-09-10T05:16:11.292" v="155" actId="478"/>
        <pc:sldMkLst>
          <pc:docMk/>
          <pc:sldMk cId="664099570" sldId="1008"/>
        </pc:sldMkLst>
        <pc:spChg chg="del">
          <ac:chgData name="Ian Devaney" userId="3916c636-1d38-4a43-abf5-2ccc3ae6169c" providerId="ADAL" clId="{E1B499D4-9F30-40C4-8910-71EB294CCA17}" dt="2020-09-10T05:14:47.637" v="63" actId="478"/>
          <ac:spMkLst>
            <pc:docMk/>
            <pc:sldMk cId="664099570" sldId="1008"/>
            <ac:spMk id="3" creationId="{817A5A3C-82FF-4540-A049-9DE48D7E1461}"/>
          </ac:spMkLst>
        </pc:spChg>
        <pc:spChg chg="mod">
          <ac:chgData name="Ian Devaney" userId="3916c636-1d38-4a43-abf5-2ccc3ae6169c" providerId="ADAL" clId="{E1B499D4-9F30-40C4-8910-71EB294CCA17}" dt="2020-09-10T05:16:03.583" v="154" actId="20577"/>
          <ac:spMkLst>
            <pc:docMk/>
            <pc:sldMk cId="664099570" sldId="1008"/>
            <ac:spMk id="6" creationId="{F5B804F5-19E6-459F-B740-899BE9E0773D}"/>
          </ac:spMkLst>
        </pc:spChg>
        <pc:spChg chg="del">
          <ac:chgData name="Ian Devaney" userId="3916c636-1d38-4a43-abf5-2ccc3ae6169c" providerId="ADAL" clId="{E1B499D4-9F30-40C4-8910-71EB294CCA17}" dt="2020-09-10T05:14:52.844" v="64" actId="478"/>
          <ac:spMkLst>
            <pc:docMk/>
            <pc:sldMk cId="664099570" sldId="1008"/>
            <ac:spMk id="7" creationId="{704AD780-126F-4CB7-9BAD-D62BD94D8EA4}"/>
          </ac:spMkLst>
        </pc:spChg>
        <pc:spChg chg="del mod">
          <ac:chgData name="Ian Devaney" userId="3916c636-1d38-4a43-abf5-2ccc3ae6169c" providerId="ADAL" clId="{E1B499D4-9F30-40C4-8910-71EB294CCA17}" dt="2020-09-10T05:14:29.803" v="61" actId="478"/>
          <ac:spMkLst>
            <pc:docMk/>
            <pc:sldMk cId="664099570" sldId="1008"/>
            <ac:spMk id="9" creationId="{DB235971-8BF8-4524-BF6E-5C44D56161F0}"/>
          </ac:spMkLst>
        </pc:spChg>
        <pc:spChg chg="del">
          <ac:chgData name="Ian Devaney" userId="3916c636-1d38-4a43-abf5-2ccc3ae6169c" providerId="ADAL" clId="{E1B499D4-9F30-40C4-8910-71EB294CCA17}" dt="2020-09-10T05:16:11.292" v="155" actId="478"/>
          <ac:spMkLst>
            <pc:docMk/>
            <pc:sldMk cId="664099570" sldId="1008"/>
            <ac:spMk id="10" creationId="{D89F737C-D518-449A-93A1-68BFEE8AB569}"/>
          </ac:spMkLst>
        </pc:spChg>
        <pc:graphicFrameChg chg="del">
          <ac:chgData name="Ian Devaney" userId="3916c636-1d38-4a43-abf5-2ccc3ae6169c" providerId="ADAL" clId="{E1B499D4-9F30-40C4-8910-71EB294CCA17}" dt="2020-09-10T05:14:42.832" v="62" actId="478"/>
          <ac:graphicFrameMkLst>
            <pc:docMk/>
            <pc:sldMk cId="664099570" sldId="1008"/>
            <ac:graphicFrameMk id="8" creationId="{89C99973-033B-4383-8B11-590F639C2803}"/>
          </ac:graphicFrameMkLst>
        </pc:graphicFrameChg>
      </pc:sldChg>
      <pc:sldChg chg="del">
        <pc:chgData name="Ian Devaney" userId="3916c636-1d38-4a43-abf5-2ccc3ae6169c" providerId="ADAL" clId="{E1B499D4-9F30-40C4-8910-71EB294CCA17}" dt="2020-09-10T05:30:57.186" v="316" actId="2696"/>
        <pc:sldMkLst>
          <pc:docMk/>
          <pc:sldMk cId="3688769328" sldId="10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5DE_E893AE6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AU" sz="900"/>
              <a:t>For your organisation's 5MS &amp; GS program, what is the overall program delivery progress and status?</a:t>
            </a:r>
          </a:p>
        </c:rich>
      </c:tx>
      <c:layout>
        <c:manualLayout>
          <c:xMode val="edge"/>
          <c:yMode val="edge"/>
          <c:x val="0.12542601799380246"/>
          <c:y val="2.45512734434447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86485268661777"/>
          <c:y val="0.22749871277859435"/>
          <c:w val="0.73885367082098885"/>
          <c:h val="0.51718770268517322"/>
        </c:manualLayout>
      </c:layout>
      <c:barChart>
        <c:barDir val="col"/>
        <c:grouping val="percentStacked"/>
        <c:varyColors val="0"/>
        <c:ser>
          <c:idx val="0"/>
          <c:order val="0"/>
          <c:tx>
            <c:strRef>
              <c:f>Trends!$B$8:$C$8</c:f>
              <c:strCache>
                <c:ptCount val="2"/>
                <c:pt idx="0">
                  <c:v>0%</c:v>
                </c:pt>
              </c:strCache>
            </c:strRef>
          </c:tx>
          <c:spPr>
            <a:solidFill>
              <a:srgbClr val="7030A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9CF-40E7-9D23-DCC879D8A153}"/>
                </c:ext>
              </c:extLst>
            </c:dLbl>
            <c:dLbl>
              <c:idx val="1"/>
              <c:delete val="1"/>
              <c:extLst>
                <c:ext xmlns:c15="http://schemas.microsoft.com/office/drawing/2012/chart" uri="{CE6537A1-D6FC-4f65-9D91-7224C49458BB}"/>
                <c:ext xmlns:c16="http://schemas.microsoft.com/office/drawing/2014/chart" uri="{C3380CC4-5D6E-409C-BE32-E72D297353CC}">
                  <c16:uniqueId val="{00000001-69CF-40E7-9D23-DCC879D8A153}"/>
                </c:ext>
              </c:extLst>
            </c:dLbl>
            <c:dLbl>
              <c:idx val="2"/>
              <c:layout>
                <c:manualLayout>
                  <c:x val="-4.9154299992176291E-2"/>
                  <c:y val="-2.15593523027341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CF-40E7-9D23-DCC879D8A15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Trends!$D$7:$H$7</c:f>
              <c:strCache>
                <c:ptCount val="5"/>
                <c:pt idx="0">
                  <c:v>Round 1</c:v>
                </c:pt>
                <c:pt idx="1">
                  <c:v>Round 2</c:v>
                </c:pt>
                <c:pt idx="2">
                  <c:v>Round 3</c:v>
                </c:pt>
                <c:pt idx="3">
                  <c:v>Round 4</c:v>
                </c:pt>
                <c:pt idx="4">
                  <c:v>Round 5</c:v>
                </c:pt>
              </c:strCache>
            </c:strRef>
          </c:cat>
          <c:val>
            <c:numRef>
              <c:f>Trends!$D$8:$H$8</c:f>
              <c:numCache>
                <c:formatCode>0%</c:formatCode>
                <c:ptCount val="5"/>
                <c:pt idx="0">
                  <c:v>0</c:v>
                </c:pt>
                <c:pt idx="1">
                  <c:v>0</c:v>
                </c:pt>
                <c:pt idx="2">
                  <c:v>2.3809523809523808E-2</c:v>
                </c:pt>
              </c:numCache>
            </c:numRef>
          </c:val>
          <c:extLst>
            <c:ext xmlns:c16="http://schemas.microsoft.com/office/drawing/2014/chart" uri="{C3380CC4-5D6E-409C-BE32-E72D297353CC}">
              <c16:uniqueId val="{00000003-69CF-40E7-9D23-DCC879D8A153}"/>
            </c:ext>
          </c:extLst>
        </c:ser>
        <c:ser>
          <c:idx val="1"/>
          <c:order val="1"/>
          <c:tx>
            <c:strRef>
              <c:f>Trends!$B$9:$C$9</c:f>
              <c:strCache>
                <c:ptCount val="2"/>
                <c:pt idx="0">
                  <c:v>1 - 24%</c:v>
                </c:pt>
              </c:strCache>
            </c:strRef>
          </c:tx>
          <c:spPr>
            <a:solidFill>
              <a:schemeClr val="accent2"/>
            </a:solidFill>
            <a:ln>
              <a:noFill/>
            </a:ln>
            <a:effectLst/>
          </c:spPr>
          <c:invertIfNegative val="0"/>
          <c:dLbls>
            <c:dLbl>
              <c:idx val="0"/>
              <c:layout>
                <c:manualLayout>
                  <c:x val="-5.6331124997990173E-2"/>
                  <c:y val="1.16012565896507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CF-40E7-9D23-DCC879D8A153}"/>
                </c:ext>
              </c:extLst>
            </c:dLbl>
            <c:dLbl>
              <c:idx val="1"/>
              <c:layout>
                <c:manualLayout>
                  <c:x val="-5.633112499799018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CF-40E7-9D23-DCC879D8A153}"/>
                </c:ext>
              </c:extLst>
            </c:dLbl>
            <c:dLbl>
              <c:idx val="2"/>
              <c:layout>
                <c:manualLayout>
                  <c:x val="-5.2665321420188815E-2"/>
                  <c:y val="-5.38983807568351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CF-40E7-9D23-DCC879D8A15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Trends!$D$7:$H$7</c:f>
              <c:strCache>
                <c:ptCount val="5"/>
                <c:pt idx="0">
                  <c:v>Round 1</c:v>
                </c:pt>
                <c:pt idx="1">
                  <c:v>Round 2</c:v>
                </c:pt>
                <c:pt idx="2">
                  <c:v>Round 3</c:v>
                </c:pt>
                <c:pt idx="3">
                  <c:v>Round 4</c:v>
                </c:pt>
                <c:pt idx="4">
                  <c:v>Round 5</c:v>
                </c:pt>
              </c:strCache>
            </c:strRef>
          </c:cat>
          <c:val>
            <c:numRef>
              <c:f>Trends!$D$9:$H$9</c:f>
              <c:numCache>
                <c:formatCode>0%</c:formatCode>
                <c:ptCount val="5"/>
                <c:pt idx="0">
                  <c:v>0.92307692307692313</c:v>
                </c:pt>
                <c:pt idx="1">
                  <c:v>0.7</c:v>
                </c:pt>
                <c:pt idx="2">
                  <c:v>0.40476190476190477</c:v>
                </c:pt>
              </c:numCache>
            </c:numRef>
          </c:val>
          <c:extLst>
            <c:ext xmlns:c16="http://schemas.microsoft.com/office/drawing/2014/chart" uri="{C3380CC4-5D6E-409C-BE32-E72D297353CC}">
              <c16:uniqueId val="{00000007-69CF-40E7-9D23-DCC879D8A153}"/>
            </c:ext>
          </c:extLst>
        </c:ser>
        <c:ser>
          <c:idx val="2"/>
          <c:order val="2"/>
          <c:tx>
            <c:strRef>
              <c:f>Trends!$B$10:$C$10</c:f>
              <c:strCache>
                <c:ptCount val="2"/>
                <c:pt idx="0">
                  <c:v>25 - 49%</c:v>
                </c:pt>
              </c:strCache>
            </c:strRef>
          </c:tx>
          <c:spPr>
            <a:solidFill>
              <a:schemeClr val="accent3">
                <a:lumMod val="75000"/>
              </a:schemeClr>
            </a:solidFill>
            <a:ln>
              <a:noFill/>
            </a:ln>
            <a:effectLst/>
          </c:spPr>
          <c:invertIfNegative val="0"/>
          <c:dLbls>
            <c:dLbl>
              <c:idx val="0"/>
              <c:layout>
                <c:manualLayout>
                  <c:x val="-4.9338144814981645E-2"/>
                  <c:y val="-4.311870460546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CF-40E7-9D23-DCC879D8A153}"/>
                </c:ext>
              </c:extLst>
            </c:dLbl>
            <c:dLbl>
              <c:idx val="1"/>
              <c:layout>
                <c:manualLayout>
                  <c:x val="-5.6331159541090116E-2"/>
                  <c:y val="2.52562719466142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CF-40E7-9D23-DCC879D8A153}"/>
                </c:ext>
              </c:extLst>
            </c:dLbl>
            <c:dLbl>
              <c:idx val="2"/>
              <c:layout>
                <c:manualLayout>
                  <c:x val="-5.2665321420188815E-2"/>
                  <c:y val="-4.940627828155614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9CF-40E7-9D23-DCC879D8A15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Trends!$D$7:$H$7</c:f>
              <c:strCache>
                <c:ptCount val="5"/>
                <c:pt idx="0">
                  <c:v>Round 1</c:v>
                </c:pt>
                <c:pt idx="1">
                  <c:v>Round 2</c:v>
                </c:pt>
                <c:pt idx="2">
                  <c:v>Round 3</c:v>
                </c:pt>
                <c:pt idx="3">
                  <c:v>Round 4</c:v>
                </c:pt>
                <c:pt idx="4">
                  <c:v>Round 5</c:v>
                </c:pt>
              </c:strCache>
            </c:strRef>
          </c:cat>
          <c:val>
            <c:numRef>
              <c:f>Trends!$D$10:$H$10</c:f>
              <c:numCache>
                <c:formatCode>0%</c:formatCode>
                <c:ptCount val="5"/>
                <c:pt idx="0">
                  <c:v>7.6923076923076927E-2</c:v>
                </c:pt>
                <c:pt idx="1">
                  <c:v>0.2</c:v>
                </c:pt>
                <c:pt idx="2">
                  <c:v>0.38095238095238093</c:v>
                </c:pt>
              </c:numCache>
            </c:numRef>
          </c:val>
          <c:extLst>
            <c:ext xmlns:c16="http://schemas.microsoft.com/office/drawing/2014/chart" uri="{C3380CC4-5D6E-409C-BE32-E72D297353CC}">
              <c16:uniqueId val="{0000000B-69CF-40E7-9D23-DCC879D8A153}"/>
            </c:ext>
          </c:extLst>
        </c:ser>
        <c:ser>
          <c:idx val="3"/>
          <c:order val="3"/>
          <c:tx>
            <c:strRef>
              <c:f>Trends!$B$11:$C$11</c:f>
              <c:strCache>
                <c:ptCount val="2"/>
                <c:pt idx="0">
                  <c:v>50 - 74%</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69CF-40E7-9D23-DCC879D8A153}"/>
                </c:ext>
              </c:extLst>
            </c:dLbl>
            <c:dLbl>
              <c:idx val="1"/>
              <c:layout>
                <c:manualLayout>
                  <c:x val="-5.6331021311900098E-2"/>
                  <c:y val="1.4476807993596703E-2"/>
                </c:manualLayout>
              </c:layout>
              <c:spPr>
                <a:noFill/>
                <a:ln>
                  <a:noFill/>
                </a:ln>
                <a:effectLst/>
              </c:spPr>
              <c:txPr>
                <a:bodyPr rot="0" spcFirstLastPara="1" vertOverflow="ellipsis" horzOverflow="clip" vert="horz" wrap="square" lIns="0" tIns="19050" rIns="0" bIns="19050" anchor="ctr" anchorCtr="1">
                  <a:spAutoFit/>
                </a:bodyPr>
                <a:lstStyle/>
                <a:p>
                  <a:pPr>
                    <a:defRPr sz="700" b="0" i="0" u="none" strike="noStrike" kern="1200" baseline="0">
                      <a:solidFill>
                        <a:schemeClr val="bg2">
                          <a:lumMod val="50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6.3375842263978965E-2"/>
                      <c:h val="8.1914006370642792E-2"/>
                    </c:manualLayout>
                  </c15:layout>
                </c:ext>
                <c:ext xmlns:c16="http://schemas.microsoft.com/office/drawing/2014/chart" uri="{C3380CC4-5D6E-409C-BE32-E72D297353CC}">
                  <c16:uniqueId val="{0000000D-69CF-40E7-9D23-DCC879D8A153}"/>
                </c:ext>
              </c:extLst>
            </c:dLbl>
            <c:dLbl>
              <c:idx val="2"/>
              <c:layout>
                <c:manualLayout>
                  <c:x val="-5.26653214201888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9CF-40E7-9D23-DCC879D8A15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Trends!$D$7:$H$7</c:f>
              <c:strCache>
                <c:ptCount val="5"/>
                <c:pt idx="0">
                  <c:v>Round 1</c:v>
                </c:pt>
                <c:pt idx="1">
                  <c:v>Round 2</c:v>
                </c:pt>
                <c:pt idx="2">
                  <c:v>Round 3</c:v>
                </c:pt>
                <c:pt idx="3">
                  <c:v>Round 4</c:v>
                </c:pt>
                <c:pt idx="4">
                  <c:v>Round 5</c:v>
                </c:pt>
              </c:strCache>
            </c:strRef>
          </c:cat>
          <c:val>
            <c:numRef>
              <c:f>Trends!$D$11:$H$11</c:f>
              <c:numCache>
                <c:formatCode>0%</c:formatCode>
                <c:ptCount val="5"/>
                <c:pt idx="0">
                  <c:v>0</c:v>
                </c:pt>
                <c:pt idx="1">
                  <c:v>0.05</c:v>
                </c:pt>
                <c:pt idx="2">
                  <c:v>0.16666666666666666</c:v>
                </c:pt>
              </c:numCache>
            </c:numRef>
          </c:val>
          <c:extLst>
            <c:ext xmlns:c16="http://schemas.microsoft.com/office/drawing/2014/chart" uri="{C3380CC4-5D6E-409C-BE32-E72D297353CC}">
              <c16:uniqueId val="{0000000F-69CF-40E7-9D23-DCC879D8A153}"/>
            </c:ext>
          </c:extLst>
        </c:ser>
        <c:ser>
          <c:idx val="4"/>
          <c:order val="4"/>
          <c:tx>
            <c:strRef>
              <c:f>Trends!$B$12:$C$12</c:f>
              <c:strCache>
                <c:ptCount val="2"/>
                <c:pt idx="0">
                  <c:v>75 - 99%</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69CF-40E7-9D23-DCC879D8A153}"/>
                </c:ext>
              </c:extLst>
            </c:dLbl>
            <c:dLbl>
              <c:idx val="1"/>
              <c:layout>
                <c:manualLayout>
                  <c:x val="-5.6299521906209786E-2"/>
                  <c:y val="-4.42313893463925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CF-40E7-9D23-DCC879D8A153}"/>
                </c:ext>
              </c:extLst>
            </c:dLbl>
            <c:dLbl>
              <c:idx val="2"/>
              <c:layout>
                <c:manualLayout>
                  <c:x val="-4.9154299992176291E-2"/>
                  <c:y val="-3.23390284541010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CF-40E7-9D23-DCC879D8A15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Trends!$D$7:$H$7</c:f>
              <c:strCache>
                <c:ptCount val="5"/>
                <c:pt idx="0">
                  <c:v>Round 1</c:v>
                </c:pt>
                <c:pt idx="1">
                  <c:v>Round 2</c:v>
                </c:pt>
                <c:pt idx="2">
                  <c:v>Round 3</c:v>
                </c:pt>
                <c:pt idx="3">
                  <c:v>Round 4</c:v>
                </c:pt>
                <c:pt idx="4">
                  <c:v>Round 5</c:v>
                </c:pt>
              </c:strCache>
            </c:strRef>
          </c:cat>
          <c:val>
            <c:numRef>
              <c:f>Trends!$D$12:$H$12</c:f>
              <c:numCache>
                <c:formatCode>0%</c:formatCode>
                <c:ptCount val="5"/>
                <c:pt idx="0">
                  <c:v>0</c:v>
                </c:pt>
                <c:pt idx="1">
                  <c:v>2.5000000000000001E-2</c:v>
                </c:pt>
                <c:pt idx="2">
                  <c:v>2.3809523809523808E-2</c:v>
                </c:pt>
              </c:numCache>
            </c:numRef>
          </c:val>
          <c:extLst>
            <c:ext xmlns:c16="http://schemas.microsoft.com/office/drawing/2014/chart" uri="{C3380CC4-5D6E-409C-BE32-E72D297353CC}">
              <c16:uniqueId val="{00000013-69CF-40E7-9D23-DCC879D8A153}"/>
            </c:ext>
          </c:extLst>
        </c:ser>
        <c:ser>
          <c:idx val="5"/>
          <c:order val="5"/>
          <c:tx>
            <c:strRef>
              <c:f>Trends!$B$13:$C$13</c:f>
              <c:strCache>
                <c:ptCount val="2"/>
                <c:pt idx="0">
                  <c:v>100%</c:v>
                </c:pt>
              </c:strCache>
            </c:strRef>
          </c:tx>
          <c:spPr>
            <a:solidFill>
              <a:schemeClr val="accent6"/>
            </a:solidFill>
            <a:ln>
              <a:noFill/>
            </a:ln>
            <a:effectLst/>
          </c:spPr>
          <c:invertIfNegative val="0"/>
          <c:cat>
            <c:strRef>
              <c:f>Trends!$D$7:$H$7</c:f>
              <c:strCache>
                <c:ptCount val="5"/>
                <c:pt idx="0">
                  <c:v>Round 1</c:v>
                </c:pt>
                <c:pt idx="1">
                  <c:v>Round 2</c:v>
                </c:pt>
                <c:pt idx="2">
                  <c:v>Round 3</c:v>
                </c:pt>
                <c:pt idx="3">
                  <c:v>Round 4</c:v>
                </c:pt>
                <c:pt idx="4">
                  <c:v>Round 5</c:v>
                </c:pt>
              </c:strCache>
            </c:strRef>
          </c:cat>
          <c:val>
            <c:numRef>
              <c:f>Trends!$D$13:$H$13</c:f>
              <c:numCache>
                <c:formatCode>0%</c:formatCode>
                <c:ptCount val="5"/>
                <c:pt idx="0">
                  <c:v>0</c:v>
                </c:pt>
                <c:pt idx="1">
                  <c:v>0</c:v>
                </c:pt>
                <c:pt idx="2">
                  <c:v>0</c:v>
                </c:pt>
              </c:numCache>
            </c:numRef>
          </c:val>
          <c:extLst>
            <c:ext xmlns:c16="http://schemas.microsoft.com/office/drawing/2014/chart" uri="{C3380CC4-5D6E-409C-BE32-E72D297353CC}">
              <c16:uniqueId val="{00000014-69CF-40E7-9D23-DCC879D8A153}"/>
            </c:ext>
          </c:extLst>
        </c:ser>
        <c:ser>
          <c:idx val="6"/>
          <c:order val="6"/>
          <c:tx>
            <c:strRef>
              <c:f>Trends!$B$14:$C$14</c:f>
              <c:strCache>
                <c:ptCount val="2"/>
                <c:pt idx="0">
                  <c:v>n/a</c:v>
                </c:pt>
              </c:strCache>
            </c:strRef>
          </c:tx>
          <c:spPr>
            <a:solidFill>
              <a:schemeClr val="bg2">
                <a:lumMod val="9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69CF-40E7-9D23-DCC879D8A153}"/>
                </c:ext>
              </c:extLst>
            </c:dLbl>
            <c:dLbl>
              <c:idx val="1"/>
              <c:layout>
                <c:manualLayout>
                  <c:x val="-5.6235781399935444E-2"/>
                  <c:y val="1.03854116181142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9CF-40E7-9D23-DCC879D8A153}"/>
                </c:ext>
              </c:extLst>
            </c:dLbl>
            <c:dLbl>
              <c:idx val="2"/>
              <c:delete val="1"/>
              <c:extLst>
                <c:ext xmlns:c15="http://schemas.microsoft.com/office/drawing/2012/chart" uri="{CE6537A1-D6FC-4f65-9D91-7224C49458BB}"/>
                <c:ext xmlns:c16="http://schemas.microsoft.com/office/drawing/2014/chart" uri="{C3380CC4-5D6E-409C-BE32-E72D297353CC}">
                  <c16:uniqueId val="{00000017-69CF-40E7-9D23-DCC879D8A15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Trends!$D$7:$H$7</c:f>
              <c:strCache>
                <c:ptCount val="5"/>
                <c:pt idx="0">
                  <c:v>Round 1</c:v>
                </c:pt>
                <c:pt idx="1">
                  <c:v>Round 2</c:v>
                </c:pt>
                <c:pt idx="2">
                  <c:v>Round 3</c:v>
                </c:pt>
                <c:pt idx="3">
                  <c:v>Round 4</c:v>
                </c:pt>
                <c:pt idx="4">
                  <c:v>Round 5</c:v>
                </c:pt>
              </c:strCache>
            </c:strRef>
          </c:cat>
          <c:val>
            <c:numRef>
              <c:f>Trends!$D$14:$H$14</c:f>
              <c:numCache>
                <c:formatCode>0%</c:formatCode>
                <c:ptCount val="5"/>
                <c:pt idx="0">
                  <c:v>0</c:v>
                </c:pt>
                <c:pt idx="1">
                  <c:v>2.5000000000000001E-2</c:v>
                </c:pt>
                <c:pt idx="2">
                  <c:v>0</c:v>
                </c:pt>
              </c:numCache>
            </c:numRef>
          </c:val>
          <c:extLst>
            <c:ext xmlns:c16="http://schemas.microsoft.com/office/drawing/2014/chart" uri="{C3380CC4-5D6E-409C-BE32-E72D297353CC}">
              <c16:uniqueId val="{00000018-69CF-40E7-9D23-DCC879D8A153}"/>
            </c:ext>
          </c:extLst>
        </c:ser>
        <c:dLbls>
          <c:showLegendKey val="0"/>
          <c:showVal val="0"/>
          <c:showCatName val="0"/>
          <c:showSerName val="0"/>
          <c:showPercent val="0"/>
          <c:showBubbleSize val="0"/>
        </c:dLbls>
        <c:gapWidth val="150"/>
        <c:overlap val="100"/>
        <c:axId val="799912448"/>
        <c:axId val="799912776"/>
      </c:barChart>
      <c:catAx>
        <c:axId val="799912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912776"/>
        <c:crosses val="autoZero"/>
        <c:auto val="1"/>
        <c:lblAlgn val="ctr"/>
        <c:lblOffset val="100"/>
        <c:noMultiLvlLbl val="0"/>
      </c:catAx>
      <c:valAx>
        <c:axId val="799912776"/>
        <c:scaling>
          <c:orientation val="minMax"/>
          <c:max val="1"/>
          <c:min val="0"/>
        </c:scaling>
        <c:delete val="0"/>
        <c:axPos val="l"/>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AU" sz="700"/>
                  <a:t>Proportion</a:t>
                </a:r>
                <a:r>
                  <a:rPr lang="en-AU" sz="700" baseline="0"/>
                  <a:t> of respondents</a:t>
                </a:r>
                <a:endParaRPr lang="en-AU" sz="700"/>
              </a:p>
            </c:rich>
          </c:tx>
          <c:layout>
            <c:manualLayout>
              <c:xMode val="edge"/>
              <c:yMode val="edge"/>
              <c:x val="3.5206953123743848E-2"/>
              <c:y val="0.22268734897839532"/>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99912448"/>
        <c:crosses val="autoZero"/>
        <c:crossBetween val="between"/>
        <c:majorUnit val="5"/>
        <c:minorUnit val="2"/>
      </c:valAx>
      <c:spPr>
        <a:noFill/>
        <a:ln>
          <a:noFill/>
        </a:ln>
        <a:effectLst/>
      </c:spPr>
    </c:plotArea>
    <c:legend>
      <c:legendPos val="b"/>
      <c:layout>
        <c:manualLayout>
          <c:xMode val="edge"/>
          <c:yMode val="edge"/>
          <c:x val="1.3174043702833141E-2"/>
          <c:y val="0.86164128943663887"/>
          <c:w val="0.82680072792841663"/>
          <c:h val="7.6122482923711987E-2"/>
        </c:manualLayout>
      </c:layout>
      <c:overlay val="0"/>
      <c:spPr>
        <a:noFill/>
        <a:ln>
          <a:noFill/>
        </a:ln>
        <a:effectLst/>
      </c:spPr>
      <c:txPr>
        <a:bodyPr rot="0" spcFirstLastPara="1" vertOverflow="ellipsis" vert="horz" wrap="square" anchor="ctr" anchorCtr="1"/>
        <a:lstStyle/>
        <a:p>
          <a:pPr>
            <a:defRPr sz="7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75000"/>
          <a:lumOff val="2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50368-C231-424B-8EDC-C5EA884CC8D2}" type="datetimeFigureOut">
              <a:rPr lang="en-AU" smtClean="0"/>
              <a:t>14/09/2020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DE090-26EF-450E-97B6-379DF324908B}" type="slidenum">
              <a:rPr lang="en-AU" smtClean="0"/>
              <a:t>‹#›</a:t>
            </a:fld>
            <a:endParaRPr lang="en-AU"/>
          </a:p>
        </p:txBody>
      </p:sp>
    </p:spTree>
    <p:extLst>
      <p:ext uri="{BB962C8B-B14F-4D97-AF65-F5344CB8AC3E}">
        <p14:creationId xmlns:p14="http://schemas.microsoft.com/office/powerpoint/2010/main" val="374115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39DE090-26EF-450E-97B6-379DF324908B}" type="slidenum">
              <a:rPr lang="en-AU" smtClean="0"/>
              <a:t>1</a:t>
            </a:fld>
            <a:endParaRPr lang="en-AU"/>
          </a:p>
        </p:txBody>
      </p:sp>
    </p:spTree>
    <p:extLst>
      <p:ext uri="{BB962C8B-B14F-4D97-AF65-F5344CB8AC3E}">
        <p14:creationId xmlns:p14="http://schemas.microsoft.com/office/powerpoint/2010/main" val="128532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D7852A9-CFF7-4862-8CF1-C1DE3171CFFF}" type="slidenum">
              <a:rPr lang="en-AU" smtClean="0"/>
              <a:t>7</a:t>
            </a:fld>
            <a:endParaRPr lang="en-AU"/>
          </a:p>
        </p:txBody>
      </p:sp>
    </p:spTree>
    <p:extLst>
      <p:ext uri="{BB962C8B-B14F-4D97-AF65-F5344CB8AC3E}">
        <p14:creationId xmlns:p14="http://schemas.microsoft.com/office/powerpoint/2010/main" val="137728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439DE090-26EF-450E-97B6-379DF324908B}" type="slidenum">
              <a:rPr lang="en-AU" smtClean="0"/>
              <a:t>12</a:t>
            </a:fld>
            <a:endParaRPr lang="en-AU"/>
          </a:p>
        </p:txBody>
      </p:sp>
    </p:spTree>
    <p:extLst>
      <p:ext uri="{BB962C8B-B14F-4D97-AF65-F5344CB8AC3E}">
        <p14:creationId xmlns:p14="http://schemas.microsoft.com/office/powerpoint/2010/main" val="4640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DE090-26EF-450E-97B6-379DF324908B}"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36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39DE090-26EF-450E-97B6-379DF324908B}" type="slidenum">
              <a:rPr lang="en-AU" smtClean="0"/>
              <a:t>28</a:t>
            </a:fld>
            <a:endParaRPr lang="en-AU"/>
          </a:p>
        </p:txBody>
      </p:sp>
    </p:spTree>
    <p:extLst>
      <p:ext uri="{BB962C8B-B14F-4D97-AF65-F5344CB8AC3E}">
        <p14:creationId xmlns:p14="http://schemas.microsoft.com/office/powerpoint/2010/main" val="217925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39DE090-26EF-450E-97B6-379DF324908B}" type="slidenum">
              <a:rPr lang="en-AU" smtClean="0"/>
              <a:t>29</a:t>
            </a:fld>
            <a:endParaRPr lang="en-AU"/>
          </a:p>
        </p:txBody>
      </p:sp>
    </p:spTree>
    <p:extLst>
      <p:ext uri="{BB962C8B-B14F-4D97-AF65-F5344CB8AC3E}">
        <p14:creationId xmlns:p14="http://schemas.microsoft.com/office/powerpoint/2010/main" val="243258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237AF0D-BB21-49A3-BE26-E6FB4B125E32}" type="slidenum">
              <a:rPr lang="en-AU" smtClean="0"/>
              <a:t>50</a:t>
            </a:fld>
            <a:endParaRPr lang="en-AU"/>
          </a:p>
        </p:txBody>
      </p:sp>
    </p:spTree>
    <p:extLst>
      <p:ext uri="{BB962C8B-B14F-4D97-AF65-F5344CB8AC3E}">
        <p14:creationId xmlns:p14="http://schemas.microsoft.com/office/powerpoint/2010/main" val="1987587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55AF0A9-B75F-4CE4-B6F5-9C9C91644E71}"/>
              </a:ext>
            </a:extLst>
          </p:cNvPr>
          <p:cNvGrpSpPr/>
          <p:nvPr userDrawn="1"/>
        </p:nvGrpSpPr>
        <p:grpSpPr>
          <a:xfrm>
            <a:off x="-3171489" y="4738399"/>
            <a:ext cx="12801436" cy="3019357"/>
            <a:chOff x="-2935513" y="4064389"/>
            <a:chExt cx="15659100" cy="3693368"/>
          </a:xfrm>
        </p:grpSpPr>
        <p:sp>
          <p:nvSpPr>
            <p:cNvPr id="14" name="Freeform 15">
              <a:extLst>
                <a:ext uri="{FF2B5EF4-FFF2-40B4-BE49-F238E27FC236}">
                  <a16:creationId xmlns:a16="http://schemas.microsoft.com/office/drawing/2014/main" id="{C472C06F-2F73-4B39-8BAB-A874F77BACE5}"/>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2BDC0F06-172D-4ABF-B968-903A61518BDF}"/>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9144000" cy="6858000"/>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629100" y="2350800"/>
            <a:ext cx="6858000" cy="2387600"/>
          </a:xfrm>
        </p:spPr>
        <p:txBody>
          <a:bodyPr anchor="b"/>
          <a:lstStyle>
            <a:lvl1pPr algn="l">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629100" y="4899600"/>
            <a:ext cx="6858000" cy="626400"/>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8501903" y="6230848"/>
            <a:ext cx="432081" cy="365125"/>
          </a:xfrm>
        </p:spPr>
        <p:txBody>
          <a:bodyPr/>
          <a:lstStyle>
            <a:lvl1pPr>
              <a:defRPr>
                <a:solidFill>
                  <a:schemeClr val="bg1"/>
                </a:solidFill>
              </a:defRPr>
            </a:lvl1pPr>
          </a:lstStyle>
          <a:p>
            <a:fld id="{4EC81F68-4976-451A-B2E9-79BCBD2F70CC}" type="slidenum">
              <a:rPr lang="en-AU" smtClean="0"/>
              <a:pPr/>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7108872" y="6230848"/>
            <a:ext cx="1302050" cy="365125"/>
          </a:xfrm>
        </p:spPr>
        <p:txBody>
          <a:bodyPr/>
          <a:lstStyle>
            <a:lvl1pPr>
              <a:defRPr>
                <a:solidFill>
                  <a:schemeClr val="bg1"/>
                </a:solidFill>
              </a:defRPr>
            </a:lvl1pPr>
          </a:lstStyle>
          <a:p>
            <a:fld id="{08D9B466-4BE8-4D3E-BB27-C9EDE0839EC4}" type="datetime1">
              <a:rPr lang="en-AU" smtClean="0"/>
              <a:t>14/09/2020</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015503" y="6230848"/>
            <a:ext cx="4002382" cy="365125"/>
          </a:xfrm>
        </p:spPr>
        <p:txBody>
          <a:bodyPr/>
          <a:lstStyle>
            <a:lvl1pPr>
              <a:defRPr>
                <a:solidFill>
                  <a:schemeClr val="bg1"/>
                </a:solidFill>
              </a:defRPr>
            </a:lvl1pPr>
          </a:lstStyle>
          <a:p>
            <a:r>
              <a:rPr lang="en-AU"/>
              <a:t>Example footer text</a:t>
            </a:r>
          </a:p>
        </p:txBody>
      </p:sp>
      <p:pic>
        <p:nvPicPr>
          <p:cNvPr id="12" name="Picture 11">
            <a:extLst>
              <a:ext uri="{FF2B5EF4-FFF2-40B4-BE49-F238E27FC236}">
                <a16:creationId xmlns:a16="http://schemas.microsoft.com/office/drawing/2014/main" id="{04319888-40C2-4948-8D49-4AD6114010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6440" y="728074"/>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151360" y="457200"/>
            <a:ext cx="5793740" cy="562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199800" y="3117600"/>
            <a:ext cx="2486700" cy="1846800"/>
          </a:xfrm>
        </p:spPr>
        <p:txBody>
          <a:bodyPr/>
          <a:lstStyle>
            <a:lvl1pPr marL="0" indent="0">
              <a:buNone/>
              <a:defRPr sz="2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8C8DF7BC-7F6B-412A-8E26-13A97910C126}" type="datetime1">
              <a:rPr lang="en-AU" smtClean="0"/>
              <a:t>14/09/2020</a:t>
            </a:fld>
            <a:endParaRPr lang="en-AU"/>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r>
              <a:rPr lang="en-AU"/>
              <a:t>Example footer text</a:t>
            </a:r>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9" name="Picture 8">
            <a:extLst>
              <a:ext uri="{FF2B5EF4-FFF2-40B4-BE49-F238E27FC236}">
                <a16:creationId xmlns:a16="http://schemas.microsoft.com/office/drawing/2014/main" id="{097EC157-C339-420E-8E85-22C880923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63E6EB-8CED-4108-B6F2-E6D13942F327}"/>
              </a:ext>
            </a:extLst>
          </p:cNvPr>
          <p:cNvGrpSpPr/>
          <p:nvPr userDrawn="1"/>
        </p:nvGrpSpPr>
        <p:grpSpPr>
          <a:xfrm>
            <a:off x="-3171489" y="4738399"/>
            <a:ext cx="12801436" cy="3019357"/>
            <a:chOff x="-2935513" y="4064389"/>
            <a:chExt cx="15659100" cy="3693368"/>
          </a:xfrm>
        </p:grpSpPr>
        <p:sp>
          <p:nvSpPr>
            <p:cNvPr id="6" name="Freeform 15">
              <a:extLst>
                <a:ext uri="{FF2B5EF4-FFF2-40B4-BE49-F238E27FC236}">
                  <a16:creationId xmlns:a16="http://schemas.microsoft.com/office/drawing/2014/main" id="{666E238F-C6F1-48EE-9384-92F4A10A7D1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CB2B2F3D-67A7-4D54-903D-159DD3309EF1}"/>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911649FD-DC19-4DB8-B570-D76064413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6416" y="2824337"/>
            <a:ext cx="3671168" cy="1209326"/>
          </a:xfrm>
          <a:prstGeom prst="rect">
            <a:avLst/>
          </a:prstGeom>
        </p:spPr>
      </p:pic>
    </p:spTree>
    <p:extLst>
      <p:ext uri="{BB962C8B-B14F-4D97-AF65-F5344CB8AC3E}">
        <p14:creationId xmlns:p14="http://schemas.microsoft.com/office/powerpoint/2010/main" val="102980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5A90067-2361-4840-83F8-CBD421F060F8}"/>
              </a:ext>
            </a:extLst>
          </p:cNvPr>
          <p:cNvGrpSpPr/>
          <p:nvPr/>
        </p:nvGrpSpPr>
        <p:grpSpPr>
          <a:xfrm>
            <a:off x="-2157372" y="4709597"/>
            <a:ext cx="11444534" cy="2863277"/>
            <a:chOff x="-2935513" y="4064389"/>
            <a:chExt cx="15659100" cy="3693368"/>
          </a:xfrm>
        </p:grpSpPr>
        <p:sp>
          <p:nvSpPr>
            <p:cNvPr id="14" name="Freeform 15">
              <a:extLst>
                <a:ext uri="{FF2B5EF4-FFF2-40B4-BE49-F238E27FC236}">
                  <a16:creationId xmlns:a16="http://schemas.microsoft.com/office/drawing/2014/main" id="{DEBCA1C5-5795-4F26-B880-05CD7CA9A5B0}"/>
                </a:ext>
              </a:extLst>
            </p:cNvPr>
            <p:cNvSpPr>
              <a:spLocks/>
            </p:cNvSpPr>
            <p:nvPr/>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F253B752-9D1D-46A8-B0EA-628BFC103A70}"/>
                </a:ext>
              </a:extLst>
            </p:cNvPr>
            <p:cNvSpPr>
              <a:spLocks/>
            </p:cNvSpPr>
            <p:nvPr/>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p:nvSpPr>
        <p:spPr>
          <a:xfrm>
            <a:off x="0" y="0"/>
            <a:ext cx="9144000" cy="6858000"/>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1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629100" y="2350801"/>
            <a:ext cx="6858000" cy="2387600"/>
          </a:xfrm>
        </p:spPr>
        <p:txBody>
          <a:bodyPr anchor="b"/>
          <a:lstStyle>
            <a:lvl1pPr algn="l">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629100" y="4899600"/>
            <a:ext cx="6858000" cy="626400"/>
          </a:xfrm>
        </p:spPr>
        <p:txBody>
          <a:bodyPr>
            <a:normAutofit/>
          </a:bodyPr>
          <a:lstStyle>
            <a:lvl1pPr marL="0" indent="0" algn="l">
              <a:buNone/>
              <a:defRPr sz="2100">
                <a:solidFill>
                  <a:schemeClr val="bg1"/>
                </a:solidFill>
              </a:defRPr>
            </a:lvl1pPr>
            <a:lvl2pPr marL="342904" indent="0" algn="ctr">
              <a:buNone/>
              <a:defRPr sz="1500"/>
            </a:lvl2pPr>
            <a:lvl3pPr marL="685810" indent="0" algn="ctr">
              <a:buNone/>
              <a:defRPr sz="1350"/>
            </a:lvl3pPr>
            <a:lvl4pPr marL="1028714" indent="0" algn="ctr">
              <a:buNone/>
              <a:defRPr sz="1200"/>
            </a:lvl4pPr>
            <a:lvl5pPr marL="1371619" indent="0" algn="ctr">
              <a:buNone/>
              <a:defRPr sz="1200"/>
            </a:lvl5pPr>
            <a:lvl6pPr marL="1714524" indent="0" algn="ctr">
              <a:buNone/>
              <a:defRPr sz="1200"/>
            </a:lvl6pPr>
            <a:lvl7pPr marL="2057428" indent="0" algn="ctr">
              <a:buNone/>
              <a:defRPr sz="1200"/>
            </a:lvl7pPr>
            <a:lvl8pPr marL="2400333" indent="0" algn="ctr">
              <a:buNone/>
              <a:defRPr sz="1200"/>
            </a:lvl8pPr>
            <a:lvl9pPr marL="2743238" indent="0" algn="ctr">
              <a:buNone/>
              <a:defRPr sz="1200"/>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8501903" y="6230848"/>
            <a:ext cx="432081" cy="365125"/>
          </a:xfrm>
        </p:spPr>
        <p:txBody>
          <a:bodyPr/>
          <a:lstStyle>
            <a:lvl1pPr>
              <a:defRPr>
                <a:solidFill>
                  <a:schemeClr val="bg1"/>
                </a:solidFill>
              </a:defRPr>
            </a:lvl1pPr>
          </a:lstStyle>
          <a:p>
            <a:fld id="{4EC81F68-4976-451A-B2E9-79BCBD2F70CC}" type="slidenum">
              <a:rPr lang="en-AU" smtClean="0"/>
              <a:pPr/>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7108872" y="6230848"/>
            <a:ext cx="1302050" cy="365125"/>
          </a:xfrm>
        </p:spPr>
        <p:txBody>
          <a:bodyPr/>
          <a:lstStyle>
            <a:lvl1pPr>
              <a:defRPr>
                <a:solidFill>
                  <a:schemeClr val="bg1"/>
                </a:solidFill>
              </a:defRPr>
            </a:lvl1pPr>
          </a:lstStyle>
          <a:p>
            <a:fld id="{2BCB263C-B82E-4737-BBF3-626217CA90E3}" type="datetime1">
              <a:rPr lang="en-AU" smtClean="0"/>
              <a:t>14/09/2020</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015503" y="6230848"/>
            <a:ext cx="4002381" cy="365125"/>
          </a:xfrm>
        </p:spPr>
        <p:txBody>
          <a:bodyPr/>
          <a:lstStyle>
            <a:lvl1pPr>
              <a:defRPr>
                <a:solidFill>
                  <a:schemeClr val="bg1"/>
                </a:solidFill>
              </a:defRPr>
            </a:lvl1pPr>
          </a:lstStyle>
          <a:p>
            <a:endParaRPr lang="en-AU"/>
          </a:p>
        </p:txBody>
      </p:sp>
      <p:pic>
        <p:nvPicPr>
          <p:cNvPr id="11" name="Picture 10">
            <a:extLst>
              <a:ext uri="{FF2B5EF4-FFF2-40B4-BE49-F238E27FC236}">
                <a16:creationId xmlns:a16="http://schemas.microsoft.com/office/drawing/2014/main" id="{5DF909FA-3722-4F31-ACE2-78B291F1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328" y="756601"/>
            <a:ext cx="2586514" cy="903782"/>
          </a:xfrm>
          <a:prstGeom prst="rect">
            <a:avLst/>
          </a:prstGeom>
        </p:spPr>
      </p:pic>
    </p:spTree>
    <p:extLst>
      <p:ext uri="{BB962C8B-B14F-4D97-AF65-F5344CB8AC3E}">
        <p14:creationId xmlns:p14="http://schemas.microsoft.com/office/powerpoint/2010/main" val="11792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626793B9-B0ED-4A26-A4C7-633528BE5461}" type="datetime1">
              <a:rPr lang="en-AU" smtClean="0"/>
              <a:t>14/09/2020</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
        <p:nvSpPr>
          <p:cNvPr id="9" name="Text Placeholder 8">
            <a:extLst>
              <a:ext uri="{FF2B5EF4-FFF2-40B4-BE49-F238E27FC236}">
                <a16:creationId xmlns:a16="http://schemas.microsoft.com/office/drawing/2014/main" id="{96966F1C-22DB-47A8-8E30-240A14932D3A}"/>
              </a:ext>
            </a:extLst>
          </p:cNvPr>
          <p:cNvSpPr>
            <a:spLocks noGrp="1"/>
          </p:cNvSpPr>
          <p:nvPr>
            <p:ph type="body" sz="quarter" idx="13"/>
          </p:nvPr>
        </p:nvSpPr>
        <p:spPr>
          <a:xfrm>
            <a:off x="3152734" y="456527"/>
            <a:ext cx="5794380" cy="5627068"/>
          </a:xfrm>
        </p:spPr>
        <p:txBody>
          <a:bodyPr/>
          <a:lstStyle>
            <a:lvl1pPr marL="308182" indent="-308182">
              <a:buFont typeface="+mj-lt"/>
              <a:buAutoNum type="arabicPeriod"/>
              <a:defRPr/>
            </a:lvl1pPr>
            <a:lvl2pPr marL="733903" indent="-390997">
              <a:buFont typeface="+mj-lt"/>
              <a:buAutoNum type="arabicPeriod"/>
              <a:defRPr/>
            </a:lvl2pPr>
            <a:lvl3pPr marL="979058" indent="-293248">
              <a:buFont typeface="+mj-lt"/>
              <a:buAutoNum type="arabicPeriod"/>
              <a:defRPr/>
            </a:lvl3pPr>
            <a:lvl4pPr marL="1321962" indent="-293248">
              <a:buFont typeface="+mj-lt"/>
              <a:buAutoNum type="arabicPeriod"/>
              <a:defRPr/>
            </a:lvl4pPr>
            <a:lvl5pPr marL="1664867" indent="-293248">
              <a:buFont typeface="+mj-lt"/>
              <a:buAutoNum type="arabi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Picture 9">
            <a:extLst>
              <a:ext uri="{FF2B5EF4-FFF2-40B4-BE49-F238E27FC236}">
                <a16:creationId xmlns:a16="http://schemas.microsoft.com/office/drawing/2014/main" id="{35A87A14-C640-4048-95A7-4EF6E742A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6" y="6218316"/>
            <a:ext cx="1302051" cy="454963"/>
          </a:xfrm>
          <a:prstGeom prst="rect">
            <a:avLst/>
          </a:prstGeom>
        </p:spPr>
      </p:pic>
    </p:spTree>
    <p:extLst>
      <p:ext uri="{BB962C8B-B14F-4D97-AF65-F5344CB8AC3E}">
        <p14:creationId xmlns:p14="http://schemas.microsoft.com/office/powerpoint/2010/main" val="260870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7FECD23D-93BC-4BFC-8E72-A4B9F48D5070}" type="datetime1">
              <a:rPr lang="en-AU" smtClean="0"/>
              <a:t>14/09/2020</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5426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623888" y="1709738"/>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4" indent="0">
              <a:buNone/>
              <a:defRPr sz="1500">
                <a:solidFill>
                  <a:schemeClr val="tx1">
                    <a:tint val="75000"/>
                  </a:schemeClr>
                </a:solidFill>
              </a:defRPr>
            </a:lvl2pPr>
            <a:lvl3pPr marL="685810" indent="0">
              <a:buNone/>
              <a:defRPr sz="1350">
                <a:solidFill>
                  <a:schemeClr val="tx1">
                    <a:tint val="75000"/>
                  </a:schemeClr>
                </a:solidFill>
              </a:defRPr>
            </a:lvl3pPr>
            <a:lvl4pPr marL="1028714" indent="0">
              <a:buNone/>
              <a:defRPr sz="1200">
                <a:solidFill>
                  <a:schemeClr val="tx1">
                    <a:tint val="75000"/>
                  </a:schemeClr>
                </a:solidFill>
              </a:defRPr>
            </a:lvl4pPr>
            <a:lvl5pPr marL="1371619" indent="0">
              <a:buNone/>
              <a:defRPr sz="1200">
                <a:solidFill>
                  <a:schemeClr val="tx1">
                    <a:tint val="75000"/>
                  </a:schemeClr>
                </a:solidFill>
              </a:defRPr>
            </a:lvl5pPr>
            <a:lvl6pPr marL="1714524" indent="0">
              <a:buNone/>
              <a:defRPr sz="1200">
                <a:solidFill>
                  <a:schemeClr val="tx1">
                    <a:tint val="75000"/>
                  </a:schemeClr>
                </a:solidFill>
              </a:defRPr>
            </a:lvl6pPr>
            <a:lvl7pPr marL="2057428" indent="0">
              <a:buNone/>
              <a:defRPr sz="1200">
                <a:solidFill>
                  <a:schemeClr val="tx1">
                    <a:tint val="75000"/>
                  </a:schemeClr>
                </a:solidFill>
              </a:defRPr>
            </a:lvl7pPr>
            <a:lvl8pPr marL="2400333" indent="0">
              <a:buNone/>
              <a:defRPr sz="1200">
                <a:solidFill>
                  <a:schemeClr val="tx1">
                    <a:tint val="75000"/>
                  </a:schemeClr>
                </a:solidFill>
              </a:defRPr>
            </a:lvl8pPr>
            <a:lvl9pPr marL="2743238"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FBF5CE09-B97E-4919-80A9-DD3234AF84CA}" type="datetime1">
              <a:rPr lang="en-AU" smtClean="0"/>
              <a:t>14/09/2020</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pic>
        <p:nvPicPr>
          <p:cNvPr id="7" name="Picture 6">
            <a:extLst>
              <a:ext uri="{FF2B5EF4-FFF2-40B4-BE49-F238E27FC236}">
                <a16:creationId xmlns:a16="http://schemas.microsoft.com/office/drawing/2014/main" id="{EE399150-2915-4920-A24D-8FAED5E18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6" y="6218316"/>
            <a:ext cx="1302051" cy="454963"/>
          </a:xfrm>
          <a:prstGeom prst="rect">
            <a:avLst/>
          </a:prstGeom>
        </p:spPr>
      </p:pic>
    </p:spTree>
    <p:extLst>
      <p:ext uri="{BB962C8B-B14F-4D97-AF65-F5344CB8AC3E}">
        <p14:creationId xmlns:p14="http://schemas.microsoft.com/office/powerpoint/2010/main" val="328423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176646" y="1825625"/>
            <a:ext cx="4317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4629150" y="1825625"/>
            <a:ext cx="431828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C612B954-E48E-4AEF-AD09-E67E44105D5D}" type="datetime1">
              <a:rPr lang="en-AU" smtClean="0"/>
              <a:t>14/09/2020</a:t>
            </a:fld>
            <a:endParaRPr lang="en-AU"/>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349895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175500" y="136800"/>
            <a:ext cx="6752700" cy="1188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175501" y="1681163"/>
            <a:ext cx="4322681" cy="823912"/>
          </a:xfrm>
        </p:spPr>
        <p:txBody>
          <a:bodyPr anchor="b"/>
          <a:lstStyle>
            <a:lvl1pPr marL="0" indent="0">
              <a:buNone/>
              <a:defRPr sz="1800" b="1"/>
            </a:lvl1pPr>
            <a:lvl2pPr marL="342904" indent="0">
              <a:buNone/>
              <a:defRPr sz="1500" b="1"/>
            </a:lvl2pPr>
            <a:lvl3pPr marL="685810" indent="0">
              <a:buNone/>
              <a:defRPr sz="1350" b="1"/>
            </a:lvl3pPr>
            <a:lvl4pPr marL="1028714" indent="0">
              <a:buNone/>
              <a:defRPr sz="1200" b="1"/>
            </a:lvl4pPr>
            <a:lvl5pPr marL="1371619" indent="0">
              <a:buNone/>
              <a:defRPr sz="1200" b="1"/>
            </a:lvl5pPr>
            <a:lvl6pPr marL="1714524" indent="0">
              <a:buNone/>
              <a:defRPr sz="1200" b="1"/>
            </a:lvl6pPr>
            <a:lvl7pPr marL="2057428" indent="0">
              <a:buNone/>
              <a:defRPr sz="1200" b="1"/>
            </a:lvl7pPr>
            <a:lvl8pPr marL="2400333" indent="0">
              <a:buNone/>
              <a:defRPr sz="1200" b="1"/>
            </a:lvl8pPr>
            <a:lvl9pPr marL="2743238"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175501" y="2505075"/>
            <a:ext cx="432268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4629150" y="1681163"/>
            <a:ext cx="4322700" cy="823912"/>
          </a:xfrm>
        </p:spPr>
        <p:txBody>
          <a:bodyPr anchor="b"/>
          <a:lstStyle>
            <a:lvl1pPr marL="0" indent="0">
              <a:buNone/>
              <a:defRPr sz="1800" b="1"/>
            </a:lvl1pPr>
            <a:lvl2pPr marL="342904" indent="0">
              <a:buNone/>
              <a:defRPr sz="1500" b="1"/>
            </a:lvl2pPr>
            <a:lvl3pPr marL="685810" indent="0">
              <a:buNone/>
              <a:defRPr sz="1350" b="1"/>
            </a:lvl3pPr>
            <a:lvl4pPr marL="1028714" indent="0">
              <a:buNone/>
              <a:defRPr sz="1200" b="1"/>
            </a:lvl4pPr>
            <a:lvl5pPr marL="1371619" indent="0">
              <a:buNone/>
              <a:defRPr sz="1200" b="1"/>
            </a:lvl5pPr>
            <a:lvl6pPr marL="1714524" indent="0">
              <a:buNone/>
              <a:defRPr sz="1200" b="1"/>
            </a:lvl6pPr>
            <a:lvl7pPr marL="2057428" indent="0">
              <a:buNone/>
              <a:defRPr sz="1200" b="1"/>
            </a:lvl7pPr>
            <a:lvl8pPr marL="2400333" indent="0">
              <a:buNone/>
              <a:defRPr sz="1200" b="1"/>
            </a:lvl8pPr>
            <a:lvl9pPr marL="2743238"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4629150" y="2505075"/>
            <a:ext cx="43227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86F555B9-61C1-47BB-9518-05F6F5362C64}" type="datetime1">
              <a:rPr lang="en-AU" smtClean="0"/>
              <a:t>14/09/2020</a:t>
            </a:fld>
            <a:endParaRPr lang="en-AU"/>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977484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B5CDC08A-3FCA-4DCD-9801-3F981E63D0AE}" type="datetime1">
              <a:rPr lang="en-AU" smtClean="0"/>
              <a:t>14/09/2020</a:t>
            </a:fld>
            <a:endParaRPr lang="en-AU"/>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457744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22408DAD-2C35-4B8E-B703-6A1F0288B0CE}" type="datetime1">
              <a:rPr lang="en-AU" smtClean="0"/>
              <a:t>14/09/2020</a:t>
            </a:fld>
            <a:endParaRPr lang="en-AU"/>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72907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407CAB36-3D18-4867-8C02-E8CE10B9E3D8}" type="datetime1">
              <a:rPr lang="en-AU" smtClean="0"/>
              <a:t>14/09/2020</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r>
              <a:rPr lang="en-AU"/>
              <a:t>Example footer text</a:t>
            </a:r>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
        <p:nvSpPr>
          <p:cNvPr id="9" name="Text Placeholder 8">
            <a:extLst>
              <a:ext uri="{FF2B5EF4-FFF2-40B4-BE49-F238E27FC236}">
                <a16:creationId xmlns:a16="http://schemas.microsoft.com/office/drawing/2014/main" id="{8E5A8E53-6B2A-4241-96AC-8D49FD25DC61}"/>
              </a:ext>
            </a:extLst>
          </p:cNvPr>
          <p:cNvSpPr>
            <a:spLocks noGrp="1"/>
          </p:cNvSpPr>
          <p:nvPr>
            <p:ph type="body" sz="quarter" idx="13"/>
          </p:nvPr>
        </p:nvSpPr>
        <p:spPr>
          <a:xfrm>
            <a:off x="3150000" y="457199"/>
            <a:ext cx="5792400" cy="5626800"/>
          </a:xfrm>
        </p:spPr>
        <p:txBody>
          <a:bodyPr/>
          <a:lstStyle>
            <a:lvl1pPr marL="361950" indent="-361950">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371600" indent="-342900">
              <a:buFont typeface="+mj-lt"/>
              <a:buAutoNum type="arabicPeriod"/>
              <a:defRPr/>
            </a:lvl4pPr>
            <a:lvl5pPr marL="17145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Picture 9">
            <a:extLst>
              <a:ext uri="{FF2B5EF4-FFF2-40B4-BE49-F238E27FC236}">
                <a16:creationId xmlns:a16="http://schemas.microsoft.com/office/drawing/2014/main" id="{AF2188CD-9EED-4AB1-AD8C-73C0F80DE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161345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151360" y="457200"/>
            <a:ext cx="5793740" cy="562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199800" y="3117601"/>
            <a:ext cx="2486700" cy="1846800"/>
          </a:xfrm>
        </p:spPr>
        <p:txBody>
          <a:bodyPr>
            <a:normAutofit/>
          </a:bodyPr>
          <a:lstStyle>
            <a:lvl1pPr marL="0" indent="0">
              <a:buNone/>
              <a:defRPr sz="2100">
                <a:solidFill>
                  <a:schemeClr val="bg1"/>
                </a:solidFill>
              </a:defRPr>
            </a:lvl1pPr>
            <a:lvl2pPr marL="342904" indent="0">
              <a:buNone/>
              <a:defRPr sz="1050"/>
            </a:lvl2pPr>
            <a:lvl3pPr marL="685810" indent="0">
              <a:buNone/>
              <a:defRPr sz="900"/>
            </a:lvl3pPr>
            <a:lvl4pPr marL="1028714" indent="0">
              <a:buNone/>
              <a:defRPr sz="750"/>
            </a:lvl4pPr>
            <a:lvl5pPr marL="1371619" indent="0">
              <a:buNone/>
              <a:defRPr sz="750"/>
            </a:lvl5pPr>
            <a:lvl6pPr marL="1714524" indent="0">
              <a:buNone/>
              <a:defRPr sz="750"/>
            </a:lvl6pPr>
            <a:lvl7pPr marL="2057428" indent="0">
              <a:buNone/>
              <a:defRPr sz="750"/>
            </a:lvl7pPr>
            <a:lvl8pPr marL="2400333" indent="0">
              <a:buNone/>
              <a:defRPr sz="750"/>
            </a:lvl8pPr>
            <a:lvl9pPr marL="2743238"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BC6183C2-B11E-4AF9-8419-02FA8271B2C0}" type="datetime1">
              <a:rPr lang="en-AU" smtClean="0"/>
              <a:t>14/09/2020</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9" name="Picture 8">
            <a:extLst>
              <a:ext uri="{FF2B5EF4-FFF2-40B4-BE49-F238E27FC236}">
                <a16:creationId xmlns:a16="http://schemas.microsoft.com/office/drawing/2014/main" id="{CD7A8669-24E6-424D-B888-CEC73E481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6" y="6218316"/>
            <a:ext cx="1302051" cy="454963"/>
          </a:xfrm>
          <a:prstGeom prst="rect">
            <a:avLst/>
          </a:prstGeom>
        </p:spPr>
      </p:pic>
    </p:spTree>
    <p:extLst>
      <p:ext uri="{BB962C8B-B14F-4D97-AF65-F5344CB8AC3E}">
        <p14:creationId xmlns:p14="http://schemas.microsoft.com/office/powerpoint/2010/main" val="387441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151360" y="457200"/>
            <a:ext cx="5793740" cy="5626800"/>
          </a:xfrm>
        </p:spPr>
        <p:txBody>
          <a:bodyPr/>
          <a:lstStyle>
            <a:lvl1pPr marL="0" indent="0">
              <a:buNone/>
              <a:defRPr sz="2400"/>
            </a:lvl1pPr>
            <a:lvl2pPr marL="342904" indent="0">
              <a:buNone/>
              <a:defRPr sz="2100"/>
            </a:lvl2pPr>
            <a:lvl3pPr marL="685810" indent="0">
              <a:buNone/>
              <a:defRPr sz="1800"/>
            </a:lvl3pPr>
            <a:lvl4pPr marL="1028714" indent="0">
              <a:buNone/>
              <a:defRPr sz="1500"/>
            </a:lvl4pPr>
            <a:lvl5pPr marL="1371619" indent="0">
              <a:buNone/>
              <a:defRPr sz="1500"/>
            </a:lvl5pPr>
            <a:lvl6pPr marL="1714524" indent="0">
              <a:buNone/>
              <a:defRPr sz="1500"/>
            </a:lvl6pPr>
            <a:lvl7pPr marL="2057428" indent="0">
              <a:buNone/>
              <a:defRPr sz="1500"/>
            </a:lvl7pPr>
            <a:lvl8pPr marL="2400333" indent="0">
              <a:buNone/>
              <a:defRPr sz="1500"/>
            </a:lvl8pPr>
            <a:lvl9pPr marL="2743238" indent="0">
              <a:buNone/>
              <a:defRPr sz="1500"/>
            </a:lvl9pPr>
          </a:lstStyle>
          <a:p>
            <a:r>
              <a:rPr lang="en-US"/>
              <a:t>Click icon to add picture</a:t>
            </a:r>
            <a:endParaRPr lang="en-AU"/>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199800" y="3117601"/>
            <a:ext cx="2486700" cy="1846800"/>
          </a:xfrm>
        </p:spPr>
        <p:txBody>
          <a:bodyPr/>
          <a:lstStyle>
            <a:lvl1pPr marL="0" indent="0">
              <a:buNone/>
              <a:defRPr sz="2100">
                <a:solidFill>
                  <a:schemeClr val="bg1"/>
                </a:solidFill>
              </a:defRPr>
            </a:lvl1pPr>
            <a:lvl2pPr marL="342904" indent="0">
              <a:buNone/>
              <a:defRPr sz="1050"/>
            </a:lvl2pPr>
            <a:lvl3pPr marL="685810" indent="0">
              <a:buNone/>
              <a:defRPr sz="900"/>
            </a:lvl3pPr>
            <a:lvl4pPr marL="1028714" indent="0">
              <a:buNone/>
              <a:defRPr sz="750"/>
            </a:lvl4pPr>
            <a:lvl5pPr marL="1371619" indent="0">
              <a:buNone/>
              <a:defRPr sz="750"/>
            </a:lvl5pPr>
            <a:lvl6pPr marL="1714524" indent="0">
              <a:buNone/>
              <a:defRPr sz="750"/>
            </a:lvl6pPr>
            <a:lvl7pPr marL="2057428" indent="0">
              <a:buNone/>
              <a:defRPr sz="750"/>
            </a:lvl7pPr>
            <a:lvl8pPr marL="2400333" indent="0">
              <a:buNone/>
              <a:defRPr sz="750"/>
            </a:lvl8pPr>
            <a:lvl9pPr marL="2743238"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3EDF0E40-436F-4A58-BA98-F43008232535}" type="datetime1">
              <a:rPr lang="en-AU" smtClean="0"/>
              <a:t>14/09/2020</a:t>
            </a:fld>
            <a:endParaRPr lang="en-AU"/>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9" name="Picture 8">
            <a:extLst>
              <a:ext uri="{FF2B5EF4-FFF2-40B4-BE49-F238E27FC236}">
                <a16:creationId xmlns:a16="http://schemas.microsoft.com/office/drawing/2014/main" id="{4BA7C90F-9669-4678-B9A5-7D2A32BE2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6" y="6218316"/>
            <a:ext cx="1302051" cy="454963"/>
          </a:xfrm>
          <a:prstGeom prst="rect">
            <a:avLst/>
          </a:prstGeom>
        </p:spPr>
      </p:pic>
    </p:spTree>
    <p:extLst>
      <p:ext uri="{BB962C8B-B14F-4D97-AF65-F5344CB8AC3E}">
        <p14:creationId xmlns:p14="http://schemas.microsoft.com/office/powerpoint/2010/main" val="3943264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963A3D-4158-4862-80EF-B6397DC9CE90}"/>
              </a:ext>
            </a:extLst>
          </p:cNvPr>
          <p:cNvGrpSpPr/>
          <p:nvPr/>
        </p:nvGrpSpPr>
        <p:grpSpPr>
          <a:xfrm>
            <a:off x="-1778969" y="4816634"/>
            <a:ext cx="11444534" cy="2863277"/>
            <a:chOff x="-2935513" y="4064389"/>
            <a:chExt cx="15659100" cy="3693368"/>
          </a:xfrm>
        </p:grpSpPr>
        <p:sp>
          <p:nvSpPr>
            <p:cNvPr id="6" name="Freeform 15">
              <a:extLst>
                <a:ext uri="{FF2B5EF4-FFF2-40B4-BE49-F238E27FC236}">
                  <a16:creationId xmlns:a16="http://schemas.microsoft.com/office/drawing/2014/main" id="{847E1A0B-CD25-493E-BBD2-63F153442D8D}"/>
                </a:ext>
              </a:extLst>
            </p:cNvPr>
            <p:cNvSpPr>
              <a:spLocks/>
            </p:cNvSpPr>
            <p:nvPr/>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5E2C415D-48A1-4209-A679-82D52AD61504}"/>
                </a:ext>
              </a:extLst>
            </p:cNvPr>
            <p:cNvSpPr>
              <a:spLocks/>
            </p:cNvSpPr>
            <p:nvPr/>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D2C647D8-C790-464F-B73C-E653BB91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537" y="2794639"/>
            <a:ext cx="3630927" cy="1268721"/>
          </a:xfrm>
          <a:prstGeom prst="rect">
            <a:avLst/>
          </a:prstGeom>
        </p:spPr>
      </p:pic>
    </p:spTree>
    <p:extLst>
      <p:ext uri="{BB962C8B-B14F-4D97-AF65-F5344CB8AC3E}">
        <p14:creationId xmlns:p14="http://schemas.microsoft.com/office/powerpoint/2010/main" val="301971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D6D6A4F4-F8DD-4A2B-97BA-AC43A867E9F3}" type="datetime1">
              <a:rPr lang="en-AU" smtClean="0"/>
              <a:t>14/09/2020</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C198EB22-11DB-4A31-A328-6FBBDCCE6A99}" type="datetime1">
              <a:rPr lang="en-AU" smtClean="0"/>
              <a:t>14/09/2020</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r>
              <a:rPr lang="en-AU"/>
              <a:t>Example footer text</a:t>
            </a:r>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pic>
        <p:nvPicPr>
          <p:cNvPr id="7" name="Picture 6">
            <a:extLst>
              <a:ext uri="{FF2B5EF4-FFF2-40B4-BE49-F238E27FC236}">
                <a16:creationId xmlns:a16="http://schemas.microsoft.com/office/drawing/2014/main" id="{85656308-505F-4C9D-B9BF-1868F7BF86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176646" y="1825625"/>
            <a:ext cx="4317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4629150" y="1825625"/>
            <a:ext cx="43182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121BF7E2-AE21-4E6B-83F1-AC3F47291A76}" type="datetime1">
              <a:rPr lang="en-AU" smtClean="0"/>
              <a:t>14/09/2020</a:t>
            </a:fld>
            <a:endParaRPr lang="en-AU"/>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r>
              <a:rPr lang="en-AU"/>
              <a:t>Example footer text</a:t>
            </a:r>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175500" y="136800"/>
            <a:ext cx="6752700" cy="1188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175501" y="1681163"/>
            <a:ext cx="432268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175501" y="2505075"/>
            <a:ext cx="43226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4629150" y="1681163"/>
            <a:ext cx="43227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4629150" y="2505075"/>
            <a:ext cx="43227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FE958167-226C-451B-B6C8-11A45DCFF806}" type="datetime1">
              <a:rPr lang="en-AU" smtClean="0"/>
              <a:t>14/09/2020</a:t>
            </a:fld>
            <a:endParaRPr lang="en-AU"/>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r>
              <a:rPr lang="en-AU"/>
              <a:t>Example footer text</a:t>
            </a:r>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9B92CF5E-75C2-40BE-8603-EC0D1BC3C445}" type="datetime1">
              <a:rPr lang="en-AU" smtClean="0"/>
              <a:t>14/09/2020</a:t>
            </a:fld>
            <a:endParaRPr lang="en-AU"/>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r>
              <a:rPr lang="en-AU"/>
              <a:t>Example footer text</a:t>
            </a:r>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F7115DE0-437E-4CCA-84F9-85B27233F686}" type="datetime1">
              <a:rPr lang="en-AU" smtClean="0"/>
              <a:t>14/09/2020</a:t>
            </a:fld>
            <a:endParaRPr lang="en-AU"/>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r>
              <a:rPr lang="en-AU"/>
              <a:t>Example footer text</a:t>
            </a:r>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151360" y="457200"/>
            <a:ext cx="5793740" cy="562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199800" y="3117600"/>
            <a:ext cx="2486700" cy="1846800"/>
          </a:xfrm>
        </p:spPr>
        <p:txBody>
          <a:bodyPr>
            <a:normAutofit/>
          </a:bodyPr>
          <a:lstStyle>
            <a:lvl1pPr marL="0" indent="0">
              <a:buNone/>
              <a:defRPr sz="2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F8C67CC3-DD97-46F9-A287-7AC9719B8A74}" type="datetime1">
              <a:rPr lang="en-AU" smtClean="0"/>
              <a:t>14/09/2020</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r>
              <a:rPr lang="en-AU"/>
              <a:t>Example footer text</a:t>
            </a:r>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pic>
        <p:nvPicPr>
          <p:cNvPr id="9" name="Picture 8">
            <a:extLst>
              <a:ext uri="{FF2B5EF4-FFF2-40B4-BE49-F238E27FC236}">
                <a16:creationId xmlns:a16="http://schemas.microsoft.com/office/drawing/2014/main" id="{41E11E4B-3A96-4BA8-A032-67B5456BA8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1"/>
            <a:ext cx="9144000" cy="1325563"/>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176646" y="136526"/>
            <a:ext cx="6751334" cy="1189039"/>
          </a:xfrm>
          <a:prstGeom prst="rect">
            <a:avLst/>
          </a:prstGeom>
        </p:spPr>
        <p:txBody>
          <a:bodyPr vert="horz" lIns="91440" tIns="45720" rIns="91440" bIns="45720" rtlCol="0" anchor="b"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176645" y="1825625"/>
            <a:ext cx="877078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7122319" y="6356351"/>
            <a:ext cx="13020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F1F8EF-C336-4D95-98A3-3CD3AFCAB637}" type="datetime1">
              <a:rPr lang="en-AU" smtClean="0"/>
              <a:t>14/09/2020</a:t>
            </a:fld>
            <a:endParaRPr lang="en-AU"/>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028950" y="6356351"/>
            <a:ext cx="4002382"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AU"/>
              <a:t>Example footer text</a:t>
            </a:r>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8515350" y="6356351"/>
            <a:ext cx="43208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C81F68-4976-451A-B2E9-79BCBD2F70CC}" type="slidenum">
              <a:rPr lang="en-AU" smtClean="0"/>
              <a:t>‹#›</a:t>
            </a:fld>
            <a:endParaRPr lang="en-AU"/>
          </a:p>
        </p:txBody>
      </p:sp>
      <p:pic>
        <p:nvPicPr>
          <p:cNvPr id="8" name="Picture 7">
            <a:extLst>
              <a:ext uri="{FF2B5EF4-FFF2-40B4-BE49-F238E27FC236}">
                <a16:creationId xmlns:a16="http://schemas.microsoft.com/office/drawing/2014/main" id="{97C1AA2C-3FFA-48E8-B036-2C5DC3A52F9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p:nvSpPr>
        <p:spPr>
          <a:xfrm>
            <a:off x="0" y="0"/>
            <a:ext cx="9144000" cy="1325563"/>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176646" y="136526"/>
            <a:ext cx="6751334" cy="1189039"/>
          </a:xfrm>
          <a:prstGeom prst="rect">
            <a:avLst/>
          </a:prstGeom>
        </p:spPr>
        <p:txBody>
          <a:bodyPr vert="horz" lIns="91440" tIns="45720" rIns="91440" bIns="45720" rtlCol="0" anchor="b"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176646" y="1825625"/>
            <a:ext cx="877078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7122319" y="6356351"/>
            <a:ext cx="13020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9AEEA-9D3E-4E59-849D-7E6245957195}" type="datetime1">
              <a:rPr lang="en-AU" smtClean="0"/>
              <a:t>14/09/2020</a:t>
            </a:fld>
            <a:endParaRPr lang="en-AU"/>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028950" y="6356351"/>
            <a:ext cx="4002381"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8515350" y="6356351"/>
            <a:ext cx="43208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C81F68-4976-451A-B2E9-79BCBD2F70CC}" type="slidenum">
              <a:rPr lang="en-AU" smtClean="0"/>
              <a:t>‹#›</a:t>
            </a:fld>
            <a:endParaRPr lang="en-AU"/>
          </a:p>
        </p:txBody>
      </p:sp>
      <p:pic>
        <p:nvPicPr>
          <p:cNvPr id="8" name="Picture 7">
            <a:extLst>
              <a:ext uri="{FF2B5EF4-FFF2-40B4-BE49-F238E27FC236}">
                <a16:creationId xmlns:a16="http://schemas.microsoft.com/office/drawing/2014/main" id="{97C1AA2C-3FFA-48E8-B036-2C5DC3A52F9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646" y="6218316"/>
            <a:ext cx="1302051" cy="454963"/>
          </a:xfrm>
          <a:prstGeom prst="rect">
            <a:avLst/>
          </a:prstGeom>
        </p:spPr>
      </p:pic>
    </p:spTree>
    <p:extLst>
      <p:ext uri="{BB962C8B-B14F-4D97-AF65-F5344CB8AC3E}">
        <p14:creationId xmlns:p14="http://schemas.microsoft.com/office/powerpoint/2010/main" val="1198534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10" rtl="0" eaLnBrk="1" latinLnBrk="0" hangingPunct="1">
        <a:lnSpc>
          <a:spcPct val="90000"/>
        </a:lnSpc>
        <a:spcBef>
          <a:spcPct val="0"/>
        </a:spcBef>
        <a:buNone/>
        <a:defRPr sz="3300" b="0" kern="1200">
          <a:solidFill>
            <a:schemeClr val="bg1"/>
          </a:solidFill>
          <a:latin typeface="+mj-lt"/>
          <a:ea typeface="+mj-ea"/>
          <a:cs typeface="+mj-cs"/>
        </a:defRPr>
      </a:lvl1pPr>
    </p:titleStyle>
    <p:bodyStyle>
      <a:lvl1pPr marL="171452" indent="-171452" algn="l" defTabSz="68581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2" algn="l" defTabSz="68581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2" indent="-171452" algn="l" defTabSz="68581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6"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72"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6"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1"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6"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0"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0" rtl="0" eaLnBrk="1" latinLnBrk="0" hangingPunct="1">
        <a:defRPr sz="1350" kern="1200">
          <a:solidFill>
            <a:schemeClr val="tx1"/>
          </a:solidFill>
          <a:latin typeface="+mn-lt"/>
          <a:ea typeface="+mn-ea"/>
          <a:cs typeface="+mn-cs"/>
        </a:defRPr>
      </a:lvl1pPr>
      <a:lvl2pPr marL="342904" algn="l" defTabSz="685810" rtl="0" eaLnBrk="1" latinLnBrk="0" hangingPunct="1">
        <a:defRPr sz="1350" kern="1200">
          <a:solidFill>
            <a:schemeClr val="tx1"/>
          </a:solidFill>
          <a:latin typeface="+mn-lt"/>
          <a:ea typeface="+mn-ea"/>
          <a:cs typeface="+mn-cs"/>
        </a:defRPr>
      </a:lvl2pPr>
      <a:lvl3pPr marL="685810" algn="l" defTabSz="685810" rtl="0" eaLnBrk="1" latinLnBrk="0" hangingPunct="1">
        <a:defRPr sz="1350" kern="1200">
          <a:solidFill>
            <a:schemeClr val="tx1"/>
          </a:solidFill>
          <a:latin typeface="+mn-lt"/>
          <a:ea typeface="+mn-ea"/>
          <a:cs typeface="+mn-cs"/>
        </a:defRPr>
      </a:lvl3pPr>
      <a:lvl4pPr marL="1028714" algn="l" defTabSz="685810" rtl="0" eaLnBrk="1" latinLnBrk="0" hangingPunct="1">
        <a:defRPr sz="1350" kern="1200">
          <a:solidFill>
            <a:schemeClr val="tx1"/>
          </a:solidFill>
          <a:latin typeface="+mn-lt"/>
          <a:ea typeface="+mn-ea"/>
          <a:cs typeface="+mn-cs"/>
        </a:defRPr>
      </a:lvl4pPr>
      <a:lvl5pPr marL="1371619" algn="l" defTabSz="685810" rtl="0" eaLnBrk="1" latinLnBrk="0" hangingPunct="1">
        <a:defRPr sz="1350" kern="1200">
          <a:solidFill>
            <a:schemeClr val="tx1"/>
          </a:solidFill>
          <a:latin typeface="+mn-lt"/>
          <a:ea typeface="+mn-ea"/>
          <a:cs typeface="+mn-cs"/>
        </a:defRPr>
      </a:lvl5pPr>
      <a:lvl6pPr marL="1714524" algn="l" defTabSz="685810" rtl="0" eaLnBrk="1" latinLnBrk="0" hangingPunct="1">
        <a:defRPr sz="1350" kern="1200">
          <a:solidFill>
            <a:schemeClr val="tx1"/>
          </a:solidFill>
          <a:latin typeface="+mn-lt"/>
          <a:ea typeface="+mn-ea"/>
          <a:cs typeface="+mn-cs"/>
        </a:defRPr>
      </a:lvl6pPr>
      <a:lvl7pPr marL="2057428" algn="l" defTabSz="685810" rtl="0" eaLnBrk="1" latinLnBrk="0" hangingPunct="1">
        <a:defRPr sz="1350" kern="1200">
          <a:solidFill>
            <a:schemeClr val="tx1"/>
          </a:solidFill>
          <a:latin typeface="+mn-lt"/>
          <a:ea typeface="+mn-ea"/>
          <a:cs typeface="+mn-cs"/>
        </a:defRPr>
      </a:lvl7pPr>
      <a:lvl8pPr marL="2400333" algn="l" defTabSz="685810" rtl="0" eaLnBrk="1" latinLnBrk="0" hangingPunct="1">
        <a:defRPr sz="1350" kern="1200">
          <a:solidFill>
            <a:schemeClr val="tx1"/>
          </a:solidFill>
          <a:latin typeface="+mn-lt"/>
          <a:ea typeface="+mn-ea"/>
          <a:cs typeface="+mn-cs"/>
        </a:defRPr>
      </a:lvl8pPr>
      <a:lvl9pPr marL="2743238" algn="l" defTabSz="68581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emc.gov.au/rule-changes/global-settlement-and-market-reconciliation" TargetMode="External"/><Relationship Id="rId2" Type="http://schemas.openxmlformats.org/officeDocument/2006/relationships/hyperlink" Target="https://www.aemc.gov.au/rule-changes/five-minute-settlement" TargetMode="External"/><Relationship Id="rId1" Type="http://schemas.openxmlformats.org/officeDocument/2006/relationships/slideLayout" Target="../slideLayouts/slideLayout3.xml"/><Relationship Id="rId5" Type="http://schemas.openxmlformats.org/officeDocument/2006/relationships/hyperlink" Target="https://www.aemc.gov.au/rule-changes/delayed-implementation-five-minute-and-global-settlement" TargetMode="External"/><Relationship Id="rId4" Type="http://schemas.openxmlformats.org/officeDocument/2006/relationships/hyperlink" Target="https://www.aemc.gov.au/rule-changes/five-minute-settlement-and-global-settlement-implementation-amendmen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emo.com.au/-/media/files/electricity/nem/5ms/systems-workstream/5ms-systems-external-hlia.pdf?la=en&amp;hash=BED3F245D75CD9F5808A5185B7BF9C97" TargetMode="External"/><Relationship Id="rId2" Type="http://schemas.openxmlformats.org/officeDocument/2006/relationships/hyperlink" Target="https://aemo.com.au/initiatives/major-programs/nem-five-minute-settlement-program-and-global-settlement/systems-workstream/systems-technical-document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emo.com.au/-/media/files/electricity/nem/5ms/systems-workstream/2019/format-and-validation-for-energy-fcas-and-mnsp-bids-and-offers.pdf?la=en&amp;hash=E84A826D659AB43D5E8EE0BF5BD67D26" TargetMode="External"/><Relationship Id="rId2" Type="http://schemas.openxmlformats.org/officeDocument/2006/relationships/hyperlink" Target="https://aemo.com.au/-/media/files/electricity/nem/5ms/systems-workstream/2020/emms-technical-specification-five-minute-settlement.pdf?la=en&amp;hash=408FDA6B2650B97B0DFC39BDF23BBD76" TargetMode="External"/><Relationship Id="rId1" Type="http://schemas.openxmlformats.org/officeDocument/2006/relationships/slideLayout" Target="../slideLayouts/slideLayout3.xml"/><Relationship Id="rId5" Type="http://schemas.openxmlformats.org/officeDocument/2006/relationships/hyperlink" Target="https://aemo.com.au/-/media/files/electricity/nem/5ms/systems-workstream/2020/guide-to-api-energy-and-fcas-bids-and-offers.pdf?la=en&amp;hash=7BC458C8E53E5CF42D2BF535C54B5E2E" TargetMode="External"/><Relationship Id="rId4" Type="http://schemas.openxmlformats.org/officeDocument/2006/relationships/hyperlink" Target="https://aemo.com.au/-/media/files/electricity/nem/5ms/systems-workstream/2020/guide-to-energy-and-fcas-bids-and-offers.pdf?la=en&amp;hash=44CC38E096EC7599D47350ED75EC0CFB"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emo.com.au/-/media/files/electricity/nem/5ms/systems-workstream/2020/guide-to-nem-retail-b2m-apis.pdf?la=en&amp;hash=8305BF6DC6320D438EE6F6D0ED7D42ED" TargetMode="External"/><Relationship Id="rId7" Type="http://schemas.openxmlformats.org/officeDocument/2006/relationships/hyperlink" Target="https://aemo.com.au/-/media/files/electricity/nem/5ms/systems-workstream/2020/guide-to-msats-and-b2b-terms.pdf?la=en&amp;hash=49C909A4C59FC73BBEF62473C4467D31" TargetMode="External"/><Relationship Id="rId2" Type="http://schemas.openxmlformats.org/officeDocument/2006/relationships/hyperlink" Target="https://aemo.com.au/-/media/files/electricity/nem/5ms/systems-workstream/2020/msats-release-schedule-and-technical-specification-5ms-meter-data-v3.pdf?la=en&amp;hash=E961B1A38B76BF735668384A519944BD" TargetMode="External"/><Relationship Id="rId1" Type="http://schemas.openxmlformats.org/officeDocument/2006/relationships/slideLayout" Target="../slideLayouts/slideLayout3.xml"/><Relationship Id="rId6" Type="http://schemas.openxmlformats.org/officeDocument/2006/relationships/hyperlink" Target="https://aemo.com.au/-/media/files/electricity/nem/5ms/systems-workstream/2020/meter-data-validation-matrix.xlsx" TargetMode="External"/><Relationship Id="rId5" Type="http://schemas.openxmlformats.org/officeDocument/2006/relationships/hyperlink" Target="https://aemo.com.au/-/media/files/electricity/nem/5ms/systems-workstream/2020/mdm-file-format-and-load-process.pdf?la=en&amp;hash=27FA623BB0606D5F77219E8FCF824998" TargetMode="External"/><Relationship Id="rId4" Type="http://schemas.openxmlformats.org/officeDocument/2006/relationships/hyperlink" Target="https://aemo.com.au/-/media/files/stakeholder_consultation/consultations/nem-consultations/2019/5ms-metering-package-2/first-stage/mdff-specification-nem12-nem13-v21-initial-draft-clean.pdf?la=en&amp;hash=7278936B94F910C650F6851B276268F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emo.com.au/-/media/files/electricity/nem/it-systems-and-change/2020/guide-to-nem-prudential-foreacast.pdf?la=en&amp;hash=BB03254A697C15F104EA40DAB55B75BB" TargetMode="External"/><Relationship Id="rId3" Type="http://schemas.openxmlformats.org/officeDocument/2006/relationships/hyperlink" Target="https://aemo.com.au/-/media/files/electricity/nem/it-systems-and-change/2020/emms-technical-specification---5ms---prudentials.pdf?la=en&amp;hash=7F43938DC18F04F06038FC1F503A3AD4" TargetMode="External"/><Relationship Id="rId7" Type="http://schemas.openxmlformats.org/officeDocument/2006/relationships/hyperlink" Target="https://aemo.com.au/-/media/files/electricity/nem/it-systems-and-change/2020/guide-to-nem-prudential-dashboard.pdf?la=en&amp;hash=02440D07771A0E9780D6F192670189BE" TargetMode="External"/><Relationship Id="rId2" Type="http://schemas.openxmlformats.org/officeDocument/2006/relationships/hyperlink" Target="https://aemo.com.au/-/media/files/electricity/nem/it-systems-and-change/2020/emms-technical-specification---5ms-and-gs---settlements-and-billing-v401.pdf?la=en&amp;hash=054105B7820C1552BCEF28D9B2557541" TargetMode="External"/><Relationship Id="rId1" Type="http://schemas.openxmlformats.org/officeDocument/2006/relationships/slideLayout" Target="../slideLayouts/slideLayout3.xml"/><Relationship Id="rId6" Type="http://schemas.openxmlformats.org/officeDocument/2006/relationships/hyperlink" Target="https://aemo.com.au/-/media/files/electricity/nem/it-systems-and-change/2020/guide-to-settlements-direct.pdf?la=en&amp;hash=BD4DCFE71898189F3C999C4EFB97490A" TargetMode="External"/><Relationship Id="rId5" Type="http://schemas.openxmlformats.org/officeDocument/2006/relationships/hyperlink" Target="https://aemo.com.au/-/media/files/electricity/nem/settlements_and_payments/prudentials/2020/guide-to-electricity-reallocations-aug.pdf?la=en&amp;hash=359503B4747AA53B4024D7BDADD1041D" TargetMode="External"/><Relationship Id="rId4" Type="http://schemas.openxmlformats.org/officeDocument/2006/relationships/hyperlink" Target="https://aemo.com.au/-/media/files/electricity/nem/settlements_and_payments/prudentials/2020/guide-to-reallocation-apis-aug.pdf?la=en&amp;hash=FD6BF0DE8234F16E89A2AAEC70A285DB" TargetMode="External"/><Relationship Id="rId9" Type="http://schemas.openxmlformats.org/officeDocument/2006/relationships/hyperlink" Target="https://aemo.com.au/-/media/files/electricity/nem/it-systems-and-change/2020/guide-to-nem-credit-support.pdf?la=en&amp;hash=826E3F5E7F577E18DB5DC941A3E82CC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emo.com.au/-/media/files/market-it-systems/guide-setting-standard-data-interchange-environment.pdf" TargetMode="External"/><Relationship Id="rId7" Type="http://schemas.openxmlformats.org/officeDocument/2006/relationships/hyperlink" Target="https://aemo.com.au/-/media/files/electricity/nem/it-systems-and-change/2020/connecting-to-aemos-electricity-it-systems.pdf?la=en&amp;hash=5E8F0A1E433242F232098E388FA7EAEA" TargetMode="External"/><Relationship Id="rId2" Type="http://schemas.openxmlformats.org/officeDocument/2006/relationships/hyperlink" Target="https://aemo.com.au/-/media/files/electricity/nem/5ms/systems-workstream/2020/emms-technical-specification-5ms-data-model-v500.pdf?la=en&amp;hash=D66C45527128430FD65F428A045F7B30" TargetMode="External"/><Relationship Id="rId1" Type="http://schemas.openxmlformats.org/officeDocument/2006/relationships/slideLayout" Target="../slideLayouts/slideLayout3.xml"/><Relationship Id="rId6" Type="http://schemas.openxmlformats.org/officeDocument/2006/relationships/hyperlink" Target="https://aemo.com.au/-/media/files/electricity/nem/retail_and_metering/market_settlement_and_transfer_solutions/guide-to-user-rights-management.pdf?la=en&amp;hash=E97473CD1997AB3BF877C1A033B0F247" TargetMode="External"/><Relationship Id="rId5" Type="http://schemas.openxmlformats.org/officeDocument/2006/relationships/hyperlink" Target="http://www.aemo.com.au/energy-systems/electricity/national-electricity-market-nem/data-nem/nemweb-help" TargetMode="External"/><Relationship Id="rId4" Type="http://schemas.openxmlformats.org/officeDocument/2006/relationships/hyperlink" Target="https://aemo.com.au/-/media/files/market-it-systems/guide-to-upgrading-data-interchange.pdf?la=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aemo.com.au/consultations/industry-forums-and-working-groups/list-of-industry-forums-and-working-groups/5ms-industry-testing-working-group-itwg" TargetMode="External"/><Relationship Id="rId2" Type="http://schemas.openxmlformats.org/officeDocument/2006/relationships/hyperlink" Target="https://www.aemo.com.au/initiatives/major-programs/nem-five-minute-settlement-program-and-global-settlement/readiness-workstream/key-readiness-documents" TargetMode="External"/><Relationship Id="rId1" Type="http://schemas.openxmlformats.org/officeDocument/2006/relationships/slideLayout" Target="../slideLayouts/slideLayout3.xml"/><Relationship Id="rId5" Type="http://schemas.openxmlformats.org/officeDocument/2006/relationships/hyperlink" Target="https://www.aemo.com.au/initiatives/major-programs/nem-five-minute-settlement-program-and-global-settlement/systems-workstream/participant-testing" TargetMode="External"/><Relationship Id="rId4" Type="http://schemas.openxmlformats.org/officeDocument/2006/relationships/hyperlink" Target="https://www.aemo.com.au/initiatives/major-programs/nem-five-minute-settlement-program-and-global-settlement/systems-workstream/staging-environmen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aemo.com.au/initiatives/major-programs/nem-five-minute-settlement-program-and-global-settlement/program-management"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aemo.com.au/initiatives/major-programs/regulatory-implementation-roadmap"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aemo.com.au/initiatives/major-programs/nem-five-minute-settlement-program-and-global-settlement/program-management" TargetMode="External"/><Relationship Id="rId2" Type="http://schemas.openxmlformats.org/officeDocument/2006/relationships/hyperlink" Target="https://www.aemo.com.au/initiatives/major-programs/nem-five-minute-settlement-program-and-global-settlement/participant-implementation/5ms-and-gs-metering-and-metering-data-change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7.xml"/><Relationship Id="rId7" Type="http://schemas.openxmlformats.org/officeDocument/2006/relationships/package" Target="../embeddings/Microsoft_Excel_Worksheet_5F4FAA6F.xlsx"/><Relationship Id="rId12"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11" Type="http://schemas.openxmlformats.org/officeDocument/2006/relationships/package" Target="../embeddings/Microsoft_Excel_Worksheet_80A6D34E.xlsx"/><Relationship Id="rId5" Type="http://schemas.openxmlformats.org/officeDocument/2006/relationships/package" Target="../embeddings/Microsoft_Excel_Worksheet_BF9EDA78.xlsx"/><Relationship Id="rId10" Type="http://schemas.openxmlformats.org/officeDocument/2006/relationships/image" Target="../media/image19.emf"/><Relationship Id="rId4" Type="http://schemas.openxmlformats.org/officeDocument/2006/relationships/hyperlink" Target="https://aemo.com.au/initiatives/major-programs/nem-five-minute-settlement-program-and-global-settlement" TargetMode="External"/><Relationship Id="rId9" Type="http://schemas.openxmlformats.org/officeDocument/2006/relationships/package" Target="../embeddings/Microsoft_Excel_Worksheet_56CA2822.xls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01B86-1443-47EC-B6DC-846CE4E471CE}"/>
              </a:ext>
            </a:extLst>
          </p:cNvPr>
          <p:cNvSpPr>
            <a:spLocks noGrp="1"/>
          </p:cNvSpPr>
          <p:nvPr>
            <p:ph type="ctrTitle"/>
          </p:nvPr>
        </p:nvSpPr>
        <p:spPr>
          <a:xfrm>
            <a:off x="585814" y="2697084"/>
            <a:ext cx="6994857" cy="1977721"/>
          </a:xfrm>
        </p:spPr>
        <p:txBody>
          <a:bodyPr>
            <a:normAutofit fontScale="90000"/>
          </a:bodyPr>
          <a:lstStyle/>
          <a:p>
            <a:r>
              <a:rPr lang="en-AU"/>
              <a:t>5 Minute Settlement &amp; Global Settlement </a:t>
            </a:r>
            <a:br>
              <a:rPr lang="en-AU"/>
            </a:br>
            <a:r>
              <a:rPr lang="en-AU"/>
              <a:t>Vendor Briefing Session #3</a:t>
            </a:r>
          </a:p>
        </p:txBody>
      </p:sp>
      <p:sp>
        <p:nvSpPr>
          <p:cNvPr id="5" name="Subtitle 4">
            <a:extLst>
              <a:ext uri="{FF2B5EF4-FFF2-40B4-BE49-F238E27FC236}">
                <a16:creationId xmlns:a16="http://schemas.microsoft.com/office/drawing/2014/main" id="{8C1BF767-69BB-4556-9D40-83E020974227}"/>
              </a:ext>
            </a:extLst>
          </p:cNvPr>
          <p:cNvSpPr>
            <a:spLocks noGrp="1"/>
          </p:cNvSpPr>
          <p:nvPr>
            <p:ph type="subTitle" idx="1"/>
          </p:nvPr>
        </p:nvSpPr>
        <p:spPr>
          <a:xfrm>
            <a:off x="585815" y="4867138"/>
            <a:ext cx="6858000" cy="626400"/>
          </a:xfrm>
        </p:spPr>
        <p:txBody>
          <a:bodyPr>
            <a:normAutofit/>
          </a:bodyPr>
          <a:lstStyle/>
          <a:p>
            <a:r>
              <a:rPr lang="en-AU">
                <a:cs typeface="Arial" panose="020B0604020202020204" pitchFamily="34" charset="0"/>
              </a:rPr>
              <a:t>16 September, 2020</a:t>
            </a:r>
          </a:p>
          <a:p>
            <a:endParaRPr lang="en-AU" sz="5600">
              <a:cs typeface="Arial" panose="020B0604020202020204" pitchFamily="34" charset="0"/>
            </a:endParaRPr>
          </a:p>
          <a:p>
            <a:endParaRPr lang="en-AU" sz="5600">
              <a:cs typeface="Arial" panose="020B0604020202020204" pitchFamily="34" charset="0"/>
            </a:endParaRPr>
          </a:p>
          <a:p>
            <a:endParaRPr lang="en-AU" sz="5600" b="1" u="sng">
              <a:solidFill>
                <a:schemeClr val="bg1">
                  <a:lumMod val="95000"/>
                </a:schemeClr>
              </a:solidFill>
              <a:cs typeface="Arial" panose="020B0604020202020204" pitchFamily="34" charset="0"/>
            </a:endParaRPr>
          </a:p>
          <a:p>
            <a:endParaRPr lang="en-AU"/>
          </a:p>
          <a:p>
            <a:endParaRPr lang="en-AU"/>
          </a:p>
        </p:txBody>
      </p:sp>
    </p:spTree>
    <p:extLst>
      <p:ext uri="{BB962C8B-B14F-4D97-AF65-F5344CB8AC3E}">
        <p14:creationId xmlns:p14="http://schemas.microsoft.com/office/powerpoint/2010/main" val="83721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A2DA-BB06-4724-9DC4-414CF57188F9}"/>
              </a:ext>
            </a:extLst>
          </p:cNvPr>
          <p:cNvSpPr>
            <a:spLocks noGrp="1"/>
          </p:cNvSpPr>
          <p:nvPr>
            <p:ph type="title"/>
          </p:nvPr>
        </p:nvSpPr>
        <p:spPr/>
        <p:txBody>
          <a:bodyPr/>
          <a:lstStyle/>
          <a:p>
            <a:r>
              <a:rPr lang="en-AU"/>
              <a:t>Further Information</a:t>
            </a:r>
          </a:p>
        </p:txBody>
      </p:sp>
      <p:sp>
        <p:nvSpPr>
          <p:cNvPr id="4" name="Content Placeholder 3">
            <a:extLst>
              <a:ext uri="{FF2B5EF4-FFF2-40B4-BE49-F238E27FC236}">
                <a16:creationId xmlns:a16="http://schemas.microsoft.com/office/drawing/2014/main" id="{6DCC6922-E130-402E-ACEA-CB5C51CADE98}"/>
              </a:ext>
            </a:extLst>
          </p:cNvPr>
          <p:cNvSpPr>
            <a:spLocks noGrp="1"/>
          </p:cNvSpPr>
          <p:nvPr>
            <p:ph idx="1"/>
          </p:nvPr>
        </p:nvSpPr>
        <p:spPr/>
        <p:txBody>
          <a:bodyPr/>
          <a:lstStyle/>
          <a:p>
            <a:r>
              <a:rPr lang="en-AU">
                <a:hlinkClick r:id="rId2"/>
              </a:rPr>
              <a:t>AEMC webpage for 5MS</a:t>
            </a:r>
            <a:endParaRPr lang="en-AU"/>
          </a:p>
          <a:p>
            <a:r>
              <a:rPr lang="en-AU">
                <a:hlinkClick r:id="rId3"/>
              </a:rPr>
              <a:t>AEMC webpage for GS</a:t>
            </a:r>
            <a:endParaRPr lang="en-AU"/>
          </a:p>
          <a:p>
            <a:r>
              <a:rPr lang="en-AU">
                <a:hlinkClick r:id="rId4"/>
              </a:rPr>
              <a:t>AEMC webpage for 5MS and GS implementation amendments</a:t>
            </a:r>
            <a:endParaRPr lang="en-AU"/>
          </a:p>
          <a:p>
            <a:r>
              <a:rPr lang="en-AU">
                <a:hlinkClick r:id="rId5"/>
              </a:rPr>
              <a:t>AEMC webpage for delayed implementation </a:t>
            </a:r>
            <a:endParaRPr lang="en-AU"/>
          </a:p>
        </p:txBody>
      </p:sp>
      <p:sp>
        <p:nvSpPr>
          <p:cNvPr id="3" name="Slide Number Placeholder 2">
            <a:extLst>
              <a:ext uri="{FF2B5EF4-FFF2-40B4-BE49-F238E27FC236}">
                <a16:creationId xmlns:a16="http://schemas.microsoft.com/office/drawing/2014/main" id="{068FBF7E-A908-48D8-B99D-9A7F2BDEC5CD}"/>
              </a:ext>
            </a:extLst>
          </p:cNvPr>
          <p:cNvSpPr>
            <a:spLocks noGrp="1"/>
          </p:cNvSpPr>
          <p:nvPr>
            <p:ph type="sldNum" sz="quarter" idx="12"/>
          </p:nvPr>
        </p:nvSpPr>
        <p:spPr/>
        <p:txBody>
          <a:bodyPr/>
          <a:lstStyle/>
          <a:p>
            <a:fld id="{4EC81F68-4976-451A-B2E9-79BCBD2F70CC}" type="slidenum">
              <a:rPr lang="en-AU" smtClean="0"/>
              <a:t>10</a:t>
            </a:fld>
            <a:endParaRPr lang="en-AU"/>
          </a:p>
        </p:txBody>
      </p:sp>
    </p:spTree>
    <p:extLst>
      <p:ext uri="{BB962C8B-B14F-4D97-AF65-F5344CB8AC3E}">
        <p14:creationId xmlns:p14="http://schemas.microsoft.com/office/powerpoint/2010/main" val="213851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a:t>Program status overview</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normAutofit/>
          </a:bodyPr>
          <a:lstStyle/>
          <a:p>
            <a:r>
              <a:rPr lang="en-AU"/>
              <a:t>Rowena Leung</a:t>
            </a:r>
          </a:p>
        </p:txBody>
      </p:sp>
    </p:spTree>
    <p:extLst>
      <p:ext uri="{BB962C8B-B14F-4D97-AF65-F5344CB8AC3E}">
        <p14:creationId xmlns:p14="http://schemas.microsoft.com/office/powerpoint/2010/main" val="220312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17C1-E6AE-4C8F-9B4D-946714FC5109}"/>
              </a:ext>
            </a:extLst>
          </p:cNvPr>
          <p:cNvSpPr>
            <a:spLocks noGrp="1"/>
          </p:cNvSpPr>
          <p:nvPr>
            <p:ph type="title"/>
          </p:nvPr>
        </p:nvSpPr>
        <p:spPr>
          <a:xfrm>
            <a:off x="176646" y="136526"/>
            <a:ext cx="8249507" cy="1189039"/>
          </a:xfrm>
        </p:spPr>
        <p:txBody>
          <a:bodyPr/>
          <a:lstStyle/>
          <a:p>
            <a:r>
              <a:rPr lang="en-AU"/>
              <a:t>Program update and current activities </a:t>
            </a:r>
          </a:p>
        </p:txBody>
      </p:sp>
      <p:sp>
        <p:nvSpPr>
          <p:cNvPr id="3" name="Content Placeholder 2">
            <a:extLst>
              <a:ext uri="{FF2B5EF4-FFF2-40B4-BE49-F238E27FC236}">
                <a16:creationId xmlns:a16="http://schemas.microsoft.com/office/drawing/2014/main" id="{BFB328C8-3BAC-4038-B298-21CC46F6F9A8}"/>
              </a:ext>
            </a:extLst>
          </p:cNvPr>
          <p:cNvSpPr>
            <a:spLocks noGrp="1"/>
          </p:cNvSpPr>
          <p:nvPr>
            <p:ph idx="1"/>
          </p:nvPr>
        </p:nvSpPr>
        <p:spPr>
          <a:xfrm>
            <a:off x="997527" y="2370237"/>
            <a:ext cx="2036618" cy="3831058"/>
          </a:xfrm>
        </p:spPr>
        <p:txBody>
          <a:bodyPr>
            <a:noAutofit/>
          </a:bodyPr>
          <a:lstStyle/>
          <a:p>
            <a:pPr marL="0" lvl="0" indent="0">
              <a:lnSpc>
                <a:spcPct val="100000"/>
              </a:lnSpc>
              <a:buNone/>
            </a:pPr>
            <a:r>
              <a:rPr lang="en-US" sz="1050" b="1" i="1"/>
              <a:t>AEMO program</a:t>
            </a:r>
          </a:p>
          <a:p>
            <a:pPr lvl="0">
              <a:lnSpc>
                <a:spcPct val="100000"/>
              </a:lnSpc>
            </a:pPr>
            <a:r>
              <a:rPr lang="en-US" sz="1100"/>
              <a:t>Overall Program remains Green trending down</a:t>
            </a:r>
          </a:p>
          <a:p>
            <a:pPr>
              <a:lnSpc>
                <a:spcPct val="100000"/>
              </a:lnSpc>
            </a:pPr>
            <a:r>
              <a:rPr lang="en-US" sz="1100"/>
              <a:t>Milestones impacted by AEMC deferral decision have been re-baselined</a:t>
            </a:r>
          </a:p>
          <a:p>
            <a:pPr>
              <a:lnSpc>
                <a:spcPct val="100000"/>
              </a:lnSpc>
            </a:pPr>
            <a:r>
              <a:rPr lang="en-US" sz="1100"/>
              <a:t>Key L1-13 core functionality milestone was completed at the end of Aug, pressures remain with a very busy schedule. </a:t>
            </a:r>
          </a:p>
          <a:p>
            <a:pPr>
              <a:lnSpc>
                <a:spcPct val="100000"/>
              </a:lnSpc>
            </a:pPr>
            <a:r>
              <a:rPr lang="en-US" sz="1050"/>
              <a:t>Focus of the program is now on testing with all 3 workstreams in SIT.  </a:t>
            </a:r>
          </a:p>
          <a:p>
            <a:pPr>
              <a:lnSpc>
                <a:spcPct val="100000"/>
              </a:lnSpc>
            </a:pPr>
            <a:r>
              <a:rPr lang="en-US" sz="1050"/>
              <a:t>AEMO business readiness, change mgt and cutover activity has also commenced.  </a:t>
            </a:r>
          </a:p>
          <a:p>
            <a:pPr marL="0" indent="0">
              <a:lnSpc>
                <a:spcPct val="100000"/>
              </a:lnSpc>
              <a:buNone/>
            </a:pPr>
            <a:endParaRPr lang="en-US" sz="1050"/>
          </a:p>
        </p:txBody>
      </p:sp>
      <p:sp>
        <p:nvSpPr>
          <p:cNvPr id="6" name="Slide Number Placeholder 5">
            <a:extLst>
              <a:ext uri="{FF2B5EF4-FFF2-40B4-BE49-F238E27FC236}">
                <a16:creationId xmlns:a16="http://schemas.microsoft.com/office/drawing/2014/main" id="{F5DE7F1D-24C4-414C-98C4-87D8F55C60E2}"/>
              </a:ext>
            </a:extLst>
          </p:cNvPr>
          <p:cNvSpPr>
            <a:spLocks noGrp="1"/>
          </p:cNvSpPr>
          <p:nvPr>
            <p:ph type="sldNum" sz="quarter" idx="12"/>
          </p:nvPr>
        </p:nvSpPr>
        <p:spPr/>
        <p:txBody>
          <a:bodyPr/>
          <a:lstStyle/>
          <a:p>
            <a:fld id="{4EC81F68-4976-451A-B2E9-79BCBD2F70CC}" type="slidenum">
              <a:rPr lang="en-AU" smtClean="0"/>
              <a:t>12</a:t>
            </a:fld>
            <a:endParaRPr lang="en-AU"/>
          </a:p>
        </p:txBody>
      </p:sp>
      <p:sp>
        <p:nvSpPr>
          <p:cNvPr id="8" name="Content Placeholder 2">
            <a:extLst>
              <a:ext uri="{FF2B5EF4-FFF2-40B4-BE49-F238E27FC236}">
                <a16:creationId xmlns:a16="http://schemas.microsoft.com/office/drawing/2014/main" id="{84122F18-13A2-4A6E-A525-0B1EF11AFA96}"/>
              </a:ext>
            </a:extLst>
          </p:cNvPr>
          <p:cNvSpPr txBox="1">
            <a:spLocks/>
          </p:cNvSpPr>
          <p:nvPr/>
        </p:nvSpPr>
        <p:spPr>
          <a:xfrm>
            <a:off x="3273142" y="2370236"/>
            <a:ext cx="2125335" cy="3916264"/>
          </a:xfrm>
          <a:prstGeom prst="rect">
            <a:avLst/>
          </a:prstGeom>
        </p:spPr>
        <p:txBody>
          <a:bodyPr vert="horz" lIns="86204" tIns="43102" rIns="86204" bIns="43102"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AU" sz="1100" b="1" i="1"/>
              <a:t>Systems </a:t>
            </a:r>
          </a:p>
          <a:p>
            <a:pPr>
              <a:lnSpc>
                <a:spcPct val="100000"/>
              </a:lnSpc>
            </a:pPr>
            <a:r>
              <a:rPr lang="en-AU" sz="1100"/>
              <a:t>Deployment for 3</a:t>
            </a:r>
            <a:r>
              <a:rPr lang="en-AU" sz="1100" baseline="30000"/>
              <a:t>rd</a:t>
            </a:r>
            <a:r>
              <a:rPr lang="en-AU" sz="1100"/>
              <a:t> Staging drop for Retail in progress (verbal update to be provided).</a:t>
            </a:r>
            <a:endParaRPr lang="en-AU" sz="1100">
              <a:cs typeface="Segoe UI Semilight"/>
            </a:endParaRPr>
          </a:p>
          <a:p>
            <a:pPr>
              <a:lnSpc>
                <a:spcPct val="100000"/>
              </a:lnSpc>
            </a:pPr>
            <a:r>
              <a:rPr lang="en-AU" sz="1100"/>
              <a:t>Dispatch and Settlements System Testing completed. System Integration Testing is on track, target completion early October.</a:t>
            </a:r>
          </a:p>
          <a:p>
            <a:pPr>
              <a:lnSpc>
                <a:spcPct val="100000"/>
              </a:lnSpc>
            </a:pPr>
            <a:r>
              <a:rPr lang="en-US" sz="1100">
                <a:ea typeface="+mn-lt"/>
                <a:cs typeface="+mn-lt"/>
              </a:rPr>
              <a:t>Defect fixing, fine tuning and solution optimization will continue.</a:t>
            </a:r>
            <a:endParaRPr lang="en-US" sz="1100">
              <a:cs typeface="Segoe UI Semilight"/>
            </a:endParaRPr>
          </a:p>
          <a:p>
            <a:pPr>
              <a:lnSpc>
                <a:spcPct val="100000"/>
              </a:lnSpc>
            </a:pPr>
            <a:endParaRPr lang="en-AU" sz="1100">
              <a:cs typeface="Segoe UI Semilight"/>
            </a:endParaRPr>
          </a:p>
        </p:txBody>
      </p:sp>
      <p:sp>
        <p:nvSpPr>
          <p:cNvPr id="9" name="Content Placeholder 2">
            <a:extLst>
              <a:ext uri="{FF2B5EF4-FFF2-40B4-BE49-F238E27FC236}">
                <a16:creationId xmlns:a16="http://schemas.microsoft.com/office/drawing/2014/main" id="{346ED3A4-F5E0-4F64-8E40-992676310754}"/>
              </a:ext>
            </a:extLst>
          </p:cNvPr>
          <p:cNvSpPr txBox="1">
            <a:spLocks/>
          </p:cNvSpPr>
          <p:nvPr/>
        </p:nvSpPr>
        <p:spPr>
          <a:xfrm>
            <a:off x="5613647" y="2370236"/>
            <a:ext cx="2290638" cy="3554314"/>
          </a:xfrm>
          <a:prstGeom prst="rect">
            <a:avLst/>
          </a:prstGeom>
        </p:spPr>
        <p:txBody>
          <a:bodyPr vert="horz" lIns="86204" tIns="43102" rIns="86204" bIns="43102"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AU" sz="1050" b="1" i="1"/>
              <a:t>Readiness </a:t>
            </a:r>
          </a:p>
          <a:p>
            <a:r>
              <a:rPr lang="en-AU" sz="1100">
                <a:cs typeface="Segoe UI Semilight"/>
              </a:rPr>
              <a:t>Industry Readiness Survey #3 conducted with 42 organisations providing responses. Report to be provided 3</a:t>
            </a:r>
            <a:r>
              <a:rPr lang="en-AU" sz="1100" baseline="30000">
                <a:cs typeface="Segoe UI Semilight"/>
              </a:rPr>
              <a:t>rd</a:t>
            </a:r>
            <a:r>
              <a:rPr lang="en-AU" sz="1100">
                <a:cs typeface="Segoe UI Semilight"/>
              </a:rPr>
              <a:t> September</a:t>
            </a:r>
          </a:p>
          <a:p>
            <a:r>
              <a:rPr lang="en-AU" sz="1100">
                <a:cs typeface="Segoe UI Semilight"/>
              </a:rPr>
              <a:t>Metering Transition Plan updated for 3 month deferral following input from TFG and endorsement at RWG</a:t>
            </a:r>
          </a:p>
          <a:p>
            <a:r>
              <a:rPr lang="en-AU" sz="1100">
                <a:cs typeface="Segoe UI Semilight"/>
              </a:rPr>
              <a:t>Bidding Transition Plan finalised following industry consultation </a:t>
            </a:r>
          </a:p>
        </p:txBody>
      </p:sp>
      <p:sp>
        <p:nvSpPr>
          <p:cNvPr id="11" name="Rectangle 10" descr="Monthly calendar">
            <a:extLst>
              <a:ext uri="{FF2B5EF4-FFF2-40B4-BE49-F238E27FC236}">
                <a16:creationId xmlns:a16="http://schemas.microsoft.com/office/drawing/2014/main" id="{B5EE7971-F58C-4541-A626-6CA8AAA9DD86}"/>
              </a:ext>
            </a:extLst>
          </p:cNvPr>
          <p:cNvSpPr/>
          <p:nvPr/>
        </p:nvSpPr>
        <p:spPr>
          <a:xfrm>
            <a:off x="1731898" y="1550665"/>
            <a:ext cx="648056" cy="68012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2" name="Rectangle 11" descr="Social network">
            <a:extLst>
              <a:ext uri="{FF2B5EF4-FFF2-40B4-BE49-F238E27FC236}">
                <a16:creationId xmlns:a16="http://schemas.microsoft.com/office/drawing/2014/main" id="{FE63A09D-1B77-4021-8146-710A7109C3BA}"/>
              </a:ext>
            </a:extLst>
          </p:cNvPr>
          <p:cNvSpPr/>
          <p:nvPr/>
        </p:nvSpPr>
        <p:spPr>
          <a:xfrm>
            <a:off x="6099277" y="1553450"/>
            <a:ext cx="648055" cy="6745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3" name="Rectangle 12" descr="Gears">
            <a:extLst>
              <a:ext uri="{FF2B5EF4-FFF2-40B4-BE49-F238E27FC236}">
                <a16:creationId xmlns:a16="http://schemas.microsoft.com/office/drawing/2014/main" id="{5CB030D1-4871-40A2-8486-9E663ACB1515}"/>
              </a:ext>
            </a:extLst>
          </p:cNvPr>
          <p:cNvSpPr/>
          <p:nvPr/>
        </p:nvSpPr>
        <p:spPr>
          <a:xfrm>
            <a:off x="3775771" y="1556121"/>
            <a:ext cx="648054" cy="67188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 name="Date Placeholder 3">
            <a:extLst>
              <a:ext uri="{FF2B5EF4-FFF2-40B4-BE49-F238E27FC236}">
                <a16:creationId xmlns:a16="http://schemas.microsoft.com/office/drawing/2014/main" id="{9584BA4F-9219-473E-BEBF-D33AFABE9294}"/>
              </a:ext>
            </a:extLst>
          </p:cNvPr>
          <p:cNvSpPr>
            <a:spLocks noGrp="1"/>
          </p:cNvSpPr>
          <p:nvPr>
            <p:ph type="dt" sz="half" idx="10"/>
          </p:nvPr>
        </p:nvSpPr>
        <p:spPr/>
        <p:txBody>
          <a:bodyPr/>
          <a:lstStyle/>
          <a:p>
            <a:fld id="{FD7379AE-0E0D-41C3-A679-B06627A91BD2}" type="datetime1">
              <a:rPr lang="en-AU" smtClean="0"/>
              <a:t>14/09/2020</a:t>
            </a:fld>
            <a:endParaRPr lang="en-AU"/>
          </a:p>
        </p:txBody>
      </p:sp>
    </p:spTree>
    <p:extLst>
      <p:ext uri="{BB962C8B-B14F-4D97-AF65-F5344CB8AC3E}">
        <p14:creationId xmlns:p14="http://schemas.microsoft.com/office/powerpoint/2010/main" val="106871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1E8C-71A7-4957-85A0-CD1C0FDDADF2}"/>
              </a:ext>
            </a:extLst>
          </p:cNvPr>
          <p:cNvSpPr>
            <a:spLocks noGrp="1"/>
          </p:cNvSpPr>
          <p:nvPr>
            <p:ph type="title"/>
          </p:nvPr>
        </p:nvSpPr>
        <p:spPr>
          <a:xfrm>
            <a:off x="261807" y="313906"/>
            <a:ext cx="8620387" cy="1132108"/>
          </a:xfrm>
        </p:spPr>
        <p:txBody>
          <a:bodyPr>
            <a:normAutofit fontScale="90000"/>
          </a:bodyPr>
          <a:lstStyle/>
          <a:p>
            <a:r>
              <a:rPr lang="en-US" sz="4619">
                <a:latin typeface="Tw Cen MT"/>
              </a:rPr>
              <a:t>5MS Program Timeline</a:t>
            </a:r>
            <a:br>
              <a:rPr lang="en-US">
                <a:latin typeface="Tw Cen MT"/>
              </a:rPr>
            </a:br>
            <a:r>
              <a:rPr lang="en-US" sz="3488">
                <a:latin typeface="Tw Cen MT"/>
              </a:rPr>
              <a:t>Level 1 and External Level 2 Milestones 1/2</a:t>
            </a:r>
            <a:endParaRPr lang="en-AU"/>
          </a:p>
        </p:txBody>
      </p:sp>
      <p:sp>
        <p:nvSpPr>
          <p:cNvPr id="4" name="Slide Number Placeholder 3">
            <a:extLst>
              <a:ext uri="{FF2B5EF4-FFF2-40B4-BE49-F238E27FC236}">
                <a16:creationId xmlns:a16="http://schemas.microsoft.com/office/drawing/2014/main" id="{BC599DA0-D255-40FF-8DA5-9F27185379DF}"/>
              </a:ext>
            </a:extLst>
          </p:cNvPr>
          <p:cNvSpPr>
            <a:spLocks noGrp="1"/>
          </p:cNvSpPr>
          <p:nvPr>
            <p:ph type="sldNum" sz="quarter" idx="12"/>
          </p:nvPr>
        </p:nvSpPr>
        <p:spPr/>
        <p:txBody>
          <a:bodyPr/>
          <a:lstStyle/>
          <a:p>
            <a:fld id="{4EC81F68-4976-451A-B2E9-79BCBD2F70CC}" type="slidenum">
              <a:rPr lang="en-AU" smtClean="0"/>
              <a:t>13</a:t>
            </a:fld>
            <a:endParaRPr lang="en-AU"/>
          </a:p>
        </p:txBody>
      </p:sp>
      <p:sp>
        <p:nvSpPr>
          <p:cNvPr id="6" name="Title 1">
            <a:extLst>
              <a:ext uri="{FF2B5EF4-FFF2-40B4-BE49-F238E27FC236}">
                <a16:creationId xmlns:a16="http://schemas.microsoft.com/office/drawing/2014/main" id="{4624C42B-1ECB-4E48-B078-FF3E239278A6}"/>
              </a:ext>
            </a:extLst>
          </p:cNvPr>
          <p:cNvSpPr txBox="1">
            <a:spLocks/>
          </p:cNvSpPr>
          <p:nvPr/>
        </p:nvSpPr>
        <p:spPr>
          <a:xfrm>
            <a:off x="7284701" y="201912"/>
            <a:ext cx="1597471" cy="268645"/>
          </a:xfrm>
          <a:prstGeom prst="rect">
            <a:avLst/>
          </a:prstGeom>
        </p:spPr>
        <p:txBody>
          <a:bodyPr vert="horz" lIns="86204" tIns="43102" rIns="86204" bIns="43102"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942"/>
              <a:t>Current as at 21-08-2020</a:t>
            </a:r>
          </a:p>
        </p:txBody>
      </p:sp>
      <p:pic>
        <p:nvPicPr>
          <p:cNvPr id="5" name="Picture 4">
            <a:extLst>
              <a:ext uri="{FF2B5EF4-FFF2-40B4-BE49-F238E27FC236}">
                <a16:creationId xmlns:a16="http://schemas.microsoft.com/office/drawing/2014/main" id="{D121A3E5-B1B1-42D5-A3D8-96DC4582657D}"/>
              </a:ext>
            </a:extLst>
          </p:cNvPr>
          <p:cNvPicPr>
            <a:picLocks noChangeAspect="1"/>
          </p:cNvPicPr>
          <p:nvPr/>
        </p:nvPicPr>
        <p:blipFill>
          <a:blip r:embed="rId2"/>
          <a:stretch>
            <a:fillRect/>
          </a:stretch>
        </p:blipFill>
        <p:spPr>
          <a:xfrm>
            <a:off x="1016250" y="1446015"/>
            <a:ext cx="7111501" cy="5180329"/>
          </a:xfrm>
          <a:prstGeom prst="rect">
            <a:avLst/>
          </a:prstGeom>
        </p:spPr>
      </p:pic>
    </p:spTree>
    <p:extLst>
      <p:ext uri="{BB962C8B-B14F-4D97-AF65-F5344CB8AC3E}">
        <p14:creationId xmlns:p14="http://schemas.microsoft.com/office/powerpoint/2010/main" val="62952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1E8C-71A7-4957-85A0-CD1C0FDDADF2}"/>
              </a:ext>
            </a:extLst>
          </p:cNvPr>
          <p:cNvSpPr>
            <a:spLocks noGrp="1"/>
          </p:cNvSpPr>
          <p:nvPr>
            <p:ph type="title"/>
          </p:nvPr>
        </p:nvSpPr>
        <p:spPr>
          <a:xfrm>
            <a:off x="261807" y="313906"/>
            <a:ext cx="8620387" cy="1132108"/>
          </a:xfrm>
        </p:spPr>
        <p:txBody>
          <a:bodyPr>
            <a:normAutofit fontScale="90000"/>
          </a:bodyPr>
          <a:lstStyle/>
          <a:p>
            <a:r>
              <a:rPr lang="en-US" sz="4619">
                <a:latin typeface="Tw Cen MT"/>
              </a:rPr>
              <a:t>5MS Program Timeline</a:t>
            </a:r>
            <a:br>
              <a:rPr lang="en-US">
                <a:latin typeface="Tw Cen MT"/>
              </a:rPr>
            </a:br>
            <a:r>
              <a:rPr lang="en-US" sz="3488">
                <a:latin typeface="Tw Cen MT"/>
              </a:rPr>
              <a:t>Level 1 and External Level 2 Milestones 2/2</a:t>
            </a:r>
            <a:endParaRPr lang="en-AU"/>
          </a:p>
        </p:txBody>
      </p:sp>
      <p:sp>
        <p:nvSpPr>
          <p:cNvPr id="4" name="Slide Number Placeholder 3">
            <a:extLst>
              <a:ext uri="{FF2B5EF4-FFF2-40B4-BE49-F238E27FC236}">
                <a16:creationId xmlns:a16="http://schemas.microsoft.com/office/drawing/2014/main" id="{BC599DA0-D255-40FF-8DA5-9F27185379DF}"/>
              </a:ext>
            </a:extLst>
          </p:cNvPr>
          <p:cNvSpPr>
            <a:spLocks noGrp="1"/>
          </p:cNvSpPr>
          <p:nvPr>
            <p:ph type="sldNum" sz="quarter" idx="12"/>
          </p:nvPr>
        </p:nvSpPr>
        <p:spPr/>
        <p:txBody>
          <a:bodyPr/>
          <a:lstStyle/>
          <a:p>
            <a:fld id="{4EC81F68-4976-451A-B2E9-79BCBD2F70CC}" type="slidenum">
              <a:rPr lang="en-AU" smtClean="0"/>
              <a:t>14</a:t>
            </a:fld>
            <a:endParaRPr lang="en-AU"/>
          </a:p>
        </p:txBody>
      </p:sp>
      <p:sp>
        <p:nvSpPr>
          <p:cNvPr id="6" name="Title 1">
            <a:extLst>
              <a:ext uri="{FF2B5EF4-FFF2-40B4-BE49-F238E27FC236}">
                <a16:creationId xmlns:a16="http://schemas.microsoft.com/office/drawing/2014/main" id="{4624C42B-1ECB-4E48-B078-FF3E239278A6}"/>
              </a:ext>
            </a:extLst>
          </p:cNvPr>
          <p:cNvSpPr txBox="1">
            <a:spLocks/>
          </p:cNvSpPr>
          <p:nvPr/>
        </p:nvSpPr>
        <p:spPr>
          <a:xfrm>
            <a:off x="7284701" y="209746"/>
            <a:ext cx="1597471" cy="268645"/>
          </a:xfrm>
          <a:prstGeom prst="rect">
            <a:avLst/>
          </a:prstGeom>
        </p:spPr>
        <p:txBody>
          <a:bodyPr vert="horz" lIns="86204" tIns="43102" rIns="86204" bIns="43102"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942"/>
              <a:t>Current as at 21-08-2020</a:t>
            </a:r>
          </a:p>
        </p:txBody>
      </p:sp>
      <p:pic>
        <p:nvPicPr>
          <p:cNvPr id="3" name="Picture 2">
            <a:extLst>
              <a:ext uri="{FF2B5EF4-FFF2-40B4-BE49-F238E27FC236}">
                <a16:creationId xmlns:a16="http://schemas.microsoft.com/office/drawing/2014/main" id="{3A64CCBF-1EA4-48C2-96D6-FD30B697C251}"/>
              </a:ext>
            </a:extLst>
          </p:cNvPr>
          <p:cNvPicPr>
            <a:picLocks noChangeAspect="1"/>
          </p:cNvPicPr>
          <p:nvPr/>
        </p:nvPicPr>
        <p:blipFill>
          <a:blip r:embed="rId2"/>
          <a:stretch>
            <a:fillRect/>
          </a:stretch>
        </p:blipFill>
        <p:spPr>
          <a:xfrm>
            <a:off x="1032635" y="1446015"/>
            <a:ext cx="7078730" cy="5172199"/>
          </a:xfrm>
          <a:prstGeom prst="rect">
            <a:avLst/>
          </a:prstGeom>
        </p:spPr>
      </p:pic>
    </p:spTree>
    <p:extLst>
      <p:ext uri="{BB962C8B-B14F-4D97-AF65-F5344CB8AC3E}">
        <p14:creationId xmlns:p14="http://schemas.microsoft.com/office/powerpoint/2010/main" val="389977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a:t>Systems and Technical Documents</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lstStyle/>
          <a:p>
            <a:r>
              <a:rPr lang="en-AU"/>
              <a:t>Deborah Armenante</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t>15</a:t>
            </a:fld>
            <a:endParaRPr lang="en-AU"/>
          </a:p>
        </p:txBody>
      </p:sp>
    </p:spTree>
    <p:extLst>
      <p:ext uri="{BB962C8B-B14F-4D97-AF65-F5344CB8AC3E}">
        <p14:creationId xmlns:p14="http://schemas.microsoft.com/office/powerpoint/2010/main" val="262107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8699347" cy="1047959"/>
          </a:xfrm>
        </p:spPr>
        <p:txBody>
          <a:bodyPr>
            <a:normAutofit/>
          </a:bodyPr>
          <a:lstStyle/>
          <a:p>
            <a:r>
              <a:rPr lang="en-AU" sz="2395">
                <a:latin typeface="Segoe UI" panose="020B0502040204020203" pitchFamily="34" charset="0"/>
                <a:cs typeface="Segoe UI" panose="020B0502040204020203" pitchFamily="34" charset="0"/>
              </a:rPr>
              <a:t>Systems Technical Documents</a:t>
            </a:r>
            <a:endParaRPr lang="en-AU" sz="2395">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8515351" y="6188722"/>
            <a:ext cx="432081" cy="344217"/>
          </a:xfrm>
        </p:spPr>
        <p:txBody>
          <a:bodyPr/>
          <a:lstStyle/>
          <a:p>
            <a:fld id="{4EC81F68-4976-451A-B2E9-79BCBD2F70CC}" type="slidenum">
              <a:rPr lang="en-AU" smtClean="0"/>
              <a:pPr/>
              <a:t>16</a:t>
            </a:fld>
            <a:endParaRPr lang="en-AU"/>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a:p>
        </p:txBody>
      </p:sp>
      <p:sp>
        <p:nvSpPr>
          <p:cNvPr id="13" name="Content Placeholder 5">
            <a:extLst>
              <a:ext uri="{FF2B5EF4-FFF2-40B4-BE49-F238E27FC236}">
                <a16:creationId xmlns:a16="http://schemas.microsoft.com/office/drawing/2014/main" id="{FEE50D95-107E-479E-BEE8-75BC3068A938}"/>
              </a:ext>
            </a:extLst>
          </p:cNvPr>
          <p:cNvSpPr>
            <a:spLocks noGrp="1"/>
          </p:cNvSpPr>
          <p:nvPr>
            <p:ph idx="1"/>
          </p:nvPr>
        </p:nvSpPr>
        <p:spPr>
          <a:xfrm>
            <a:off x="176646" y="1741880"/>
            <a:ext cx="8770787" cy="4759995"/>
          </a:xfrm>
        </p:spPr>
        <p:txBody>
          <a:bodyPr vert="horz" lIns="91440" tIns="45720" rIns="91440" bIns="45720" rtlCol="0" anchor="t">
            <a:normAutofit/>
          </a:bodyPr>
          <a:lstStyle/>
          <a:p>
            <a:pPr marL="0" indent="0">
              <a:buNone/>
            </a:pPr>
            <a:r>
              <a:rPr lang="en-AU" sz="2700">
                <a:ea typeface="+mn-lt"/>
                <a:cs typeface="+mn-lt"/>
                <a:hlinkClick r:id="rId2"/>
              </a:rPr>
              <a:t>https://aemo.com.au/initiatives/major-programs/nem-five-minute-settlement-program-and-global-settlement/systems-workstream/systems-technical-documents</a:t>
            </a:r>
            <a:endParaRPr lang="en-AU" sz="2700">
              <a:ea typeface="+mn-lt"/>
              <a:cs typeface="+mn-lt"/>
            </a:endParaRPr>
          </a:p>
          <a:p>
            <a:pPr marL="0" indent="0">
              <a:buNone/>
            </a:pPr>
            <a:endParaRPr lang="en-AU" sz="2700">
              <a:ea typeface="+mn-lt"/>
              <a:cs typeface="+mn-lt"/>
            </a:endParaRPr>
          </a:p>
          <a:p>
            <a:pPr marL="0" indent="0">
              <a:buNone/>
            </a:pPr>
            <a:r>
              <a:rPr lang="en-AU" sz="2700" b="1">
                <a:ea typeface="+mn-lt"/>
                <a:cs typeface="+mn-lt"/>
              </a:rPr>
              <a:t>Hi-level Impact Assessment</a:t>
            </a:r>
            <a:endParaRPr lang="en-AU"/>
          </a:p>
          <a:p>
            <a:pPr marL="0" indent="0">
              <a:buNone/>
            </a:pPr>
            <a:r>
              <a:rPr lang="en-AU" sz="2700">
                <a:ea typeface="+mn-lt"/>
                <a:cs typeface="+mn-lt"/>
              </a:rPr>
              <a:t>Assessment of the changes market-facing systems</a:t>
            </a:r>
            <a:endParaRPr lang="en-AU"/>
          </a:p>
          <a:p>
            <a:pPr marL="0" indent="0">
              <a:buNone/>
            </a:pPr>
            <a:r>
              <a:rPr lang="en-AU" sz="2700">
                <a:ea typeface="+mn-lt"/>
                <a:cs typeface="+mn-lt"/>
                <a:hlinkClick r:id="rId3"/>
              </a:rPr>
              <a:t>5MS Systems High-Level Impact Assessment (HLIA)</a:t>
            </a:r>
            <a:endParaRPr lang="en-AU">
              <a:cs typeface="Segoe UI Semilight"/>
            </a:endParaRPr>
          </a:p>
          <a:p>
            <a:pPr marL="0" indent="0">
              <a:buNone/>
            </a:pPr>
            <a:endParaRPr lang="en-AU" sz="2700" b="1">
              <a:cs typeface="Segoe UI Semilight"/>
            </a:endParaRPr>
          </a:p>
          <a:p>
            <a:pPr marL="0" indent="0">
              <a:buNone/>
            </a:pPr>
            <a:endParaRPr lang="en-AU" sz="3200" b="1">
              <a:cs typeface="Segoe UI Semilight"/>
            </a:endParaRPr>
          </a:p>
          <a:p>
            <a:endParaRPr lang="en-AU" sz="3200">
              <a:cs typeface="Segoe UI Semilight"/>
            </a:endParaRPr>
          </a:p>
          <a:p>
            <a:pPr marL="0" indent="0">
              <a:buNone/>
            </a:pPr>
            <a:endParaRPr lang="en-AU" sz="2700">
              <a:cs typeface="Segoe UI Semilight"/>
            </a:endParaRPr>
          </a:p>
          <a:p>
            <a:endParaRPr lang="en-AU" sz="3100">
              <a:cs typeface="Segoe UI Semilight"/>
            </a:endParaRPr>
          </a:p>
        </p:txBody>
      </p:sp>
    </p:spTree>
    <p:extLst>
      <p:ext uri="{BB962C8B-B14F-4D97-AF65-F5344CB8AC3E}">
        <p14:creationId xmlns:p14="http://schemas.microsoft.com/office/powerpoint/2010/main" val="401944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8699347" cy="1047959"/>
          </a:xfrm>
        </p:spPr>
        <p:txBody>
          <a:bodyPr>
            <a:normAutofit/>
          </a:bodyPr>
          <a:lstStyle/>
          <a:p>
            <a:r>
              <a:rPr lang="en-AU" sz="2395">
                <a:latin typeface="Segoe UI" panose="020B0502040204020203" pitchFamily="34" charset="0"/>
                <a:cs typeface="Segoe UI" panose="020B0502040204020203" pitchFamily="34" charset="0"/>
              </a:rPr>
              <a:t>Systems Technical Documents</a:t>
            </a:r>
            <a:endParaRPr lang="en-AU" sz="2395">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8515351" y="6188722"/>
            <a:ext cx="432081" cy="344217"/>
          </a:xfrm>
        </p:spPr>
        <p:txBody>
          <a:bodyPr/>
          <a:lstStyle/>
          <a:p>
            <a:fld id="{4EC81F68-4976-451A-B2E9-79BCBD2F70CC}" type="slidenum">
              <a:rPr lang="en-AU" smtClean="0"/>
              <a:pPr/>
              <a:t>17</a:t>
            </a:fld>
            <a:endParaRPr lang="en-AU"/>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a:p>
        </p:txBody>
      </p:sp>
      <p:sp>
        <p:nvSpPr>
          <p:cNvPr id="13" name="Content Placeholder 5">
            <a:extLst>
              <a:ext uri="{FF2B5EF4-FFF2-40B4-BE49-F238E27FC236}">
                <a16:creationId xmlns:a16="http://schemas.microsoft.com/office/drawing/2014/main" id="{FEE50D95-107E-479E-BEE8-75BC3068A938}"/>
              </a:ext>
            </a:extLst>
          </p:cNvPr>
          <p:cNvSpPr>
            <a:spLocks noGrp="1"/>
          </p:cNvSpPr>
          <p:nvPr>
            <p:ph idx="1"/>
          </p:nvPr>
        </p:nvSpPr>
        <p:spPr>
          <a:xfrm>
            <a:off x="176646" y="1741880"/>
            <a:ext cx="8770787" cy="4594075"/>
          </a:xfrm>
        </p:spPr>
        <p:txBody>
          <a:bodyPr vert="horz" lIns="91440" tIns="45720" rIns="91440" bIns="45720" rtlCol="0" anchor="t">
            <a:normAutofit/>
          </a:bodyPr>
          <a:lstStyle/>
          <a:p>
            <a:pPr marL="0" indent="0">
              <a:buNone/>
            </a:pPr>
            <a:r>
              <a:rPr lang="en-AU" sz="2700" b="1">
                <a:ea typeface="+mn-lt"/>
                <a:cs typeface="+mn-lt"/>
              </a:rPr>
              <a:t>Dispatch and Operations</a:t>
            </a:r>
            <a:endParaRPr lang="en-US" b="1"/>
          </a:p>
          <a:p>
            <a:r>
              <a:rPr lang="en-AU" sz="2700">
                <a:ea typeface="+mn-lt"/>
                <a:cs typeface="+mn-lt"/>
                <a:hlinkClick r:id="rId2"/>
              </a:rPr>
              <a:t>EMMS 5MS Technical Specification - 5MS - Dispatch and Operations</a:t>
            </a:r>
            <a:r>
              <a:rPr lang="en-AU" sz="2700">
                <a:ea typeface="+mn-lt"/>
                <a:cs typeface="+mn-lt"/>
              </a:rPr>
              <a:t>: changes for Dispatch and Bidding.</a:t>
            </a:r>
          </a:p>
          <a:p>
            <a:r>
              <a:rPr lang="en-AU" sz="2700">
                <a:ea typeface="+mn-lt"/>
                <a:cs typeface="+mn-lt"/>
                <a:hlinkClick r:id="rId3"/>
              </a:rPr>
              <a:t>Format and Validation for Energy, FCAS, and MNSP Bids and Offers</a:t>
            </a:r>
            <a:r>
              <a:rPr lang="en-AU" sz="2700">
                <a:ea typeface="+mn-lt"/>
                <a:cs typeface="+mn-lt"/>
              </a:rPr>
              <a:t>: describes the file format for energy, FCAS, and MNSP Dispatch bids and offers.</a:t>
            </a:r>
            <a:endParaRPr lang="en-AU" sz="2700">
              <a:cs typeface="Segoe UI Semilight"/>
            </a:endParaRPr>
          </a:p>
          <a:p>
            <a:r>
              <a:rPr lang="en-AU" sz="2700">
                <a:ea typeface="+mn-lt"/>
                <a:cs typeface="+mn-lt"/>
                <a:hlinkClick r:id="rId4"/>
              </a:rPr>
              <a:t>Guide to Energy and FCAS Web Bids</a:t>
            </a:r>
            <a:r>
              <a:rPr lang="en-AU" sz="2700">
                <a:ea typeface="+mn-lt"/>
                <a:cs typeface="+mn-lt"/>
              </a:rPr>
              <a:t>: describes the Dispatch web bidding interface. </a:t>
            </a:r>
            <a:endParaRPr lang="en-AU" sz="2700">
              <a:cs typeface="Segoe UI Semilight"/>
            </a:endParaRPr>
          </a:p>
          <a:p>
            <a:r>
              <a:rPr lang="en-AU" sz="2700">
                <a:ea typeface="+mn-lt"/>
                <a:cs typeface="+mn-lt"/>
                <a:hlinkClick r:id="rId5"/>
              </a:rPr>
              <a:t>Guide to API Energy and FCAS Bids and Offers</a:t>
            </a:r>
            <a:r>
              <a:rPr lang="en-AU" sz="2700">
                <a:ea typeface="+mn-lt"/>
                <a:cs typeface="+mn-lt"/>
              </a:rPr>
              <a:t>: how to build Dispatch bidding APIs.</a:t>
            </a:r>
          </a:p>
        </p:txBody>
      </p:sp>
    </p:spTree>
    <p:extLst>
      <p:ext uri="{BB962C8B-B14F-4D97-AF65-F5344CB8AC3E}">
        <p14:creationId xmlns:p14="http://schemas.microsoft.com/office/powerpoint/2010/main" val="173430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8699347" cy="1047959"/>
          </a:xfrm>
        </p:spPr>
        <p:txBody>
          <a:bodyPr>
            <a:normAutofit/>
          </a:bodyPr>
          <a:lstStyle/>
          <a:p>
            <a:r>
              <a:rPr lang="en-AU" sz="2395">
                <a:latin typeface="Segoe UI" panose="020B0502040204020203" pitchFamily="34" charset="0"/>
                <a:cs typeface="Segoe UI" panose="020B0502040204020203" pitchFamily="34" charset="0"/>
              </a:rPr>
              <a:t>Systems Technical Documents</a:t>
            </a:r>
            <a:endParaRPr lang="en-AU" sz="2395">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8515351" y="6188722"/>
            <a:ext cx="432081" cy="344217"/>
          </a:xfrm>
        </p:spPr>
        <p:txBody>
          <a:bodyPr/>
          <a:lstStyle/>
          <a:p>
            <a:fld id="{4EC81F68-4976-451A-B2E9-79BCBD2F70CC}" type="slidenum">
              <a:rPr lang="en-AU" smtClean="0"/>
              <a:pPr/>
              <a:t>18</a:t>
            </a:fld>
            <a:endParaRPr lang="en-AU"/>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a:p>
        </p:txBody>
      </p:sp>
      <p:sp>
        <p:nvSpPr>
          <p:cNvPr id="13" name="Content Placeholder 5">
            <a:extLst>
              <a:ext uri="{FF2B5EF4-FFF2-40B4-BE49-F238E27FC236}">
                <a16:creationId xmlns:a16="http://schemas.microsoft.com/office/drawing/2014/main" id="{FEE50D95-107E-479E-BEE8-75BC3068A938}"/>
              </a:ext>
            </a:extLst>
          </p:cNvPr>
          <p:cNvSpPr>
            <a:spLocks noGrp="1"/>
          </p:cNvSpPr>
          <p:nvPr>
            <p:ph idx="1"/>
          </p:nvPr>
        </p:nvSpPr>
        <p:spPr>
          <a:xfrm>
            <a:off x="176646" y="1741880"/>
            <a:ext cx="8770787" cy="4594075"/>
          </a:xfrm>
        </p:spPr>
        <p:txBody>
          <a:bodyPr vert="horz" lIns="91440" tIns="45720" rIns="91440" bIns="45720" rtlCol="0" anchor="t">
            <a:normAutofit fontScale="70000" lnSpcReduction="20000"/>
          </a:bodyPr>
          <a:lstStyle/>
          <a:p>
            <a:pPr marL="0" indent="0">
              <a:buNone/>
            </a:pPr>
            <a:r>
              <a:rPr lang="en-AU" sz="2700" b="1">
                <a:cs typeface="Segoe UI Semilight"/>
              </a:rPr>
              <a:t>Meter Data</a:t>
            </a:r>
            <a:endParaRPr lang="en-US"/>
          </a:p>
          <a:p>
            <a:r>
              <a:rPr lang="en-AU" sz="2700" u="sng">
                <a:ea typeface="+mn-lt"/>
                <a:cs typeface="+mn-lt"/>
                <a:hlinkClick r:id="rId2"/>
              </a:rPr>
              <a:t>MSATS 46.98 Technical Specification - 5MS - Meter Data</a:t>
            </a:r>
            <a:r>
              <a:rPr lang="en-AU" sz="2700">
                <a:ea typeface="+mn-lt"/>
                <a:cs typeface="+mn-lt"/>
              </a:rPr>
              <a:t>: changes for Meter Data.</a:t>
            </a:r>
          </a:p>
          <a:p>
            <a:r>
              <a:rPr lang="en-AU" sz="2700">
                <a:ea typeface="+mn-lt"/>
                <a:cs typeface="+mn-lt"/>
                <a:hlinkClick r:id="rId3"/>
              </a:rPr>
              <a:t>Guide to NEM Retail B2M APIs</a:t>
            </a:r>
            <a:r>
              <a:rPr lang="en-AU" sz="2700">
                <a:ea typeface="+mn-lt"/>
                <a:cs typeface="+mn-lt"/>
              </a:rPr>
              <a:t>: how to build B2M APIs.</a:t>
            </a:r>
          </a:p>
          <a:p>
            <a:r>
              <a:rPr lang="en-AU" sz="2700">
                <a:ea typeface="+mn-lt"/>
                <a:cs typeface="+mn-lt"/>
                <a:hlinkClick r:id="rId4"/>
              </a:rPr>
              <a:t>MDFF Specification NEM12 and NEM13</a:t>
            </a:r>
            <a:r>
              <a:rPr lang="en-AU" sz="2700">
                <a:ea typeface="+mn-lt"/>
                <a:cs typeface="+mn-lt"/>
              </a:rPr>
              <a:t>: describes the MDFF format to support 5-minute meter data.</a:t>
            </a:r>
          </a:p>
          <a:p>
            <a:r>
              <a:rPr lang="en-AU" sz="2700" u="sng">
                <a:ea typeface="+mn-lt"/>
                <a:cs typeface="+mn-lt"/>
                <a:hlinkClick r:id="rId5"/>
              </a:rPr>
              <a:t>MDM File Format and Load Process</a:t>
            </a:r>
            <a:r>
              <a:rPr lang="en-AU" sz="2700">
                <a:ea typeface="+mn-lt"/>
                <a:cs typeface="+mn-lt"/>
              </a:rPr>
              <a:t>: specifies the MDM format used by MDPs to provide Metering Data.</a:t>
            </a:r>
          </a:p>
          <a:p>
            <a:r>
              <a:rPr lang="en-AU" sz="2700" u="sng">
                <a:ea typeface="+mn-lt"/>
                <a:cs typeface="+mn-lt"/>
                <a:hlinkClick r:id="rId6"/>
              </a:rPr>
              <a:t>Meter Data Validation Matrix</a:t>
            </a:r>
            <a:r>
              <a:rPr lang="en-AU" sz="2700" u="sng">
                <a:ea typeface="+mn-lt"/>
                <a:cs typeface="+mn-lt"/>
              </a:rPr>
              <a:t>:</a:t>
            </a:r>
            <a:r>
              <a:rPr lang="en-AU" sz="2700">
                <a:ea typeface="+mn-lt"/>
                <a:cs typeface="+mn-lt"/>
              </a:rPr>
              <a:t> describes B2M validation.</a:t>
            </a:r>
          </a:p>
          <a:p>
            <a:r>
              <a:rPr lang="en-AU" sz="2700">
                <a:ea typeface="+mn-lt"/>
                <a:cs typeface="+mn-lt"/>
                <a:hlinkClick r:id="rId7"/>
              </a:rPr>
              <a:t>Guide to MSATS and B2B Terms</a:t>
            </a:r>
            <a:r>
              <a:rPr lang="en-AU" sz="2700">
                <a:ea typeface="+mn-lt"/>
                <a:cs typeface="+mn-lt"/>
              </a:rPr>
              <a:t>: explains B2M and B2B terms.</a:t>
            </a:r>
            <a:endParaRPr lang="en-AU" sz="2700">
              <a:cs typeface="Segoe UI Semilight"/>
            </a:endParaRPr>
          </a:p>
          <a:p>
            <a:pPr marL="457200" indent="-457200"/>
            <a:endParaRPr lang="en-AU" sz="2700">
              <a:cs typeface="Segoe UI Semilight"/>
            </a:endParaRPr>
          </a:p>
          <a:p>
            <a:pPr marL="0" indent="0">
              <a:buNone/>
            </a:pPr>
            <a:r>
              <a:rPr lang="en-AU" sz="2700" b="1">
                <a:cs typeface="Segoe UI Semilight"/>
              </a:rPr>
              <a:t>Coming soon for MSATS</a:t>
            </a:r>
          </a:p>
          <a:p>
            <a:r>
              <a:rPr lang="en-AU" sz="2700">
                <a:solidFill>
                  <a:schemeClr val="accent1">
                    <a:lumMod val="50000"/>
                  </a:schemeClr>
                </a:solidFill>
                <a:cs typeface="Segoe UI Semilight"/>
              </a:rPr>
              <a:t>Guide to MSATS Web Portal: </a:t>
            </a:r>
            <a:r>
              <a:rPr lang="en-AU" sz="2700">
                <a:cs typeface="Segoe UI Semilight"/>
              </a:rPr>
              <a:t>how to use the MSATS web interface.</a:t>
            </a:r>
            <a:endParaRPr lang="en-AU">
              <a:cs typeface="Segoe UI Semilight"/>
            </a:endParaRPr>
          </a:p>
          <a:p>
            <a:r>
              <a:rPr lang="en-AU" sz="2700">
                <a:solidFill>
                  <a:schemeClr val="accent1">
                    <a:lumMod val="50000"/>
                  </a:schemeClr>
                </a:solidFill>
                <a:ea typeface="+mn-lt"/>
                <a:cs typeface="+mn-lt"/>
              </a:rPr>
              <a:t>Technical Guide to MSATS: </a:t>
            </a:r>
            <a:r>
              <a:rPr lang="en-AU" sz="2700">
                <a:solidFill>
                  <a:srgbClr val="222324"/>
                </a:solidFill>
                <a:ea typeface="+mn-lt"/>
                <a:cs typeface="+mn-lt"/>
              </a:rPr>
              <a:t>A</a:t>
            </a:r>
            <a:r>
              <a:rPr lang="en-AU" sz="2700">
                <a:cs typeface="Segoe UI Semilight"/>
              </a:rPr>
              <a:t> new guide which is a </a:t>
            </a:r>
            <a:r>
              <a:rPr lang="en-AU" sz="2700">
                <a:ea typeface="+mn-lt"/>
                <a:cs typeface="+mn-lt"/>
              </a:rPr>
              <a:t>supplement to the MSATS B2M procedures, providing an understanding of MSATS functionality and business rules </a:t>
            </a:r>
            <a:endParaRPr lang="en-AU" sz="2700">
              <a:solidFill>
                <a:schemeClr val="accent1">
                  <a:lumMod val="50000"/>
                </a:schemeClr>
              </a:solidFill>
              <a:cs typeface="Segoe UI Semilight"/>
            </a:endParaRPr>
          </a:p>
        </p:txBody>
      </p:sp>
    </p:spTree>
    <p:extLst>
      <p:ext uri="{BB962C8B-B14F-4D97-AF65-F5344CB8AC3E}">
        <p14:creationId xmlns:p14="http://schemas.microsoft.com/office/powerpoint/2010/main" val="387222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8699347" cy="1047959"/>
          </a:xfrm>
        </p:spPr>
        <p:txBody>
          <a:bodyPr>
            <a:normAutofit/>
          </a:bodyPr>
          <a:lstStyle/>
          <a:p>
            <a:r>
              <a:rPr lang="en-AU" sz="2395">
                <a:latin typeface="Segoe UI" panose="020B0502040204020203" pitchFamily="34" charset="0"/>
                <a:cs typeface="Segoe UI" panose="020B0502040204020203" pitchFamily="34" charset="0"/>
              </a:rPr>
              <a:t>Systems Technical Documents</a:t>
            </a:r>
            <a:endParaRPr lang="en-AU" sz="2395">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8515351" y="6188722"/>
            <a:ext cx="432081" cy="344217"/>
          </a:xfrm>
        </p:spPr>
        <p:txBody>
          <a:bodyPr/>
          <a:lstStyle/>
          <a:p>
            <a:fld id="{4EC81F68-4976-451A-B2E9-79BCBD2F70CC}" type="slidenum">
              <a:rPr lang="en-AU" smtClean="0"/>
              <a:pPr/>
              <a:t>19</a:t>
            </a:fld>
            <a:endParaRPr lang="en-AU"/>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a:p>
        </p:txBody>
      </p:sp>
      <p:sp>
        <p:nvSpPr>
          <p:cNvPr id="13" name="Content Placeholder 5">
            <a:extLst>
              <a:ext uri="{FF2B5EF4-FFF2-40B4-BE49-F238E27FC236}">
                <a16:creationId xmlns:a16="http://schemas.microsoft.com/office/drawing/2014/main" id="{FEE50D95-107E-479E-BEE8-75BC3068A938}"/>
              </a:ext>
            </a:extLst>
          </p:cNvPr>
          <p:cNvSpPr>
            <a:spLocks noGrp="1"/>
          </p:cNvSpPr>
          <p:nvPr>
            <p:ph idx="1"/>
          </p:nvPr>
        </p:nvSpPr>
        <p:spPr>
          <a:xfrm>
            <a:off x="176646" y="1741880"/>
            <a:ext cx="8770787" cy="4575640"/>
          </a:xfrm>
        </p:spPr>
        <p:txBody>
          <a:bodyPr vert="horz" lIns="91440" tIns="45720" rIns="91440" bIns="45720" rtlCol="0" anchor="t">
            <a:normAutofit fontScale="77500" lnSpcReduction="20000"/>
          </a:bodyPr>
          <a:lstStyle/>
          <a:p>
            <a:pPr marL="0" indent="0">
              <a:buNone/>
            </a:pPr>
            <a:r>
              <a:rPr lang="en-AU" sz="2700" b="1">
                <a:cs typeface="Segoe UI Semilight"/>
              </a:rPr>
              <a:t>Settlements and Prudentials</a:t>
            </a:r>
            <a:endParaRPr lang="en-AU"/>
          </a:p>
          <a:p>
            <a:r>
              <a:rPr lang="en-AU" sz="2700">
                <a:ea typeface="+mn-lt"/>
                <a:cs typeface="+mn-lt"/>
                <a:hlinkClick r:id="rId2"/>
              </a:rPr>
              <a:t>EMMS 5MS Technical Specification - 5MS - Settlements</a:t>
            </a:r>
            <a:r>
              <a:rPr lang="en-AU" sz="2700">
                <a:ea typeface="+mn-lt"/>
                <a:cs typeface="+mn-lt"/>
              </a:rPr>
              <a:t>: changes for Settlement systems.</a:t>
            </a:r>
          </a:p>
          <a:p>
            <a:r>
              <a:rPr lang="en-AU" sz="2700">
                <a:ea typeface="+mn-lt"/>
                <a:cs typeface="+mn-lt"/>
                <a:hlinkClick r:id="rId3"/>
              </a:rPr>
              <a:t>EMMS 5MS Technical Specification - 5MS - Prudentials</a:t>
            </a:r>
            <a:r>
              <a:rPr lang="en-AU" sz="2700">
                <a:ea typeface="+mn-lt"/>
                <a:cs typeface="+mn-lt"/>
              </a:rPr>
              <a:t>: changes for Prudential systems.</a:t>
            </a:r>
          </a:p>
          <a:p>
            <a:r>
              <a:rPr lang="en-AU" sz="2700">
                <a:ea typeface="+mn-lt"/>
                <a:cs typeface="+mn-lt"/>
                <a:hlinkClick r:id="rId4"/>
              </a:rPr>
              <a:t>Guide to Reallocation APIs</a:t>
            </a:r>
            <a:r>
              <a:rPr lang="en-AU" sz="2700">
                <a:ea typeface="+mn-lt"/>
                <a:cs typeface="+mn-lt"/>
              </a:rPr>
              <a:t>: how to build Reallocations APIs.</a:t>
            </a:r>
          </a:p>
          <a:p>
            <a:r>
              <a:rPr lang="en-AU" sz="2700">
                <a:ea typeface="+mn-lt"/>
                <a:cs typeface="+mn-lt"/>
                <a:hlinkClick r:id="rId5"/>
              </a:rPr>
              <a:t>Guide to Electricity Reallocations</a:t>
            </a:r>
            <a:r>
              <a:rPr lang="en-AU">
                <a:ea typeface="+mn-lt"/>
                <a:cs typeface="+mn-lt"/>
              </a:rPr>
              <a:t>: </a:t>
            </a:r>
            <a:r>
              <a:rPr lang="en-AU" sz="2700">
                <a:ea typeface="+mn-lt"/>
                <a:cs typeface="+mn-lt"/>
              </a:rPr>
              <a:t>how to use the Reallocations web interface.</a:t>
            </a:r>
          </a:p>
          <a:p>
            <a:r>
              <a:rPr lang="en-AU" sz="2700">
                <a:ea typeface="+mn-lt"/>
                <a:cs typeface="+mn-lt"/>
                <a:hlinkClick r:id="rId6"/>
              </a:rPr>
              <a:t>Guide to Settlements Direct</a:t>
            </a:r>
            <a:r>
              <a:rPr lang="en-AU" sz="2700">
                <a:ea typeface="+mn-lt"/>
                <a:cs typeface="+mn-lt"/>
              </a:rPr>
              <a:t>: how to use the Settlements publishing system.</a:t>
            </a:r>
          </a:p>
          <a:p>
            <a:r>
              <a:rPr lang="en-AU" sz="2700" u="sng">
                <a:ea typeface="+mn-lt"/>
                <a:cs typeface="+mn-lt"/>
                <a:hlinkClick r:id="rId7"/>
              </a:rPr>
              <a:t>Guide to NEM Prudential Dashboard</a:t>
            </a:r>
            <a:r>
              <a:rPr lang="en-AU" sz="2700">
                <a:ea typeface="+mn-lt"/>
                <a:cs typeface="+mn-lt"/>
              </a:rPr>
              <a:t>: explains the prudential dashboard web interface.</a:t>
            </a:r>
          </a:p>
          <a:p>
            <a:r>
              <a:rPr lang="en-AU" sz="2700">
                <a:ea typeface="+mn-lt"/>
                <a:cs typeface="+mn-lt"/>
                <a:hlinkClick r:id="rId8"/>
              </a:rPr>
              <a:t>Guide to NEM Prudential Forecast</a:t>
            </a:r>
            <a:r>
              <a:rPr lang="en-AU" sz="2700">
                <a:ea typeface="+mn-lt"/>
                <a:cs typeface="+mn-lt"/>
              </a:rPr>
              <a:t>: explains the prudential forecast web interface.</a:t>
            </a:r>
          </a:p>
          <a:p>
            <a:r>
              <a:rPr lang="en-AU" sz="2700" u="sng">
                <a:ea typeface="+mn-lt"/>
                <a:cs typeface="+mn-lt"/>
                <a:hlinkClick r:id="rId9"/>
              </a:rPr>
              <a:t>Guide to NEM Credit Support</a:t>
            </a:r>
            <a:r>
              <a:rPr lang="en-AU" sz="2700">
                <a:ea typeface="+mn-lt"/>
                <a:cs typeface="+mn-lt"/>
              </a:rPr>
              <a:t>: explains the credit support web interface.</a:t>
            </a:r>
            <a:endParaRPr lang="en-AU" sz="2700">
              <a:cs typeface="Segoe UI Semilight"/>
            </a:endParaRPr>
          </a:p>
        </p:txBody>
      </p:sp>
    </p:spTree>
    <p:extLst>
      <p:ext uri="{BB962C8B-B14F-4D97-AF65-F5344CB8AC3E}">
        <p14:creationId xmlns:p14="http://schemas.microsoft.com/office/powerpoint/2010/main" val="230362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a:t>Welcome and Introduction</a:t>
            </a:r>
          </a:p>
        </p:txBody>
      </p:sp>
      <p:sp>
        <p:nvSpPr>
          <p:cNvPr id="2" name="Text Placeholder 1">
            <a:extLst>
              <a:ext uri="{FF2B5EF4-FFF2-40B4-BE49-F238E27FC236}">
                <a16:creationId xmlns:a16="http://schemas.microsoft.com/office/drawing/2014/main" id="{0EB5D3C3-8DF5-48AC-B5D9-01042ABD5E59}"/>
              </a:ext>
            </a:extLst>
          </p:cNvPr>
          <p:cNvSpPr>
            <a:spLocks noGrp="1"/>
          </p:cNvSpPr>
          <p:nvPr>
            <p:ph type="body" idx="1"/>
          </p:nvPr>
        </p:nvSpPr>
        <p:spPr/>
        <p:txBody>
          <a:bodyPr/>
          <a:lstStyle/>
          <a:p>
            <a:r>
              <a:rPr lang="en-AU"/>
              <a:t>Graeme Windley</a:t>
            </a:r>
          </a:p>
        </p:txBody>
      </p:sp>
    </p:spTree>
    <p:extLst>
      <p:ext uri="{BB962C8B-B14F-4D97-AF65-F5344CB8AC3E}">
        <p14:creationId xmlns:p14="http://schemas.microsoft.com/office/powerpoint/2010/main" val="150515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8699347" cy="1047959"/>
          </a:xfrm>
        </p:spPr>
        <p:txBody>
          <a:bodyPr>
            <a:normAutofit/>
          </a:bodyPr>
          <a:lstStyle/>
          <a:p>
            <a:r>
              <a:rPr lang="en-AU" sz="2395">
                <a:latin typeface="Segoe UI" panose="020B0502040204020203" pitchFamily="34" charset="0"/>
                <a:cs typeface="Segoe UI" panose="020B0502040204020203" pitchFamily="34" charset="0"/>
              </a:rPr>
              <a:t>Systems Technical Documents</a:t>
            </a:r>
            <a:endParaRPr lang="en-AU" sz="2395">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8515351" y="6188722"/>
            <a:ext cx="432081" cy="344217"/>
          </a:xfrm>
        </p:spPr>
        <p:txBody>
          <a:bodyPr/>
          <a:lstStyle/>
          <a:p>
            <a:fld id="{4EC81F68-4976-451A-B2E9-79BCBD2F70CC}" type="slidenum">
              <a:rPr lang="en-AU" smtClean="0"/>
              <a:pPr/>
              <a:t>20</a:t>
            </a:fld>
            <a:endParaRPr lang="en-AU"/>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a:p>
        </p:txBody>
      </p:sp>
      <p:sp>
        <p:nvSpPr>
          <p:cNvPr id="13" name="Content Placeholder 5">
            <a:extLst>
              <a:ext uri="{FF2B5EF4-FFF2-40B4-BE49-F238E27FC236}">
                <a16:creationId xmlns:a16="http://schemas.microsoft.com/office/drawing/2014/main" id="{FEE50D95-107E-479E-BEE8-75BC3068A938}"/>
              </a:ext>
            </a:extLst>
          </p:cNvPr>
          <p:cNvSpPr>
            <a:spLocks noGrp="1"/>
          </p:cNvSpPr>
          <p:nvPr>
            <p:ph idx="1"/>
          </p:nvPr>
        </p:nvSpPr>
        <p:spPr>
          <a:xfrm>
            <a:off x="176646" y="1741880"/>
            <a:ext cx="8770787" cy="4559620"/>
          </a:xfrm>
        </p:spPr>
        <p:txBody>
          <a:bodyPr vert="horz" lIns="91440" tIns="45720" rIns="91440" bIns="45720" rtlCol="0" anchor="t">
            <a:normAutofit fontScale="70000" lnSpcReduction="20000"/>
          </a:bodyPr>
          <a:lstStyle/>
          <a:p>
            <a:pPr marL="0" indent="0">
              <a:buNone/>
            </a:pPr>
            <a:r>
              <a:rPr lang="en-AU" sz="2700" b="1">
                <a:cs typeface="Segoe UI Semilight"/>
              </a:rPr>
              <a:t>Data Interchange and Data Model</a:t>
            </a:r>
            <a:endParaRPr lang="en-US"/>
          </a:p>
          <a:p>
            <a:r>
              <a:rPr lang="en-AU" sz="2700">
                <a:ea typeface="+mn-lt"/>
                <a:cs typeface="+mn-lt"/>
                <a:hlinkClick r:id="rId2"/>
              </a:rPr>
              <a:t>EMMS Technical Specification - 5MS - Data Model v5.00</a:t>
            </a:r>
            <a:r>
              <a:rPr lang="en-AU" sz="2700">
                <a:ea typeface="+mn-lt"/>
                <a:cs typeface="+mn-lt"/>
              </a:rPr>
              <a:t>: changes to participants’ Data Interchange (DI) environments.</a:t>
            </a:r>
            <a:endParaRPr lang="en-AU">
              <a:cs typeface="Segoe UI Semilight"/>
            </a:endParaRPr>
          </a:p>
          <a:p>
            <a:r>
              <a:rPr lang="en-AU" sz="2700">
                <a:solidFill>
                  <a:schemeClr val="accent1">
                    <a:lumMod val="50000"/>
                  </a:schemeClr>
                </a:solidFill>
                <a:ea typeface="+mn-lt"/>
                <a:cs typeface="+mn-lt"/>
                <a:hlinkClick r:id="rId3">
                  <a:extLst>
                    <a:ext uri="{A12FA001-AC4F-418D-AE19-62706E023703}">
                      <ahyp:hlinkClr xmlns:ahyp="http://schemas.microsoft.com/office/drawing/2018/hyperlinkcolor" val="tx"/>
                    </a:ext>
                  </a:extLst>
                </a:hlinkClick>
              </a:rPr>
              <a:t>Guide to setting up Data Interchange</a:t>
            </a:r>
            <a:r>
              <a:rPr lang="en-AU" sz="2700">
                <a:solidFill>
                  <a:schemeClr val="accent1">
                    <a:lumMod val="50000"/>
                  </a:schemeClr>
                </a:solidFill>
                <a:ea typeface="+mn-lt"/>
                <a:cs typeface="+mn-lt"/>
              </a:rPr>
              <a:t>: how to set up a DI environment.</a:t>
            </a:r>
          </a:p>
          <a:p>
            <a:r>
              <a:rPr lang="en-AU" sz="2700">
                <a:solidFill>
                  <a:schemeClr val="accent1">
                    <a:lumMod val="50000"/>
                  </a:schemeClr>
                </a:solidFill>
                <a:ea typeface="+mn-lt"/>
                <a:cs typeface="+mn-lt"/>
                <a:hlinkClick r:id="rId4">
                  <a:extLst>
                    <a:ext uri="{A12FA001-AC4F-418D-AE19-62706E023703}">
                      <ahyp:hlinkClr xmlns:ahyp="http://schemas.microsoft.com/office/drawing/2018/hyperlinkcolor" val="tx"/>
                    </a:ext>
                  </a:extLst>
                </a:hlinkClick>
              </a:rPr>
              <a:t>Guide to upgrading Data Interchange</a:t>
            </a:r>
            <a:r>
              <a:rPr lang="en-AU" sz="2700">
                <a:solidFill>
                  <a:schemeClr val="accent1">
                    <a:lumMod val="50000"/>
                  </a:schemeClr>
                </a:solidFill>
                <a:ea typeface="+mn-lt"/>
                <a:cs typeface="+mn-lt"/>
              </a:rPr>
              <a:t>: how to upgrade a DI environment.</a:t>
            </a:r>
          </a:p>
          <a:p>
            <a:pPr marL="0" indent="0">
              <a:buNone/>
            </a:pPr>
            <a:endParaRPr lang="en-AU" sz="2700">
              <a:solidFill>
                <a:schemeClr val="accent1">
                  <a:lumMod val="50000"/>
                </a:schemeClr>
              </a:solidFill>
              <a:ea typeface="+mn-lt"/>
              <a:cs typeface="+mn-lt"/>
            </a:endParaRPr>
          </a:p>
          <a:p>
            <a:pPr marL="0" indent="0">
              <a:buNone/>
            </a:pPr>
            <a:r>
              <a:rPr lang="en-AU" sz="2700" b="1">
                <a:ea typeface="+mn-lt"/>
                <a:cs typeface="+mn-lt"/>
              </a:rPr>
              <a:t>New online DI help</a:t>
            </a:r>
          </a:p>
          <a:p>
            <a:pPr marL="0" indent="0">
              <a:buNone/>
            </a:pPr>
            <a:r>
              <a:rPr lang="en-AU" sz="2700">
                <a:ea typeface="+mn-lt"/>
                <a:cs typeface="+mn-lt"/>
              </a:rPr>
              <a:t>All DI documents in an online searchable format. Published Wed 23 September: </a:t>
            </a:r>
            <a:r>
              <a:rPr lang="en-AU" sz="2700" u="sng">
                <a:solidFill>
                  <a:srgbClr val="C00000"/>
                </a:solidFill>
                <a:ea typeface="+mn-lt"/>
                <a:cs typeface="+mn-lt"/>
              </a:rPr>
              <a:t>www.aemo.com.au/</a:t>
            </a:r>
            <a:r>
              <a:rPr lang="en-AU" sz="2700">
                <a:ea typeface="+mn-lt"/>
                <a:cs typeface="+mn-lt"/>
                <a:hlinkClick r:id="rId5"/>
              </a:rPr>
              <a:t>www.aemo.com.au/energy-systems/electricity/national-electricity-market-nem/data-nem/nemweb-help</a:t>
            </a:r>
            <a:endParaRPr lang="en-AU" sz="2700">
              <a:ea typeface="+mn-lt"/>
              <a:cs typeface="+mn-lt"/>
            </a:endParaRPr>
          </a:p>
          <a:p>
            <a:pPr marL="0" indent="0">
              <a:buNone/>
            </a:pPr>
            <a:endParaRPr lang="en-AU" sz="2700">
              <a:solidFill>
                <a:srgbClr val="222324"/>
              </a:solidFill>
              <a:ea typeface="+mn-lt"/>
              <a:cs typeface="+mn-lt"/>
            </a:endParaRPr>
          </a:p>
          <a:p>
            <a:pPr marL="0" indent="0">
              <a:buNone/>
            </a:pPr>
            <a:r>
              <a:rPr lang="en-AU" sz="2700" b="1">
                <a:ea typeface="+mn-lt"/>
                <a:cs typeface="+mn-lt"/>
              </a:rPr>
              <a:t>Other guide updates</a:t>
            </a:r>
            <a:endParaRPr lang="en-US" sz="2700">
              <a:ea typeface="+mn-lt"/>
              <a:cs typeface="+mn-lt"/>
            </a:endParaRPr>
          </a:p>
          <a:p>
            <a:pPr marL="457200" indent="-457200">
              <a:buFont typeface="Arial"/>
              <a:buChar char="•"/>
            </a:pPr>
            <a:r>
              <a:rPr lang="en-AU" sz="2700">
                <a:solidFill>
                  <a:schemeClr val="accent1">
                    <a:lumMod val="50000"/>
                  </a:schemeClr>
                </a:solidFill>
                <a:ea typeface="+mn-lt"/>
                <a:cs typeface="+mn-lt"/>
                <a:hlinkClick r:id="rId6">
                  <a:extLst>
                    <a:ext uri="{A12FA001-AC4F-418D-AE19-62706E023703}">
                      <ahyp:hlinkClr xmlns:ahyp="http://schemas.microsoft.com/office/drawing/2018/hyperlinkcolor" val="tx"/>
                    </a:ext>
                  </a:extLst>
                </a:hlinkClick>
              </a:rPr>
              <a:t>Guide to User Rights Management</a:t>
            </a:r>
            <a:r>
              <a:rPr lang="en-AU" sz="2700">
                <a:solidFill>
                  <a:srgbClr val="222324"/>
                </a:solidFill>
                <a:ea typeface="+mn-lt"/>
                <a:cs typeface="+mn-lt"/>
              </a:rPr>
              <a:t>: assists participant admins to provide access to AEMO's IT systems.</a:t>
            </a:r>
            <a:endParaRPr lang="en-AU" sz="2700">
              <a:ea typeface="+mn-lt"/>
              <a:cs typeface="+mn-lt"/>
            </a:endParaRPr>
          </a:p>
          <a:p>
            <a:pPr marL="457200" indent="-457200">
              <a:buFont typeface="Arial"/>
              <a:buChar char="•"/>
            </a:pPr>
            <a:r>
              <a:rPr lang="en-AU" sz="2700">
                <a:solidFill>
                  <a:schemeClr val="accent1">
                    <a:lumMod val="50000"/>
                  </a:schemeClr>
                </a:solidFill>
                <a:ea typeface="+mn-lt"/>
                <a:cs typeface="+mn-lt"/>
                <a:hlinkClick r:id="rId7">
                  <a:extLst>
                    <a:ext uri="{A12FA001-AC4F-418D-AE19-62706E023703}">
                      <ahyp:hlinkClr xmlns:ahyp="http://schemas.microsoft.com/office/drawing/2018/hyperlinkcolor" val="tx"/>
                    </a:ext>
                  </a:extLst>
                </a:hlinkClick>
              </a:rPr>
              <a:t>Connecting to AEMO's IT systems</a:t>
            </a:r>
            <a:r>
              <a:rPr lang="en-AU" sz="2700">
                <a:solidFill>
                  <a:schemeClr val="accent1">
                    <a:lumMod val="50000"/>
                  </a:schemeClr>
                </a:solidFill>
                <a:ea typeface="+mn-lt"/>
                <a:cs typeface="+mn-lt"/>
              </a:rPr>
              <a:t>: assists participants to connect to AEMO's IT systems.</a:t>
            </a:r>
          </a:p>
          <a:p>
            <a:pPr marL="0" indent="0">
              <a:buNone/>
            </a:pPr>
            <a:endParaRPr lang="en-AU" sz="2700">
              <a:solidFill>
                <a:schemeClr val="accent1">
                  <a:lumMod val="50000"/>
                </a:schemeClr>
              </a:solidFill>
              <a:cs typeface="Segoe UI Semilight"/>
            </a:endParaRPr>
          </a:p>
          <a:p>
            <a:pPr marL="0" indent="0">
              <a:buNone/>
            </a:pPr>
            <a:endParaRPr lang="en-AU" sz="2700">
              <a:cs typeface="Segoe UI Semilight"/>
            </a:endParaRPr>
          </a:p>
          <a:p>
            <a:pPr marL="0" indent="0">
              <a:buNone/>
            </a:pPr>
            <a:endParaRPr lang="en-AU" sz="2700">
              <a:cs typeface="Segoe UI Semilight"/>
            </a:endParaRPr>
          </a:p>
          <a:p>
            <a:endParaRPr lang="en-AU" sz="2700">
              <a:cs typeface="Segoe UI Semilight"/>
            </a:endParaRPr>
          </a:p>
        </p:txBody>
      </p:sp>
    </p:spTree>
    <p:extLst>
      <p:ext uri="{BB962C8B-B14F-4D97-AF65-F5344CB8AC3E}">
        <p14:creationId xmlns:p14="http://schemas.microsoft.com/office/powerpoint/2010/main" val="120318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a:t>Key Systems Changes for 5MS and GS</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vert="horz" lIns="91440" tIns="45720" rIns="91440" bIns="45720" rtlCol="0" anchor="t">
            <a:normAutofit/>
          </a:bodyPr>
          <a:lstStyle/>
          <a:p>
            <a:r>
              <a:rPr lang="en-AU"/>
              <a:t>Graeme Windley, Ian Devaney, </a:t>
            </a:r>
            <a:r>
              <a:rPr lang="en-AU">
                <a:ea typeface="+mn-lt"/>
                <a:cs typeface="+mn-lt"/>
              </a:rPr>
              <a:t>Mark Hillaby</a:t>
            </a:r>
            <a:r>
              <a:rPr lang="en-AU"/>
              <a:t> &amp; Jim Agelopoulos</a:t>
            </a:r>
          </a:p>
        </p:txBody>
      </p:sp>
    </p:spTree>
    <p:extLst>
      <p:ext uri="{BB962C8B-B14F-4D97-AF65-F5344CB8AC3E}">
        <p14:creationId xmlns:p14="http://schemas.microsoft.com/office/powerpoint/2010/main" val="30956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5FBC04-3202-47C2-8CB7-0C8A8CBC05FF}"/>
              </a:ext>
            </a:extLst>
          </p:cNvPr>
          <p:cNvSpPr/>
          <p:nvPr/>
        </p:nvSpPr>
        <p:spPr>
          <a:xfrm>
            <a:off x="1106609" y="5409398"/>
            <a:ext cx="7610920" cy="11748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974"/>
          </a:p>
        </p:txBody>
      </p:sp>
      <p:sp>
        <p:nvSpPr>
          <p:cNvPr id="4" name="Rectangle 3">
            <a:extLst>
              <a:ext uri="{FF2B5EF4-FFF2-40B4-BE49-F238E27FC236}">
                <a16:creationId xmlns:a16="http://schemas.microsoft.com/office/drawing/2014/main" id="{DABF362E-6B3C-4DA0-B760-7B8162479005}"/>
              </a:ext>
            </a:extLst>
          </p:cNvPr>
          <p:cNvSpPr/>
          <p:nvPr/>
        </p:nvSpPr>
        <p:spPr>
          <a:xfrm>
            <a:off x="1106609" y="1499736"/>
            <a:ext cx="7610920" cy="393263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AU" sz="974"/>
          </a:p>
        </p:txBody>
      </p:sp>
      <p:sp>
        <p:nvSpPr>
          <p:cNvPr id="2" name="Title 1">
            <a:extLst>
              <a:ext uri="{FF2B5EF4-FFF2-40B4-BE49-F238E27FC236}">
                <a16:creationId xmlns:a16="http://schemas.microsoft.com/office/drawing/2014/main" id="{CBC93F80-30B9-4452-9B06-6CE2C36F50DE}"/>
              </a:ext>
            </a:extLst>
          </p:cNvPr>
          <p:cNvSpPr>
            <a:spLocks noGrp="1"/>
          </p:cNvSpPr>
          <p:nvPr>
            <p:ph type="title"/>
          </p:nvPr>
        </p:nvSpPr>
        <p:spPr>
          <a:xfrm>
            <a:off x="137345" y="596382"/>
            <a:ext cx="7441593" cy="709460"/>
          </a:xfrm>
        </p:spPr>
        <p:txBody>
          <a:bodyPr>
            <a:normAutofit/>
          </a:bodyPr>
          <a:lstStyle/>
          <a:p>
            <a:r>
              <a:rPr lang="en-AU" sz="3079"/>
              <a:t>Program Scope (Systems Focus)</a:t>
            </a:r>
          </a:p>
        </p:txBody>
      </p:sp>
      <p:sp>
        <p:nvSpPr>
          <p:cNvPr id="7" name="Rectangle: Rounded Corners 6">
            <a:extLst>
              <a:ext uri="{FF2B5EF4-FFF2-40B4-BE49-F238E27FC236}">
                <a16:creationId xmlns:a16="http://schemas.microsoft.com/office/drawing/2014/main" id="{BD086B77-8BE8-4698-BB8B-8DB907C98EF2}"/>
              </a:ext>
            </a:extLst>
          </p:cNvPr>
          <p:cNvSpPr/>
          <p:nvPr/>
        </p:nvSpPr>
        <p:spPr>
          <a:xfrm>
            <a:off x="2402247" y="1519534"/>
            <a:ext cx="1617231" cy="3582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539" b="1"/>
              <a:t>Dispatch </a:t>
            </a:r>
          </a:p>
        </p:txBody>
      </p:sp>
      <p:sp>
        <p:nvSpPr>
          <p:cNvPr id="8" name="Rectangle: Rounded Corners 7">
            <a:extLst>
              <a:ext uri="{FF2B5EF4-FFF2-40B4-BE49-F238E27FC236}">
                <a16:creationId xmlns:a16="http://schemas.microsoft.com/office/drawing/2014/main" id="{434B2FF5-13FA-4E9D-B57F-636CED2256CD}"/>
              </a:ext>
            </a:extLst>
          </p:cNvPr>
          <p:cNvSpPr/>
          <p:nvPr/>
        </p:nvSpPr>
        <p:spPr>
          <a:xfrm>
            <a:off x="6810856" y="1518970"/>
            <a:ext cx="1364290" cy="3582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539" b="1"/>
              <a:t>Settlements 	</a:t>
            </a:r>
          </a:p>
        </p:txBody>
      </p:sp>
      <p:sp>
        <p:nvSpPr>
          <p:cNvPr id="10" name="Rectangle: Rounded Corners 9">
            <a:extLst>
              <a:ext uri="{FF2B5EF4-FFF2-40B4-BE49-F238E27FC236}">
                <a16:creationId xmlns:a16="http://schemas.microsoft.com/office/drawing/2014/main" id="{8B098576-C7B6-4491-B9D2-896BD52FEEE0}"/>
              </a:ext>
            </a:extLst>
          </p:cNvPr>
          <p:cNvSpPr/>
          <p:nvPr/>
        </p:nvSpPr>
        <p:spPr>
          <a:xfrm>
            <a:off x="2402246" y="1897550"/>
            <a:ext cx="1751861" cy="1068214"/>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Function</a:t>
            </a:r>
          </a:p>
          <a:p>
            <a:pPr lvl="0"/>
            <a:r>
              <a:rPr lang="en-AU" sz="941">
                <a:solidFill>
                  <a:schemeClr val="tx1"/>
                </a:solidFill>
              </a:rPr>
              <a:t>Manages demand forecasting and the dispatch price every 5-minutes (and aggregates spot price every 30 minutes). Ensures electricity demand is met.</a:t>
            </a:r>
          </a:p>
        </p:txBody>
      </p:sp>
      <p:sp>
        <p:nvSpPr>
          <p:cNvPr id="11" name="Rectangle: Rounded Corners 10">
            <a:extLst>
              <a:ext uri="{FF2B5EF4-FFF2-40B4-BE49-F238E27FC236}">
                <a16:creationId xmlns:a16="http://schemas.microsoft.com/office/drawing/2014/main" id="{0D84DBF6-AABF-4FE8-A4E4-5BAC34E0C102}"/>
              </a:ext>
            </a:extLst>
          </p:cNvPr>
          <p:cNvSpPr/>
          <p:nvPr/>
        </p:nvSpPr>
        <p:spPr>
          <a:xfrm>
            <a:off x="6676031" y="1915525"/>
            <a:ext cx="1751861" cy="1050239"/>
          </a:xfrm>
          <a:prstGeom prst="roundRect">
            <a:avLst>
              <a:gd name="adj" fmla="val 3593"/>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Function</a:t>
            </a:r>
          </a:p>
          <a:p>
            <a:pPr lvl="0"/>
            <a:r>
              <a:rPr lang="en-AU" sz="941">
                <a:solidFill>
                  <a:schemeClr val="tx1"/>
                </a:solidFill>
              </a:rPr>
              <a:t>Manages the calculation of financial liabilities and credits between market participants daily and settles all trade in the NEM on a weekly basis.</a:t>
            </a:r>
          </a:p>
          <a:p>
            <a:pPr lvl="0"/>
            <a:endParaRPr lang="en-AU" sz="941" b="1">
              <a:solidFill>
                <a:schemeClr val="tx1"/>
              </a:solidFill>
            </a:endParaRPr>
          </a:p>
          <a:p>
            <a:pPr>
              <a:spcAft>
                <a:spcPts val="325"/>
              </a:spcAft>
            </a:pPr>
            <a:endParaRPr lang="en-AU" sz="941" b="1">
              <a:solidFill>
                <a:schemeClr val="tx1"/>
              </a:solidFill>
            </a:endParaRPr>
          </a:p>
        </p:txBody>
      </p:sp>
      <p:sp>
        <p:nvSpPr>
          <p:cNvPr id="13" name="Rectangle: Rounded Corners 12">
            <a:extLst>
              <a:ext uri="{FF2B5EF4-FFF2-40B4-BE49-F238E27FC236}">
                <a16:creationId xmlns:a16="http://schemas.microsoft.com/office/drawing/2014/main" id="{0BFDD418-3D54-41D4-9961-A09B0B70D6A9}"/>
              </a:ext>
            </a:extLst>
          </p:cNvPr>
          <p:cNvSpPr/>
          <p:nvPr/>
        </p:nvSpPr>
        <p:spPr>
          <a:xfrm>
            <a:off x="4585972" y="1510462"/>
            <a:ext cx="1364290" cy="3582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539" b="1"/>
              <a:t>Metering</a:t>
            </a:r>
          </a:p>
        </p:txBody>
      </p:sp>
      <p:sp>
        <p:nvSpPr>
          <p:cNvPr id="14" name="Rectangle: Rounded Corners 13">
            <a:extLst>
              <a:ext uri="{FF2B5EF4-FFF2-40B4-BE49-F238E27FC236}">
                <a16:creationId xmlns:a16="http://schemas.microsoft.com/office/drawing/2014/main" id="{3AA673A6-4BF9-4E95-B7B4-8D57962B951A}"/>
              </a:ext>
            </a:extLst>
          </p:cNvPr>
          <p:cNvSpPr/>
          <p:nvPr/>
        </p:nvSpPr>
        <p:spPr>
          <a:xfrm>
            <a:off x="4585970" y="1915525"/>
            <a:ext cx="1751861" cy="1039035"/>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Function </a:t>
            </a:r>
          </a:p>
          <a:p>
            <a:pPr lvl="0"/>
            <a:r>
              <a:rPr lang="en-AU" sz="941">
                <a:solidFill>
                  <a:schemeClr val="tx1"/>
                </a:solidFill>
              </a:rPr>
              <a:t>Manages receipt and storage of market data (metering and standing data). Metering prepares data for market settlement and enables market reporting.</a:t>
            </a:r>
          </a:p>
          <a:p>
            <a:pPr lvl="0"/>
            <a:endParaRPr lang="en-AU" sz="941" b="1">
              <a:solidFill>
                <a:schemeClr val="tx1"/>
              </a:solidFill>
            </a:endParaRPr>
          </a:p>
        </p:txBody>
      </p:sp>
      <p:sp>
        <p:nvSpPr>
          <p:cNvPr id="3" name="Rectangle: Rounded Corners 2">
            <a:extLst>
              <a:ext uri="{FF2B5EF4-FFF2-40B4-BE49-F238E27FC236}">
                <a16:creationId xmlns:a16="http://schemas.microsoft.com/office/drawing/2014/main" id="{0714BEA3-24E1-49BB-9781-F4218978D13F}"/>
              </a:ext>
            </a:extLst>
          </p:cNvPr>
          <p:cNvSpPr/>
          <p:nvPr/>
        </p:nvSpPr>
        <p:spPr>
          <a:xfrm>
            <a:off x="2361089" y="6324732"/>
            <a:ext cx="6066999" cy="238812"/>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026" b="1"/>
              <a:t>Infrastructure / External Web Development / Internal webMethods Integration</a:t>
            </a:r>
          </a:p>
        </p:txBody>
      </p:sp>
      <p:sp>
        <p:nvSpPr>
          <p:cNvPr id="16" name="Rectangle: Rounded Corners 15">
            <a:extLst>
              <a:ext uri="{FF2B5EF4-FFF2-40B4-BE49-F238E27FC236}">
                <a16:creationId xmlns:a16="http://schemas.microsoft.com/office/drawing/2014/main" id="{B5F91E9D-795B-4A63-9D6D-54E036CE13A8}"/>
              </a:ext>
            </a:extLst>
          </p:cNvPr>
          <p:cNvSpPr/>
          <p:nvPr/>
        </p:nvSpPr>
        <p:spPr>
          <a:xfrm>
            <a:off x="2361090" y="5725412"/>
            <a:ext cx="6066999" cy="238812"/>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026" b="1"/>
              <a:t>Market Procedures, Stakeholder engagement and market/industry readiness </a:t>
            </a:r>
          </a:p>
        </p:txBody>
      </p:sp>
      <p:sp>
        <p:nvSpPr>
          <p:cNvPr id="17" name="Rectangle: Rounded Corners 16">
            <a:extLst>
              <a:ext uri="{FF2B5EF4-FFF2-40B4-BE49-F238E27FC236}">
                <a16:creationId xmlns:a16="http://schemas.microsoft.com/office/drawing/2014/main" id="{6FCA35C7-16D4-4A37-9912-D98A716C77DF}"/>
              </a:ext>
            </a:extLst>
          </p:cNvPr>
          <p:cNvSpPr/>
          <p:nvPr/>
        </p:nvSpPr>
        <p:spPr>
          <a:xfrm>
            <a:off x="2361089" y="6020384"/>
            <a:ext cx="6066999" cy="238812"/>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026" b="1"/>
              <a:t>Process Mapping, Change and Training, Cutover and Transition </a:t>
            </a:r>
          </a:p>
        </p:txBody>
      </p:sp>
      <p:sp>
        <p:nvSpPr>
          <p:cNvPr id="18" name="Rectangle: Rounded Corners 17">
            <a:extLst>
              <a:ext uri="{FF2B5EF4-FFF2-40B4-BE49-F238E27FC236}">
                <a16:creationId xmlns:a16="http://schemas.microsoft.com/office/drawing/2014/main" id="{81A1D9E3-4239-4564-86C6-E11680DB8EE5}"/>
              </a:ext>
            </a:extLst>
          </p:cNvPr>
          <p:cNvSpPr/>
          <p:nvPr/>
        </p:nvSpPr>
        <p:spPr>
          <a:xfrm>
            <a:off x="2361090" y="5436442"/>
            <a:ext cx="6066999" cy="238812"/>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026" b="1"/>
              <a:t>Program Management </a:t>
            </a:r>
          </a:p>
        </p:txBody>
      </p:sp>
      <p:sp>
        <p:nvSpPr>
          <p:cNvPr id="19" name="Rectangle: Rounded Corners 18">
            <a:extLst>
              <a:ext uri="{FF2B5EF4-FFF2-40B4-BE49-F238E27FC236}">
                <a16:creationId xmlns:a16="http://schemas.microsoft.com/office/drawing/2014/main" id="{3DADEA52-C50A-472F-993E-E671B4051982}"/>
              </a:ext>
            </a:extLst>
          </p:cNvPr>
          <p:cNvSpPr/>
          <p:nvPr/>
        </p:nvSpPr>
        <p:spPr>
          <a:xfrm>
            <a:off x="2402246" y="3015922"/>
            <a:ext cx="1751861" cy="1761834"/>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898" b="1">
                <a:solidFill>
                  <a:schemeClr val="tx1"/>
                </a:solidFill>
              </a:rPr>
              <a:t>Scope of change </a:t>
            </a:r>
          </a:p>
          <a:p>
            <a:pPr marL="92813" indent="-92813">
              <a:buFont typeface="Arial" panose="020B0604020202020204" pitchFamily="34" charset="0"/>
              <a:buChar char="•"/>
            </a:pPr>
            <a:r>
              <a:rPr lang="en-AU" sz="898">
                <a:solidFill>
                  <a:schemeClr val="tx1"/>
                </a:solidFill>
              </a:rPr>
              <a:t>Increase daily bidding intervals from 48 to 288. </a:t>
            </a:r>
          </a:p>
          <a:p>
            <a:pPr marL="92813" indent="-92813">
              <a:buFont typeface="Arial" panose="020B0604020202020204" pitchFamily="34" charset="0"/>
              <a:buChar char="•"/>
            </a:pPr>
            <a:r>
              <a:rPr lang="en-AU" sz="898">
                <a:solidFill>
                  <a:schemeClr val="tx1"/>
                </a:solidFill>
              </a:rPr>
              <a:t>New data structures required to receive, use and store five-minute bids and offers.</a:t>
            </a:r>
          </a:p>
          <a:p>
            <a:pPr marL="92813" indent="-92813">
              <a:buFont typeface="Arial" panose="020B0604020202020204" pitchFamily="34" charset="0"/>
              <a:buChar char="•"/>
            </a:pPr>
            <a:r>
              <a:rPr lang="en-AU" sz="898">
                <a:solidFill>
                  <a:schemeClr val="tx1"/>
                </a:solidFill>
              </a:rPr>
              <a:t>Changes required to calculate the floor price and price cap.</a:t>
            </a:r>
          </a:p>
          <a:p>
            <a:pPr marL="92813" indent="-92813">
              <a:buFont typeface="Arial" panose="020B0604020202020204" pitchFamily="34" charset="0"/>
              <a:buChar char="•"/>
            </a:pPr>
            <a:r>
              <a:rPr lang="en-AU" sz="898">
                <a:solidFill>
                  <a:schemeClr val="tx1"/>
                </a:solidFill>
              </a:rPr>
              <a:t>AEMO to publish five-minute data.</a:t>
            </a:r>
          </a:p>
        </p:txBody>
      </p:sp>
      <p:sp>
        <p:nvSpPr>
          <p:cNvPr id="20" name="Rectangle: Rounded Corners 19">
            <a:extLst>
              <a:ext uri="{FF2B5EF4-FFF2-40B4-BE49-F238E27FC236}">
                <a16:creationId xmlns:a16="http://schemas.microsoft.com/office/drawing/2014/main" id="{E03179C8-C22F-4C4E-9255-579367327B79}"/>
              </a:ext>
            </a:extLst>
          </p:cNvPr>
          <p:cNvSpPr/>
          <p:nvPr/>
        </p:nvSpPr>
        <p:spPr>
          <a:xfrm>
            <a:off x="4585971" y="3010721"/>
            <a:ext cx="1751861" cy="1761834"/>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Scope of change </a:t>
            </a:r>
          </a:p>
          <a:p>
            <a:pPr marL="92813" indent="-92813">
              <a:buFont typeface="Arial" panose="020B0604020202020204" pitchFamily="34" charset="0"/>
              <a:buChar char="•"/>
            </a:pPr>
            <a:r>
              <a:rPr lang="en-AU" sz="941">
                <a:solidFill>
                  <a:schemeClr val="tx1"/>
                </a:solidFill>
              </a:rPr>
              <a:t>Enable receipt of metering data every 5 minutes.</a:t>
            </a:r>
          </a:p>
          <a:p>
            <a:pPr marL="92813" indent="-92813">
              <a:buFont typeface="Arial" panose="020B0604020202020204" pitchFamily="34" charset="0"/>
              <a:buChar char="•"/>
            </a:pPr>
            <a:r>
              <a:rPr lang="en-AU" sz="941">
                <a:solidFill>
                  <a:schemeClr val="tx1"/>
                </a:solidFill>
              </a:rPr>
              <a:t>Enable management of &gt;2 trillion data points by 2028.</a:t>
            </a:r>
          </a:p>
          <a:p>
            <a:pPr marL="92813" indent="-92813">
              <a:buFont typeface="Arial" panose="020B0604020202020204" pitchFamily="34" charset="0"/>
              <a:buChar char="•"/>
            </a:pPr>
            <a:r>
              <a:rPr lang="en-AU" sz="941">
                <a:solidFill>
                  <a:schemeClr val="tx1"/>
                </a:solidFill>
              </a:rPr>
              <a:t>Change profiling algorithms to derive 5 minute energy data.</a:t>
            </a:r>
          </a:p>
          <a:p>
            <a:pPr marL="92813" indent="-92813">
              <a:buFont typeface="Arial" panose="020B0604020202020204" pitchFamily="34" charset="0"/>
              <a:buChar char="•"/>
            </a:pPr>
            <a:r>
              <a:rPr lang="en-AU" sz="941">
                <a:solidFill>
                  <a:schemeClr val="tx1"/>
                </a:solidFill>
              </a:rPr>
              <a:t>Enable energy allocation to be at 5, 15 and 30 minute intervals.</a:t>
            </a:r>
          </a:p>
        </p:txBody>
      </p:sp>
      <p:sp>
        <p:nvSpPr>
          <p:cNvPr id="21" name="Rectangle: Rounded Corners 20">
            <a:extLst>
              <a:ext uri="{FF2B5EF4-FFF2-40B4-BE49-F238E27FC236}">
                <a16:creationId xmlns:a16="http://schemas.microsoft.com/office/drawing/2014/main" id="{63675073-C109-4BA2-A662-E0A066CC8C2D}"/>
              </a:ext>
            </a:extLst>
          </p:cNvPr>
          <p:cNvSpPr/>
          <p:nvPr/>
        </p:nvSpPr>
        <p:spPr>
          <a:xfrm>
            <a:off x="6676032" y="3005387"/>
            <a:ext cx="1752056" cy="1761834"/>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Scope of change </a:t>
            </a:r>
          </a:p>
          <a:p>
            <a:pPr marL="92813" indent="-92813">
              <a:buFont typeface="Arial" panose="020B0604020202020204" pitchFamily="34" charset="0"/>
              <a:buChar char="•"/>
            </a:pPr>
            <a:r>
              <a:rPr lang="en-AU" sz="941">
                <a:solidFill>
                  <a:schemeClr val="tx1"/>
                </a:solidFill>
              </a:rPr>
              <a:t>Enable settlement on 5 min granularity, 5 min price, and Marginal Loss Factors (MLF)</a:t>
            </a:r>
          </a:p>
          <a:p>
            <a:pPr marL="92813" indent="-92813">
              <a:buFont typeface="Arial" panose="020B0604020202020204" pitchFamily="34" charset="0"/>
              <a:buChar char="•"/>
            </a:pPr>
            <a:r>
              <a:rPr lang="en-AU" sz="941">
                <a:solidFill>
                  <a:schemeClr val="tx1"/>
                </a:solidFill>
              </a:rPr>
              <a:t>Settlement estimations will calculate energy transactions per 5 min period.</a:t>
            </a:r>
          </a:p>
          <a:p>
            <a:pPr marL="92813" indent="-92813">
              <a:buFont typeface="Arial" panose="020B0604020202020204" pitchFamily="34" charset="0"/>
              <a:buChar char="•"/>
            </a:pPr>
            <a:r>
              <a:rPr lang="en-AU" sz="941">
                <a:solidFill>
                  <a:schemeClr val="tx1"/>
                </a:solidFill>
              </a:rPr>
              <a:t>Additional calculations (i.e. market ancillary services, FACS), to be calculated with 5-minute data.</a:t>
            </a:r>
          </a:p>
        </p:txBody>
      </p:sp>
      <p:sp>
        <p:nvSpPr>
          <p:cNvPr id="22" name="Rectangle: Rounded Corners 21">
            <a:extLst>
              <a:ext uri="{FF2B5EF4-FFF2-40B4-BE49-F238E27FC236}">
                <a16:creationId xmlns:a16="http://schemas.microsoft.com/office/drawing/2014/main" id="{4251DC40-C0E6-4A04-85E6-081BA406A4F2}"/>
              </a:ext>
            </a:extLst>
          </p:cNvPr>
          <p:cNvSpPr/>
          <p:nvPr/>
        </p:nvSpPr>
        <p:spPr>
          <a:xfrm>
            <a:off x="2402247" y="4827914"/>
            <a:ext cx="1751861" cy="496038"/>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Solution Path</a:t>
            </a:r>
          </a:p>
          <a:p>
            <a:pPr lvl="0"/>
            <a:r>
              <a:rPr lang="en-AU" sz="941">
                <a:solidFill>
                  <a:schemeClr val="tx1"/>
                </a:solidFill>
              </a:rPr>
              <a:t>Enhance Legacy Systems</a:t>
            </a:r>
          </a:p>
        </p:txBody>
      </p:sp>
      <p:sp>
        <p:nvSpPr>
          <p:cNvPr id="23" name="Rectangle: Rounded Corners 22">
            <a:extLst>
              <a:ext uri="{FF2B5EF4-FFF2-40B4-BE49-F238E27FC236}">
                <a16:creationId xmlns:a16="http://schemas.microsoft.com/office/drawing/2014/main" id="{85E78E99-125F-4D7F-BCDB-6A6837DE52FE}"/>
              </a:ext>
            </a:extLst>
          </p:cNvPr>
          <p:cNvSpPr/>
          <p:nvPr/>
        </p:nvSpPr>
        <p:spPr>
          <a:xfrm>
            <a:off x="6676033" y="4832757"/>
            <a:ext cx="1751861" cy="496038"/>
          </a:xfrm>
          <a:prstGeom prst="roundRect">
            <a:avLst>
              <a:gd name="adj" fmla="val 3593"/>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Solution Path</a:t>
            </a:r>
          </a:p>
          <a:p>
            <a:pPr lvl="0"/>
            <a:r>
              <a:rPr lang="en-AU" sz="941">
                <a:solidFill>
                  <a:schemeClr val="tx1"/>
                </a:solidFill>
              </a:rPr>
              <a:t>Enhance Legacy Systems</a:t>
            </a:r>
            <a:endParaRPr lang="en-AU" sz="941" b="1">
              <a:solidFill>
                <a:schemeClr val="tx1"/>
              </a:solidFill>
            </a:endParaRPr>
          </a:p>
          <a:p>
            <a:pPr>
              <a:spcAft>
                <a:spcPts val="325"/>
              </a:spcAft>
            </a:pPr>
            <a:endParaRPr lang="en-AU" sz="941" b="1">
              <a:solidFill>
                <a:schemeClr val="tx1"/>
              </a:solidFill>
            </a:endParaRPr>
          </a:p>
        </p:txBody>
      </p:sp>
      <p:sp>
        <p:nvSpPr>
          <p:cNvPr id="24" name="Rectangle: Rounded Corners 23">
            <a:extLst>
              <a:ext uri="{FF2B5EF4-FFF2-40B4-BE49-F238E27FC236}">
                <a16:creationId xmlns:a16="http://schemas.microsoft.com/office/drawing/2014/main" id="{7C2FA873-B861-47ED-8D6C-FBF7ABC3B396}"/>
              </a:ext>
            </a:extLst>
          </p:cNvPr>
          <p:cNvSpPr/>
          <p:nvPr/>
        </p:nvSpPr>
        <p:spPr>
          <a:xfrm>
            <a:off x="4585971" y="4838090"/>
            <a:ext cx="1751861" cy="491948"/>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941" b="1">
                <a:solidFill>
                  <a:schemeClr val="tx1"/>
                </a:solidFill>
              </a:rPr>
              <a:t>Solution Path</a:t>
            </a:r>
          </a:p>
          <a:p>
            <a:pPr lvl="0"/>
            <a:r>
              <a:rPr lang="en-AU" sz="941">
                <a:solidFill>
                  <a:schemeClr val="tx1"/>
                </a:solidFill>
              </a:rPr>
              <a:t>Build New Solution using Strategic Technologies</a:t>
            </a:r>
          </a:p>
          <a:p>
            <a:pPr lvl="0"/>
            <a:endParaRPr lang="en-AU" sz="941" b="1">
              <a:solidFill>
                <a:schemeClr val="tx1"/>
              </a:solidFill>
            </a:endParaRPr>
          </a:p>
        </p:txBody>
      </p:sp>
      <p:sp>
        <p:nvSpPr>
          <p:cNvPr id="25" name="Rectangle: Rounded Corners 24">
            <a:extLst>
              <a:ext uri="{FF2B5EF4-FFF2-40B4-BE49-F238E27FC236}">
                <a16:creationId xmlns:a16="http://schemas.microsoft.com/office/drawing/2014/main" id="{C66DF882-583A-4EC8-A222-5DA13C664CAE}"/>
              </a:ext>
            </a:extLst>
          </p:cNvPr>
          <p:cNvSpPr/>
          <p:nvPr/>
        </p:nvSpPr>
        <p:spPr>
          <a:xfrm>
            <a:off x="1144766" y="2911283"/>
            <a:ext cx="1216324" cy="53287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074" b="1"/>
              <a:t>Systems  Workstreams</a:t>
            </a:r>
          </a:p>
        </p:txBody>
      </p:sp>
      <p:sp>
        <p:nvSpPr>
          <p:cNvPr id="26" name="Rectangle: Rounded Corners 25">
            <a:extLst>
              <a:ext uri="{FF2B5EF4-FFF2-40B4-BE49-F238E27FC236}">
                <a16:creationId xmlns:a16="http://schemas.microsoft.com/office/drawing/2014/main" id="{31ADF6CA-0197-4CB6-9EEA-C68BF59507C6}"/>
              </a:ext>
            </a:extLst>
          </p:cNvPr>
          <p:cNvSpPr/>
          <p:nvPr/>
        </p:nvSpPr>
        <p:spPr>
          <a:xfrm>
            <a:off x="1144766" y="5730398"/>
            <a:ext cx="1216324" cy="53287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074" b="1"/>
              <a:t>Remainder 5MS &amp; GS Program </a:t>
            </a:r>
          </a:p>
        </p:txBody>
      </p:sp>
    </p:spTree>
    <p:extLst>
      <p:ext uri="{BB962C8B-B14F-4D97-AF65-F5344CB8AC3E}">
        <p14:creationId xmlns:p14="http://schemas.microsoft.com/office/powerpoint/2010/main" val="137047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CAD4-309F-4C27-9F9B-5A345E82B3A2}"/>
              </a:ext>
            </a:extLst>
          </p:cNvPr>
          <p:cNvSpPr>
            <a:spLocks noGrp="1"/>
          </p:cNvSpPr>
          <p:nvPr>
            <p:ph type="title"/>
          </p:nvPr>
        </p:nvSpPr>
        <p:spPr>
          <a:xfrm>
            <a:off x="5509" y="424401"/>
            <a:ext cx="8347363" cy="891779"/>
          </a:xfrm>
        </p:spPr>
        <p:txBody>
          <a:bodyPr>
            <a:normAutofit/>
          </a:bodyPr>
          <a:lstStyle/>
          <a:p>
            <a:r>
              <a:rPr lang="en-AU" sz="3079"/>
              <a:t>NEM Wholesale System Change Heatmap</a:t>
            </a:r>
            <a:endParaRPr lang="en-AU" sz="1197"/>
          </a:p>
        </p:txBody>
      </p:sp>
      <p:sp>
        <p:nvSpPr>
          <p:cNvPr id="6" name="Rectangle: Rounded Corners 5">
            <a:extLst>
              <a:ext uri="{FF2B5EF4-FFF2-40B4-BE49-F238E27FC236}">
                <a16:creationId xmlns:a16="http://schemas.microsoft.com/office/drawing/2014/main" id="{19E5557C-A8B3-44E1-9A4A-8A19DC815EB3}"/>
              </a:ext>
            </a:extLst>
          </p:cNvPr>
          <p:cNvSpPr/>
          <p:nvPr/>
        </p:nvSpPr>
        <p:spPr>
          <a:xfrm>
            <a:off x="756836" y="1956654"/>
            <a:ext cx="2158066" cy="393291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225" b="1"/>
              <a:t>DISPATCH</a:t>
            </a:r>
          </a:p>
        </p:txBody>
      </p:sp>
      <p:sp>
        <p:nvSpPr>
          <p:cNvPr id="9" name="Rectangle 8">
            <a:extLst>
              <a:ext uri="{FF2B5EF4-FFF2-40B4-BE49-F238E27FC236}">
                <a16:creationId xmlns:a16="http://schemas.microsoft.com/office/drawing/2014/main" id="{E6947ACE-D620-45E7-982A-BAAE46BE5BBB}"/>
              </a:ext>
            </a:extLst>
          </p:cNvPr>
          <p:cNvSpPr/>
          <p:nvPr/>
        </p:nvSpPr>
        <p:spPr>
          <a:xfrm>
            <a:off x="1074133" y="2383157"/>
            <a:ext cx="1516478" cy="323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25"/>
              <a:t>Bids/Offers</a:t>
            </a:r>
          </a:p>
        </p:txBody>
      </p:sp>
      <p:sp>
        <p:nvSpPr>
          <p:cNvPr id="10" name="Rectangle 9">
            <a:extLst>
              <a:ext uri="{FF2B5EF4-FFF2-40B4-BE49-F238E27FC236}">
                <a16:creationId xmlns:a16="http://schemas.microsoft.com/office/drawing/2014/main" id="{4DF34EAE-360A-41BC-8EBB-DDD3A2CD5577}"/>
              </a:ext>
            </a:extLst>
          </p:cNvPr>
          <p:cNvSpPr/>
          <p:nvPr/>
        </p:nvSpPr>
        <p:spPr>
          <a:xfrm>
            <a:off x="1076861" y="3132700"/>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Dispatch</a:t>
            </a:r>
          </a:p>
        </p:txBody>
      </p:sp>
      <p:sp>
        <p:nvSpPr>
          <p:cNvPr id="11" name="Rectangle 10">
            <a:extLst>
              <a:ext uri="{FF2B5EF4-FFF2-40B4-BE49-F238E27FC236}">
                <a16:creationId xmlns:a16="http://schemas.microsoft.com/office/drawing/2014/main" id="{AEDA5106-1BBC-4525-BA28-9213B033E2DF}"/>
              </a:ext>
            </a:extLst>
          </p:cNvPr>
          <p:cNvSpPr/>
          <p:nvPr/>
        </p:nvSpPr>
        <p:spPr>
          <a:xfrm>
            <a:off x="1076861" y="3503461"/>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Predispatch (P5/P30s)</a:t>
            </a:r>
          </a:p>
        </p:txBody>
      </p:sp>
      <p:sp>
        <p:nvSpPr>
          <p:cNvPr id="21" name="Rectangle 20">
            <a:extLst>
              <a:ext uri="{FF2B5EF4-FFF2-40B4-BE49-F238E27FC236}">
                <a16:creationId xmlns:a16="http://schemas.microsoft.com/office/drawing/2014/main" id="{19DE8677-B5CC-453F-B5C3-5F373D220BA0}"/>
              </a:ext>
            </a:extLst>
          </p:cNvPr>
          <p:cNvSpPr/>
          <p:nvPr/>
        </p:nvSpPr>
        <p:spPr>
          <a:xfrm>
            <a:off x="1076861" y="2754666"/>
            <a:ext cx="1511019" cy="3275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Data Model</a:t>
            </a:r>
          </a:p>
        </p:txBody>
      </p:sp>
      <p:sp>
        <p:nvSpPr>
          <p:cNvPr id="26" name="Rectangle 25">
            <a:extLst>
              <a:ext uri="{FF2B5EF4-FFF2-40B4-BE49-F238E27FC236}">
                <a16:creationId xmlns:a16="http://schemas.microsoft.com/office/drawing/2014/main" id="{31D4B00D-4429-485D-8D08-1AC198E80FA8}"/>
              </a:ext>
            </a:extLst>
          </p:cNvPr>
          <p:cNvSpPr/>
          <p:nvPr/>
        </p:nvSpPr>
        <p:spPr>
          <a:xfrm>
            <a:off x="1076861" y="4263731"/>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Administered Pricing</a:t>
            </a:r>
          </a:p>
        </p:txBody>
      </p:sp>
      <p:sp>
        <p:nvSpPr>
          <p:cNvPr id="27" name="Rectangle 26">
            <a:extLst>
              <a:ext uri="{FF2B5EF4-FFF2-40B4-BE49-F238E27FC236}">
                <a16:creationId xmlns:a16="http://schemas.microsoft.com/office/drawing/2014/main" id="{199B7F05-6059-4B89-9847-51FBB8C88B58}"/>
              </a:ext>
            </a:extLst>
          </p:cNvPr>
          <p:cNvSpPr/>
          <p:nvPr/>
        </p:nvSpPr>
        <p:spPr>
          <a:xfrm>
            <a:off x="1076861" y="4640616"/>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Suspension Pricing</a:t>
            </a:r>
          </a:p>
        </p:txBody>
      </p:sp>
      <p:grpSp>
        <p:nvGrpSpPr>
          <p:cNvPr id="5" name="Group 4">
            <a:extLst>
              <a:ext uri="{FF2B5EF4-FFF2-40B4-BE49-F238E27FC236}">
                <a16:creationId xmlns:a16="http://schemas.microsoft.com/office/drawing/2014/main" id="{2CB5C83D-65EA-4F95-9EB2-3E79FB632F76}"/>
              </a:ext>
            </a:extLst>
          </p:cNvPr>
          <p:cNvGrpSpPr/>
          <p:nvPr/>
        </p:nvGrpSpPr>
        <p:grpSpPr>
          <a:xfrm>
            <a:off x="3492967" y="1956654"/>
            <a:ext cx="2158066" cy="3932910"/>
            <a:chOff x="5693582" y="1965446"/>
            <a:chExt cx="2158066" cy="3932910"/>
          </a:xfrm>
        </p:grpSpPr>
        <p:sp>
          <p:nvSpPr>
            <p:cNvPr id="8" name="Rectangle: Rounded Corners 7">
              <a:extLst>
                <a:ext uri="{FF2B5EF4-FFF2-40B4-BE49-F238E27FC236}">
                  <a16:creationId xmlns:a16="http://schemas.microsoft.com/office/drawing/2014/main" id="{BE4BB89C-92CB-4018-A658-F044258D2712}"/>
                </a:ext>
              </a:extLst>
            </p:cNvPr>
            <p:cNvSpPr/>
            <p:nvPr/>
          </p:nvSpPr>
          <p:spPr>
            <a:xfrm>
              <a:off x="5693582" y="1965446"/>
              <a:ext cx="2158066" cy="393291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225" b="1"/>
                <a:t>POWER SYSTEM</a:t>
              </a:r>
            </a:p>
          </p:txBody>
        </p:sp>
        <p:sp>
          <p:nvSpPr>
            <p:cNvPr id="12" name="Rectangle 11">
              <a:extLst>
                <a:ext uri="{FF2B5EF4-FFF2-40B4-BE49-F238E27FC236}">
                  <a16:creationId xmlns:a16="http://schemas.microsoft.com/office/drawing/2014/main" id="{DBDB1E25-B911-47EE-A143-5F70DDB4BCF4}"/>
                </a:ext>
              </a:extLst>
            </p:cNvPr>
            <p:cNvSpPr/>
            <p:nvPr/>
          </p:nvSpPr>
          <p:spPr>
            <a:xfrm>
              <a:off x="6017104" y="2763458"/>
              <a:ext cx="1516478"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ST PASA</a:t>
              </a:r>
            </a:p>
          </p:txBody>
        </p:sp>
        <p:sp>
          <p:nvSpPr>
            <p:cNvPr id="18" name="Rectangle 17">
              <a:extLst>
                <a:ext uri="{FF2B5EF4-FFF2-40B4-BE49-F238E27FC236}">
                  <a16:creationId xmlns:a16="http://schemas.microsoft.com/office/drawing/2014/main" id="{FAA1770B-8FF0-411A-8FE4-774EF835DA88}"/>
                </a:ext>
              </a:extLst>
            </p:cNvPr>
            <p:cNvSpPr/>
            <p:nvPr/>
          </p:nvSpPr>
          <p:spPr>
            <a:xfrm>
              <a:off x="6017105" y="3895638"/>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MT PASA / EAAP</a:t>
              </a:r>
            </a:p>
          </p:txBody>
        </p:sp>
        <p:sp>
          <p:nvSpPr>
            <p:cNvPr id="19" name="Rectangle 18">
              <a:extLst>
                <a:ext uri="{FF2B5EF4-FFF2-40B4-BE49-F238E27FC236}">
                  <a16:creationId xmlns:a16="http://schemas.microsoft.com/office/drawing/2014/main" id="{47D8DFD0-DB9B-4863-BA41-CA862B705D8C}"/>
                </a:ext>
              </a:extLst>
            </p:cNvPr>
            <p:cNvSpPr/>
            <p:nvPr/>
          </p:nvSpPr>
          <p:spPr>
            <a:xfrm>
              <a:off x="6017105" y="4272524"/>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Demand Forecasting</a:t>
              </a:r>
            </a:p>
          </p:txBody>
        </p:sp>
        <p:sp>
          <p:nvSpPr>
            <p:cNvPr id="23" name="Rectangle 22">
              <a:extLst>
                <a:ext uri="{FF2B5EF4-FFF2-40B4-BE49-F238E27FC236}">
                  <a16:creationId xmlns:a16="http://schemas.microsoft.com/office/drawing/2014/main" id="{5846DFBE-9F2F-49F4-8933-2D246F548868}"/>
                </a:ext>
              </a:extLst>
            </p:cNvPr>
            <p:cNvSpPr/>
            <p:nvPr/>
          </p:nvSpPr>
          <p:spPr>
            <a:xfrm>
              <a:off x="6017105" y="4649408"/>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Generator Recall</a:t>
              </a:r>
            </a:p>
          </p:txBody>
        </p:sp>
        <p:sp>
          <p:nvSpPr>
            <p:cNvPr id="24" name="Rectangle 23">
              <a:extLst>
                <a:ext uri="{FF2B5EF4-FFF2-40B4-BE49-F238E27FC236}">
                  <a16:creationId xmlns:a16="http://schemas.microsoft.com/office/drawing/2014/main" id="{0CAA2E5E-B8A4-4A49-B350-1A6390EB4773}"/>
                </a:ext>
              </a:extLst>
            </p:cNvPr>
            <p:cNvSpPr/>
            <p:nvPr/>
          </p:nvSpPr>
          <p:spPr>
            <a:xfrm>
              <a:off x="6019834" y="3512253"/>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Data Model</a:t>
              </a:r>
            </a:p>
          </p:txBody>
        </p:sp>
        <p:sp>
          <p:nvSpPr>
            <p:cNvPr id="25" name="Rectangle 24">
              <a:extLst>
                <a:ext uri="{FF2B5EF4-FFF2-40B4-BE49-F238E27FC236}">
                  <a16:creationId xmlns:a16="http://schemas.microsoft.com/office/drawing/2014/main" id="{A9425FF9-18DF-45A6-A983-59F9A16A90D9}"/>
                </a:ext>
              </a:extLst>
            </p:cNvPr>
            <p:cNvSpPr/>
            <p:nvPr/>
          </p:nvSpPr>
          <p:spPr>
            <a:xfrm>
              <a:off x="6017105" y="3141492"/>
              <a:ext cx="1516478" cy="3237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RERT</a:t>
              </a:r>
            </a:p>
          </p:txBody>
        </p:sp>
        <p:sp>
          <p:nvSpPr>
            <p:cNvPr id="28" name="Rectangle 27">
              <a:extLst>
                <a:ext uri="{FF2B5EF4-FFF2-40B4-BE49-F238E27FC236}">
                  <a16:creationId xmlns:a16="http://schemas.microsoft.com/office/drawing/2014/main" id="{48B82930-B953-416D-B443-23D6C6D18537}"/>
                </a:ext>
              </a:extLst>
            </p:cNvPr>
            <p:cNvSpPr/>
            <p:nvPr/>
          </p:nvSpPr>
          <p:spPr>
            <a:xfrm>
              <a:off x="6017105" y="2391949"/>
              <a:ext cx="1516478" cy="3237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Negative Residue Management</a:t>
              </a:r>
            </a:p>
          </p:txBody>
        </p:sp>
        <p:sp>
          <p:nvSpPr>
            <p:cNvPr id="29" name="Rectangle 28">
              <a:extLst>
                <a:ext uri="{FF2B5EF4-FFF2-40B4-BE49-F238E27FC236}">
                  <a16:creationId xmlns:a16="http://schemas.microsoft.com/office/drawing/2014/main" id="{0F549E4C-A4C5-4FD6-997E-AD423C91210C}"/>
                </a:ext>
              </a:extLst>
            </p:cNvPr>
            <p:cNvSpPr/>
            <p:nvPr/>
          </p:nvSpPr>
          <p:spPr>
            <a:xfrm>
              <a:off x="6017105" y="5026294"/>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Wind/Solar Availability</a:t>
              </a:r>
            </a:p>
          </p:txBody>
        </p:sp>
        <p:sp>
          <p:nvSpPr>
            <p:cNvPr id="32" name="Rectangle 31">
              <a:extLst>
                <a:ext uri="{FF2B5EF4-FFF2-40B4-BE49-F238E27FC236}">
                  <a16:creationId xmlns:a16="http://schemas.microsoft.com/office/drawing/2014/main" id="{CBF0F16B-370E-4E6C-BA6D-8C733929AE61}"/>
                </a:ext>
              </a:extLst>
            </p:cNvPr>
            <p:cNvSpPr/>
            <p:nvPr/>
          </p:nvSpPr>
          <p:spPr>
            <a:xfrm>
              <a:off x="6017105" y="5399329"/>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VAR/MW Dispatch</a:t>
              </a:r>
            </a:p>
          </p:txBody>
        </p:sp>
      </p:grpSp>
      <p:sp>
        <p:nvSpPr>
          <p:cNvPr id="33" name="Rectangle 32">
            <a:extLst>
              <a:ext uri="{FF2B5EF4-FFF2-40B4-BE49-F238E27FC236}">
                <a16:creationId xmlns:a16="http://schemas.microsoft.com/office/drawing/2014/main" id="{56C5D772-C51F-4C2B-B755-F59212A4FA4C}"/>
              </a:ext>
            </a:extLst>
          </p:cNvPr>
          <p:cNvSpPr/>
          <p:nvPr/>
        </p:nvSpPr>
        <p:spPr>
          <a:xfrm>
            <a:off x="1074133" y="5017502"/>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Constraints</a:t>
            </a:r>
          </a:p>
        </p:txBody>
      </p:sp>
      <p:sp>
        <p:nvSpPr>
          <p:cNvPr id="34" name="Rectangle 33">
            <a:extLst>
              <a:ext uri="{FF2B5EF4-FFF2-40B4-BE49-F238E27FC236}">
                <a16:creationId xmlns:a16="http://schemas.microsoft.com/office/drawing/2014/main" id="{A38B8EF3-5FC7-4D56-A1EC-70C262340326}"/>
              </a:ext>
            </a:extLst>
          </p:cNvPr>
          <p:cNvSpPr/>
          <p:nvPr/>
        </p:nvSpPr>
        <p:spPr>
          <a:xfrm>
            <a:off x="1076861" y="3886845"/>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Spot Price</a:t>
            </a:r>
          </a:p>
        </p:txBody>
      </p:sp>
      <p:sp>
        <p:nvSpPr>
          <p:cNvPr id="35" name="Rectangle 34">
            <a:extLst>
              <a:ext uri="{FF2B5EF4-FFF2-40B4-BE49-F238E27FC236}">
                <a16:creationId xmlns:a16="http://schemas.microsoft.com/office/drawing/2014/main" id="{74175504-FBF8-46EA-B147-4C1D650F8641}"/>
              </a:ext>
            </a:extLst>
          </p:cNvPr>
          <p:cNvSpPr/>
          <p:nvPr/>
        </p:nvSpPr>
        <p:spPr>
          <a:xfrm>
            <a:off x="1074133" y="5390537"/>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Registration</a:t>
            </a:r>
          </a:p>
        </p:txBody>
      </p:sp>
      <p:grpSp>
        <p:nvGrpSpPr>
          <p:cNvPr id="4" name="Group 3">
            <a:extLst>
              <a:ext uri="{FF2B5EF4-FFF2-40B4-BE49-F238E27FC236}">
                <a16:creationId xmlns:a16="http://schemas.microsoft.com/office/drawing/2014/main" id="{8DA946EF-9D5E-42FA-A399-B1081556BE4E}"/>
              </a:ext>
            </a:extLst>
          </p:cNvPr>
          <p:cNvGrpSpPr/>
          <p:nvPr/>
        </p:nvGrpSpPr>
        <p:grpSpPr>
          <a:xfrm>
            <a:off x="6229099" y="1956654"/>
            <a:ext cx="2158066" cy="3932910"/>
            <a:chOff x="3382283" y="1965446"/>
            <a:chExt cx="2158066" cy="3932910"/>
          </a:xfrm>
        </p:grpSpPr>
        <p:sp>
          <p:nvSpPr>
            <p:cNvPr id="7" name="Rectangle: Rounded Corners 6">
              <a:extLst>
                <a:ext uri="{FF2B5EF4-FFF2-40B4-BE49-F238E27FC236}">
                  <a16:creationId xmlns:a16="http://schemas.microsoft.com/office/drawing/2014/main" id="{13E940D9-68E6-4DBA-9ECF-C77E40EF938A}"/>
                </a:ext>
              </a:extLst>
            </p:cNvPr>
            <p:cNvSpPr/>
            <p:nvPr/>
          </p:nvSpPr>
          <p:spPr>
            <a:xfrm>
              <a:off x="3382283" y="1965446"/>
              <a:ext cx="2158066" cy="393291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225" b="1"/>
                <a:t>SETTLEMENT</a:t>
              </a:r>
            </a:p>
          </p:txBody>
        </p:sp>
        <p:sp>
          <p:nvSpPr>
            <p:cNvPr id="13" name="Rectangle 12">
              <a:extLst>
                <a:ext uri="{FF2B5EF4-FFF2-40B4-BE49-F238E27FC236}">
                  <a16:creationId xmlns:a16="http://schemas.microsoft.com/office/drawing/2014/main" id="{114F6194-D117-4C66-8C28-37ED1056093B}"/>
                </a:ext>
              </a:extLst>
            </p:cNvPr>
            <p:cNvSpPr/>
            <p:nvPr/>
          </p:nvSpPr>
          <p:spPr>
            <a:xfrm>
              <a:off x="3701116" y="2391949"/>
              <a:ext cx="1516478" cy="3237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Settlement 5MS Calc.</a:t>
              </a:r>
            </a:p>
          </p:txBody>
        </p:sp>
        <p:sp>
          <p:nvSpPr>
            <p:cNvPr id="14" name="Rectangle 13">
              <a:extLst>
                <a:ext uri="{FF2B5EF4-FFF2-40B4-BE49-F238E27FC236}">
                  <a16:creationId xmlns:a16="http://schemas.microsoft.com/office/drawing/2014/main" id="{141ACCEB-073A-4DFD-8B18-B83023EC432D}"/>
                </a:ext>
              </a:extLst>
            </p:cNvPr>
            <p:cNvSpPr/>
            <p:nvPr/>
          </p:nvSpPr>
          <p:spPr>
            <a:xfrm>
              <a:off x="3701116" y="2763458"/>
              <a:ext cx="1516478" cy="3237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Settlement GS Calc.</a:t>
              </a:r>
            </a:p>
          </p:txBody>
        </p:sp>
        <p:sp>
          <p:nvSpPr>
            <p:cNvPr id="15" name="Rectangle 14">
              <a:extLst>
                <a:ext uri="{FF2B5EF4-FFF2-40B4-BE49-F238E27FC236}">
                  <a16:creationId xmlns:a16="http://schemas.microsoft.com/office/drawing/2014/main" id="{D7673FA5-11F7-4094-B127-A616DF245D87}"/>
                </a:ext>
              </a:extLst>
            </p:cNvPr>
            <p:cNvSpPr/>
            <p:nvPr/>
          </p:nvSpPr>
          <p:spPr>
            <a:xfrm>
              <a:off x="3701116" y="5026294"/>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Causer Pays Factors</a:t>
              </a:r>
            </a:p>
          </p:txBody>
        </p:sp>
        <p:sp>
          <p:nvSpPr>
            <p:cNvPr id="16" name="Rectangle 15">
              <a:extLst>
                <a:ext uri="{FF2B5EF4-FFF2-40B4-BE49-F238E27FC236}">
                  <a16:creationId xmlns:a16="http://schemas.microsoft.com/office/drawing/2014/main" id="{9C7047F8-6049-4AA9-BB12-968E92641D05}"/>
                </a:ext>
              </a:extLst>
            </p:cNvPr>
            <p:cNvSpPr/>
            <p:nvPr/>
          </p:nvSpPr>
          <p:spPr>
            <a:xfrm>
              <a:off x="3701116" y="3895638"/>
              <a:ext cx="1516478" cy="3237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Data Model</a:t>
              </a:r>
            </a:p>
          </p:txBody>
        </p:sp>
        <p:sp>
          <p:nvSpPr>
            <p:cNvPr id="17" name="Rectangle 16">
              <a:extLst>
                <a:ext uri="{FF2B5EF4-FFF2-40B4-BE49-F238E27FC236}">
                  <a16:creationId xmlns:a16="http://schemas.microsoft.com/office/drawing/2014/main" id="{AAB2293E-CEEB-4FBB-AE68-C767AB3BF478}"/>
                </a:ext>
              </a:extLst>
            </p:cNvPr>
            <p:cNvSpPr/>
            <p:nvPr/>
          </p:nvSpPr>
          <p:spPr>
            <a:xfrm>
              <a:off x="3701116" y="4649408"/>
              <a:ext cx="1516478" cy="323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SRA</a:t>
              </a:r>
            </a:p>
          </p:txBody>
        </p:sp>
        <p:sp>
          <p:nvSpPr>
            <p:cNvPr id="30" name="Rectangle 29">
              <a:extLst>
                <a:ext uri="{FF2B5EF4-FFF2-40B4-BE49-F238E27FC236}">
                  <a16:creationId xmlns:a16="http://schemas.microsoft.com/office/drawing/2014/main" id="{628A30DF-AA20-439A-96BF-A03E98A4A9B0}"/>
                </a:ext>
              </a:extLst>
            </p:cNvPr>
            <p:cNvSpPr/>
            <p:nvPr/>
          </p:nvSpPr>
          <p:spPr>
            <a:xfrm>
              <a:off x="3703844" y="3512253"/>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Reallocations</a:t>
              </a:r>
            </a:p>
          </p:txBody>
        </p:sp>
        <p:sp>
          <p:nvSpPr>
            <p:cNvPr id="31" name="Rectangle 30">
              <a:extLst>
                <a:ext uri="{FF2B5EF4-FFF2-40B4-BE49-F238E27FC236}">
                  <a16:creationId xmlns:a16="http://schemas.microsoft.com/office/drawing/2014/main" id="{EBCB1F7A-F084-4B60-BF18-53A36F8D06D7}"/>
                </a:ext>
              </a:extLst>
            </p:cNvPr>
            <p:cNvSpPr/>
            <p:nvPr/>
          </p:nvSpPr>
          <p:spPr>
            <a:xfrm>
              <a:off x="3701116" y="3141492"/>
              <a:ext cx="1516478" cy="3237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Estimation and Prudentials</a:t>
              </a:r>
            </a:p>
          </p:txBody>
        </p:sp>
        <p:sp>
          <p:nvSpPr>
            <p:cNvPr id="36" name="Rectangle 35">
              <a:extLst>
                <a:ext uri="{FF2B5EF4-FFF2-40B4-BE49-F238E27FC236}">
                  <a16:creationId xmlns:a16="http://schemas.microsoft.com/office/drawing/2014/main" id="{1CEDFF7A-E68E-45B2-9607-C0DFB0197C24}"/>
                </a:ext>
              </a:extLst>
            </p:cNvPr>
            <p:cNvSpPr/>
            <p:nvPr/>
          </p:nvSpPr>
          <p:spPr>
            <a:xfrm>
              <a:off x="3701116" y="4272524"/>
              <a:ext cx="1516478" cy="3237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IRSR Calc.</a:t>
              </a:r>
            </a:p>
          </p:txBody>
        </p:sp>
      </p:grpSp>
    </p:spTree>
    <p:extLst>
      <p:ext uri="{BB962C8B-B14F-4D97-AF65-F5344CB8AC3E}">
        <p14:creationId xmlns:p14="http://schemas.microsoft.com/office/powerpoint/2010/main" val="389000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A82E-BD9F-4185-AC11-31D5FDCDF613}"/>
              </a:ext>
            </a:extLst>
          </p:cNvPr>
          <p:cNvSpPr>
            <a:spLocks noGrp="1"/>
          </p:cNvSpPr>
          <p:nvPr>
            <p:ph type="title"/>
          </p:nvPr>
        </p:nvSpPr>
        <p:spPr>
          <a:xfrm>
            <a:off x="84343" y="254033"/>
            <a:ext cx="7536599" cy="1120951"/>
          </a:xfrm>
        </p:spPr>
        <p:txBody>
          <a:bodyPr>
            <a:normAutofit/>
          </a:bodyPr>
          <a:lstStyle/>
          <a:p>
            <a:r>
              <a:rPr lang="en-AU" sz="3079"/>
              <a:t>NEM Retail System Change Heatmap</a:t>
            </a:r>
            <a:br>
              <a:rPr lang="en-AU" sz="3079"/>
            </a:br>
            <a:endParaRPr lang="en-AU" sz="1197"/>
          </a:p>
        </p:txBody>
      </p:sp>
      <p:grpSp>
        <p:nvGrpSpPr>
          <p:cNvPr id="4" name="Group 3">
            <a:extLst>
              <a:ext uri="{FF2B5EF4-FFF2-40B4-BE49-F238E27FC236}">
                <a16:creationId xmlns:a16="http://schemas.microsoft.com/office/drawing/2014/main" id="{F5AF36C4-EC2A-4B64-98A9-3C935D57E4AD}"/>
              </a:ext>
            </a:extLst>
          </p:cNvPr>
          <p:cNvGrpSpPr/>
          <p:nvPr/>
        </p:nvGrpSpPr>
        <p:grpSpPr>
          <a:xfrm>
            <a:off x="3492967" y="1973131"/>
            <a:ext cx="2158066" cy="3932910"/>
            <a:chOff x="3384410" y="1955546"/>
            <a:chExt cx="2158066" cy="3932910"/>
          </a:xfrm>
        </p:grpSpPr>
        <p:sp>
          <p:nvSpPr>
            <p:cNvPr id="8" name="Rectangle: Rounded Corners 7">
              <a:extLst>
                <a:ext uri="{FF2B5EF4-FFF2-40B4-BE49-F238E27FC236}">
                  <a16:creationId xmlns:a16="http://schemas.microsoft.com/office/drawing/2014/main" id="{C20D1D5C-D420-4373-98B6-31C5FAC2B406}"/>
                </a:ext>
              </a:extLst>
            </p:cNvPr>
            <p:cNvSpPr/>
            <p:nvPr/>
          </p:nvSpPr>
          <p:spPr>
            <a:xfrm>
              <a:off x="3384410" y="1955546"/>
              <a:ext cx="2158066" cy="393291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225" b="1"/>
                <a:t>CATS / MDM Processes</a:t>
              </a:r>
            </a:p>
          </p:txBody>
        </p:sp>
        <p:sp>
          <p:nvSpPr>
            <p:cNvPr id="11" name="Rectangle 10">
              <a:extLst>
                <a:ext uri="{FF2B5EF4-FFF2-40B4-BE49-F238E27FC236}">
                  <a16:creationId xmlns:a16="http://schemas.microsoft.com/office/drawing/2014/main" id="{BD7CDBDD-1C65-43B7-81F5-A992186AFF73}"/>
                </a:ext>
              </a:extLst>
            </p:cNvPr>
            <p:cNvSpPr/>
            <p:nvPr/>
          </p:nvSpPr>
          <p:spPr>
            <a:xfrm>
              <a:off x="3707935" y="2675819"/>
              <a:ext cx="1511019" cy="3275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25"/>
                <a:t>CATS Standing Data</a:t>
              </a:r>
            </a:p>
          </p:txBody>
        </p:sp>
        <p:sp>
          <p:nvSpPr>
            <p:cNvPr id="21" name="Rectangle 20">
              <a:extLst>
                <a:ext uri="{FF2B5EF4-FFF2-40B4-BE49-F238E27FC236}">
                  <a16:creationId xmlns:a16="http://schemas.microsoft.com/office/drawing/2014/main" id="{A154807F-A311-4525-9649-34A05917601A}"/>
                </a:ext>
              </a:extLst>
            </p:cNvPr>
            <p:cNvSpPr/>
            <p:nvPr/>
          </p:nvSpPr>
          <p:spPr>
            <a:xfrm>
              <a:off x="3707935" y="4116198"/>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CR Processing</a:t>
              </a:r>
            </a:p>
          </p:txBody>
        </p:sp>
        <p:sp>
          <p:nvSpPr>
            <p:cNvPr id="25" name="Rectangle 24">
              <a:extLst>
                <a:ext uri="{FF2B5EF4-FFF2-40B4-BE49-F238E27FC236}">
                  <a16:creationId xmlns:a16="http://schemas.microsoft.com/office/drawing/2014/main" id="{84205FFF-D276-47FB-85AB-1F12ADA8A2F7}"/>
                </a:ext>
              </a:extLst>
            </p:cNvPr>
            <p:cNvSpPr/>
            <p:nvPr/>
          </p:nvSpPr>
          <p:spPr>
            <a:xfrm>
              <a:off x="3702477" y="2316811"/>
              <a:ext cx="1516478" cy="323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25"/>
                <a:t>Profiling</a:t>
              </a:r>
            </a:p>
          </p:txBody>
        </p:sp>
        <p:sp>
          <p:nvSpPr>
            <p:cNvPr id="26" name="Rectangle 25">
              <a:extLst>
                <a:ext uri="{FF2B5EF4-FFF2-40B4-BE49-F238E27FC236}">
                  <a16:creationId xmlns:a16="http://schemas.microsoft.com/office/drawing/2014/main" id="{A8699DC8-00D1-4D4B-94FB-3B2A9BFE6621}"/>
                </a:ext>
              </a:extLst>
            </p:cNvPr>
            <p:cNvSpPr/>
            <p:nvPr/>
          </p:nvSpPr>
          <p:spPr>
            <a:xfrm>
              <a:off x="3702476" y="3756321"/>
              <a:ext cx="1516478" cy="3237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Energy Allocation</a:t>
              </a:r>
            </a:p>
          </p:txBody>
        </p:sp>
        <p:sp>
          <p:nvSpPr>
            <p:cNvPr id="28" name="Rectangle 27">
              <a:extLst>
                <a:ext uri="{FF2B5EF4-FFF2-40B4-BE49-F238E27FC236}">
                  <a16:creationId xmlns:a16="http://schemas.microsoft.com/office/drawing/2014/main" id="{C3D743D5-E85F-4B1D-9A1F-B5D291ED98BF}"/>
                </a:ext>
              </a:extLst>
            </p:cNvPr>
            <p:cNvSpPr/>
            <p:nvPr/>
          </p:nvSpPr>
          <p:spPr>
            <a:xfrm>
              <a:off x="3707935" y="3396442"/>
              <a:ext cx="1511019" cy="3275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Estimation / Substitution</a:t>
              </a:r>
            </a:p>
          </p:txBody>
        </p:sp>
        <p:sp>
          <p:nvSpPr>
            <p:cNvPr id="29" name="Rectangle 28">
              <a:extLst>
                <a:ext uri="{FF2B5EF4-FFF2-40B4-BE49-F238E27FC236}">
                  <a16:creationId xmlns:a16="http://schemas.microsoft.com/office/drawing/2014/main" id="{F14E1841-65C4-41D6-92BA-CAD583E3C696}"/>
                </a:ext>
              </a:extLst>
            </p:cNvPr>
            <p:cNvSpPr/>
            <p:nvPr/>
          </p:nvSpPr>
          <p:spPr>
            <a:xfrm>
              <a:off x="3707935" y="3036565"/>
              <a:ext cx="1511019" cy="3275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Meter Data Validation</a:t>
              </a:r>
            </a:p>
          </p:txBody>
        </p:sp>
      </p:grpSp>
      <p:grpSp>
        <p:nvGrpSpPr>
          <p:cNvPr id="5" name="Group 4">
            <a:extLst>
              <a:ext uri="{FF2B5EF4-FFF2-40B4-BE49-F238E27FC236}">
                <a16:creationId xmlns:a16="http://schemas.microsoft.com/office/drawing/2014/main" id="{4478C854-684C-493B-9C1D-56ADA0CC7C97}"/>
              </a:ext>
            </a:extLst>
          </p:cNvPr>
          <p:cNvGrpSpPr/>
          <p:nvPr/>
        </p:nvGrpSpPr>
        <p:grpSpPr>
          <a:xfrm>
            <a:off x="6197793" y="1973131"/>
            <a:ext cx="2158066" cy="3932910"/>
            <a:chOff x="5693582" y="1965446"/>
            <a:chExt cx="2158066" cy="3932910"/>
          </a:xfrm>
        </p:grpSpPr>
        <p:sp>
          <p:nvSpPr>
            <p:cNvPr id="9" name="Rectangle: Rounded Corners 8">
              <a:extLst>
                <a:ext uri="{FF2B5EF4-FFF2-40B4-BE49-F238E27FC236}">
                  <a16:creationId xmlns:a16="http://schemas.microsoft.com/office/drawing/2014/main" id="{DE000495-FF1A-406A-BB1B-5F4C9687CF59}"/>
                </a:ext>
              </a:extLst>
            </p:cNvPr>
            <p:cNvSpPr/>
            <p:nvPr/>
          </p:nvSpPr>
          <p:spPr>
            <a:xfrm>
              <a:off x="5693582" y="1965446"/>
              <a:ext cx="2158066" cy="393291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225" b="1"/>
                <a:t>MSATS Browser / Reports</a:t>
              </a:r>
            </a:p>
          </p:txBody>
        </p:sp>
        <p:sp>
          <p:nvSpPr>
            <p:cNvPr id="19" name="Rectangle 18">
              <a:extLst>
                <a:ext uri="{FF2B5EF4-FFF2-40B4-BE49-F238E27FC236}">
                  <a16:creationId xmlns:a16="http://schemas.microsoft.com/office/drawing/2014/main" id="{161B72F2-AFB7-47C7-A9A4-10687BBA5D91}"/>
                </a:ext>
              </a:extLst>
            </p:cNvPr>
            <p:cNvSpPr/>
            <p:nvPr/>
          </p:nvSpPr>
          <p:spPr>
            <a:xfrm>
              <a:off x="6017105" y="2316810"/>
              <a:ext cx="1511019" cy="3275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25"/>
                <a:t>Meter Data screens</a:t>
              </a:r>
            </a:p>
          </p:txBody>
        </p:sp>
        <p:sp>
          <p:nvSpPr>
            <p:cNvPr id="20" name="Rectangle 19">
              <a:extLst>
                <a:ext uri="{FF2B5EF4-FFF2-40B4-BE49-F238E27FC236}">
                  <a16:creationId xmlns:a16="http://schemas.microsoft.com/office/drawing/2014/main" id="{A6D78712-4103-4753-8340-ECFF7F0A7565}"/>
                </a:ext>
              </a:extLst>
            </p:cNvPr>
            <p:cNvSpPr/>
            <p:nvPr/>
          </p:nvSpPr>
          <p:spPr>
            <a:xfrm>
              <a:off x="6017105" y="2675819"/>
              <a:ext cx="1511019" cy="3275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25"/>
                <a:t>RM21/27</a:t>
              </a:r>
            </a:p>
          </p:txBody>
        </p:sp>
        <p:sp>
          <p:nvSpPr>
            <p:cNvPr id="23" name="Rectangle 22">
              <a:extLst>
                <a:ext uri="{FF2B5EF4-FFF2-40B4-BE49-F238E27FC236}">
                  <a16:creationId xmlns:a16="http://schemas.microsoft.com/office/drawing/2014/main" id="{4BDA5394-8417-4601-897C-3726F0FD9D95}"/>
                </a:ext>
              </a:extLst>
            </p:cNvPr>
            <p:cNvSpPr/>
            <p:nvPr/>
          </p:nvSpPr>
          <p:spPr>
            <a:xfrm>
              <a:off x="6017105" y="3404319"/>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RM11,12,13,14,16</a:t>
              </a:r>
            </a:p>
            <a:p>
              <a:pPr algn="ctr"/>
              <a:r>
                <a:rPr lang="en-AU" sz="1225"/>
                <a:t>RM17,18,19,20,22</a:t>
              </a:r>
            </a:p>
          </p:txBody>
        </p:sp>
        <p:sp>
          <p:nvSpPr>
            <p:cNvPr id="30" name="Rectangle 29">
              <a:extLst>
                <a:ext uri="{FF2B5EF4-FFF2-40B4-BE49-F238E27FC236}">
                  <a16:creationId xmlns:a16="http://schemas.microsoft.com/office/drawing/2014/main" id="{D6648D32-D50C-4089-94DD-7CA75ABF099C}"/>
                </a:ext>
              </a:extLst>
            </p:cNvPr>
            <p:cNvSpPr/>
            <p:nvPr/>
          </p:nvSpPr>
          <p:spPr>
            <a:xfrm>
              <a:off x="6017105" y="3764195"/>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RM28,30,31,32</a:t>
              </a:r>
            </a:p>
            <a:p>
              <a:pPr algn="ctr"/>
              <a:r>
                <a:rPr lang="en-AU" sz="1225"/>
                <a:t>RM33</a:t>
              </a:r>
            </a:p>
          </p:txBody>
        </p:sp>
        <p:sp>
          <p:nvSpPr>
            <p:cNvPr id="32" name="Rectangle 31">
              <a:extLst>
                <a:ext uri="{FF2B5EF4-FFF2-40B4-BE49-F238E27FC236}">
                  <a16:creationId xmlns:a16="http://schemas.microsoft.com/office/drawing/2014/main" id="{814280AE-8072-474A-B9DE-CECE7EBC4D5B}"/>
                </a:ext>
              </a:extLst>
            </p:cNvPr>
            <p:cNvSpPr/>
            <p:nvPr/>
          </p:nvSpPr>
          <p:spPr>
            <a:xfrm>
              <a:off x="6017104" y="4483951"/>
              <a:ext cx="1511019" cy="327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RM7,8,9,10</a:t>
              </a:r>
            </a:p>
            <a:p>
              <a:pPr algn="ctr"/>
              <a:r>
                <a:rPr lang="en-AU" sz="1225"/>
                <a:t>RM15,29</a:t>
              </a:r>
            </a:p>
          </p:txBody>
        </p:sp>
        <p:sp>
          <p:nvSpPr>
            <p:cNvPr id="33" name="Rectangle 32">
              <a:extLst>
                <a:ext uri="{FF2B5EF4-FFF2-40B4-BE49-F238E27FC236}">
                  <a16:creationId xmlns:a16="http://schemas.microsoft.com/office/drawing/2014/main" id="{2E8E6A6B-362E-4D6A-AA1C-0808FD09D4CE}"/>
                </a:ext>
              </a:extLst>
            </p:cNvPr>
            <p:cNvSpPr/>
            <p:nvPr/>
          </p:nvSpPr>
          <p:spPr>
            <a:xfrm>
              <a:off x="6017104" y="4843828"/>
              <a:ext cx="1511019" cy="327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C2,3,6,7,9,10</a:t>
              </a:r>
            </a:p>
          </p:txBody>
        </p:sp>
        <p:sp>
          <p:nvSpPr>
            <p:cNvPr id="34" name="Rectangle 33">
              <a:extLst>
                <a:ext uri="{FF2B5EF4-FFF2-40B4-BE49-F238E27FC236}">
                  <a16:creationId xmlns:a16="http://schemas.microsoft.com/office/drawing/2014/main" id="{956EB799-1B7C-4636-B619-FBE4B38A623C}"/>
                </a:ext>
              </a:extLst>
            </p:cNvPr>
            <p:cNvSpPr/>
            <p:nvPr/>
          </p:nvSpPr>
          <p:spPr>
            <a:xfrm>
              <a:off x="6017103" y="5203705"/>
              <a:ext cx="1511019" cy="327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C11,12,13</a:t>
              </a:r>
            </a:p>
          </p:txBody>
        </p:sp>
        <p:sp>
          <p:nvSpPr>
            <p:cNvPr id="37" name="Rectangle 36">
              <a:extLst>
                <a:ext uri="{FF2B5EF4-FFF2-40B4-BE49-F238E27FC236}">
                  <a16:creationId xmlns:a16="http://schemas.microsoft.com/office/drawing/2014/main" id="{D7929015-B870-445E-83FF-4B83396C5830}"/>
                </a:ext>
              </a:extLst>
            </p:cNvPr>
            <p:cNvSpPr/>
            <p:nvPr/>
          </p:nvSpPr>
          <p:spPr>
            <a:xfrm>
              <a:off x="6017102" y="4124073"/>
              <a:ext cx="1511019" cy="327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SDR</a:t>
              </a:r>
            </a:p>
          </p:txBody>
        </p:sp>
        <p:sp>
          <p:nvSpPr>
            <p:cNvPr id="38" name="Rectangle 37">
              <a:extLst>
                <a:ext uri="{FF2B5EF4-FFF2-40B4-BE49-F238E27FC236}">
                  <a16:creationId xmlns:a16="http://schemas.microsoft.com/office/drawing/2014/main" id="{EAC2446F-6BC3-4D68-AA5D-456A98E0655C}"/>
                </a:ext>
              </a:extLst>
            </p:cNvPr>
            <p:cNvSpPr/>
            <p:nvPr/>
          </p:nvSpPr>
          <p:spPr>
            <a:xfrm>
              <a:off x="6017102" y="3036565"/>
              <a:ext cx="1511019" cy="3275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C1,4</a:t>
              </a:r>
            </a:p>
          </p:txBody>
        </p:sp>
      </p:grpSp>
      <p:grpSp>
        <p:nvGrpSpPr>
          <p:cNvPr id="3" name="Group 2">
            <a:extLst>
              <a:ext uri="{FF2B5EF4-FFF2-40B4-BE49-F238E27FC236}">
                <a16:creationId xmlns:a16="http://schemas.microsoft.com/office/drawing/2014/main" id="{946BD832-126B-4DD2-98ED-5DEC6CF100FB}"/>
              </a:ext>
            </a:extLst>
          </p:cNvPr>
          <p:cNvGrpSpPr/>
          <p:nvPr/>
        </p:nvGrpSpPr>
        <p:grpSpPr>
          <a:xfrm>
            <a:off x="788141" y="1969215"/>
            <a:ext cx="2158066" cy="3932910"/>
            <a:chOff x="1064582" y="1965446"/>
            <a:chExt cx="2158066" cy="3932910"/>
          </a:xfrm>
        </p:grpSpPr>
        <p:sp>
          <p:nvSpPr>
            <p:cNvPr id="7" name="Rectangle: Rounded Corners 6">
              <a:extLst>
                <a:ext uri="{FF2B5EF4-FFF2-40B4-BE49-F238E27FC236}">
                  <a16:creationId xmlns:a16="http://schemas.microsoft.com/office/drawing/2014/main" id="{C8397587-C64F-48EB-A659-F309EBF77164}"/>
                </a:ext>
              </a:extLst>
            </p:cNvPr>
            <p:cNvSpPr/>
            <p:nvPr/>
          </p:nvSpPr>
          <p:spPr>
            <a:xfrm>
              <a:off x="1064582" y="1965446"/>
              <a:ext cx="2158066" cy="393291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225" b="1"/>
                <a:t>B2M / B2B Interfaces</a:t>
              </a:r>
            </a:p>
          </p:txBody>
        </p:sp>
        <p:sp>
          <p:nvSpPr>
            <p:cNvPr id="10" name="Rectangle 9">
              <a:extLst>
                <a:ext uri="{FF2B5EF4-FFF2-40B4-BE49-F238E27FC236}">
                  <a16:creationId xmlns:a16="http://schemas.microsoft.com/office/drawing/2014/main" id="{8FBD4D7C-6750-4FCD-8ABD-FD2786A8A0B6}"/>
                </a:ext>
              </a:extLst>
            </p:cNvPr>
            <p:cNvSpPr/>
            <p:nvPr/>
          </p:nvSpPr>
          <p:spPr>
            <a:xfrm>
              <a:off x="1392547" y="2316811"/>
              <a:ext cx="1511019" cy="3237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225"/>
                <a:t>MDMT</a:t>
              </a:r>
            </a:p>
          </p:txBody>
        </p:sp>
        <p:sp>
          <p:nvSpPr>
            <p:cNvPr id="12" name="Rectangle 11">
              <a:extLst>
                <a:ext uri="{FF2B5EF4-FFF2-40B4-BE49-F238E27FC236}">
                  <a16:creationId xmlns:a16="http://schemas.microsoft.com/office/drawing/2014/main" id="{A4E665A6-EEA5-47B5-9A63-36B1EA15C5B1}"/>
                </a:ext>
              </a:extLst>
            </p:cNvPr>
            <p:cNvSpPr/>
            <p:nvPr/>
          </p:nvSpPr>
          <p:spPr>
            <a:xfrm>
              <a:off x="1395276" y="2675819"/>
              <a:ext cx="1511019" cy="3275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225"/>
                <a:t>B2M aseXML schema</a:t>
              </a:r>
            </a:p>
          </p:txBody>
        </p:sp>
        <p:sp>
          <p:nvSpPr>
            <p:cNvPr id="15" name="Rectangle 14">
              <a:extLst>
                <a:ext uri="{FF2B5EF4-FFF2-40B4-BE49-F238E27FC236}">
                  <a16:creationId xmlns:a16="http://schemas.microsoft.com/office/drawing/2014/main" id="{26A2B64E-09E0-4719-AB5B-7B1ED38FD5D0}"/>
                </a:ext>
              </a:extLst>
            </p:cNvPr>
            <p:cNvSpPr/>
            <p:nvPr/>
          </p:nvSpPr>
          <p:spPr>
            <a:xfrm>
              <a:off x="1395276" y="3040005"/>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NMID</a:t>
              </a:r>
            </a:p>
          </p:txBody>
        </p:sp>
        <p:sp>
          <p:nvSpPr>
            <p:cNvPr id="16" name="Rectangle 15">
              <a:extLst>
                <a:ext uri="{FF2B5EF4-FFF2-40B4-BE49-F238E27FC236}">
                  <a16:creationId xmlns:a16="http://schemas.microsoft.com/office/drawing/2014/main" id="{67B733D4-C7F2-4323-A550-F0ACA3562FB0}"/>
                </a:ext>
              </a:extLst>
            </p:cNvPr>
            <p:cNvSpPr/>
            <p:nvPr/>
          </p:nvSpPr>
          <p:spPr>
            <a:xfrm>
              <a:off x="1395276" y="3399882"/>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CATS</a:t>
              </a:r>
            </a:p>
          </p:txBody>
        </p:sp>
        <p:sp>
          <p:nvSpPr>
            <p:cNvPr id="17" name="Rectangle 16">
              <a:extLst>
                <a:ext uri="{FF2B5EF4-FFF2-40B4-BE49-F238E27FC236}">
                  <a16:creationId xmlns:a16="http://schemas.microsoft.com/office/drawing/2014/main" id="{96CFF64D-8E9D-452C-A360-E764EED8490F}"/>
                </a:ext>
              </a:extLst>
            </p:cNvPr>
            <p:cNvSpPr/>
            <p:nvPr/>
          </p:nvSpPr>
          <p:spPr>
            <a:xfrm>
              <a:off x="1398773" y="4112171"/>
              <a:ext cx="1511019" cy="327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B2B Transactions</a:t>
              </a:r>
            </a:p>
          </p:txBody>
        </p:sp>
        <p:sp>
          <p:nvSpPr>
            <p:cNvPr id="18" name="Rectangle 17">
              <a:extLst>
                <a:ext uri="{FF2B5EF4-FFF2-40B4-BE49-F238E27FC236}">
                  <a16:creationId xmlns:a16="http://schemas.microsoft.com/office/drawing/2014/main" id="{AFAD2117-4EE3-4DD0-8F4F-715948F47932}"/>
                </a:ext>
              </a:extLst>
            </p:cNvPr>
            <p:cNvSpPr/>
            <p:nvPr/>
          </p:nvSpPr>
          <p:spPr>
            <a:xfrm>
              <a:off x="1398773" y="4472048"/>
              <a:ext cx="1511019" cy="327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B2B aseXML schema</a:t>
              </a:r>
            </a:p>
          </p:txBody>
        </p:sp>
        <p:sp>
          <p:nvSpPr>
            <p:cNvPr id="22" name="Rectangle 21">
              <a:extLst>
                <a:ext uri="{FF2B5EF4-FFF2-40B4-BE49-F238E27FC236}">
                  <a16:creationId xmlns:a16="http://schemas.microsoft.com/office/drawing/2014/main" id="{30946FE4-EC2D-4AFA-AA04-C61817C6B00B}"/>
                </a:ext>
              </a:extLst>
            </p:cNvPr>
            <p:cNvSpPr/>
            <p:nvPr/>
          </p:nvSpPr>
          <p:spPr>
            <a:xfrm>
              <a:off x="1398773" y="4828558"/>
              <a:ext cx="1511019" cy="327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25"/>
                <a:t>VIC TUoS</a:t>
              </a:r>
            </a:p>
          </p:txBody>
        </p:sp>
        <p:sp>
          <p:nvSpPr>
            <p:cNvPr id="31" name="Rectangle 30">
              <a:extLst>
                <a:ext uri="{FF2B5EF4-FFF2-40B4-BE49-F238E27FC236}">
                  <a16:creationId xmlns:a16="http://schemas.microsoft.com/office/drawing/2014/main" id="{87E47DE4-8E11-4002-BBE2-A11780A33660}"/>
                </a:ext>
              </a:extLst>
            </p:cNvPr>
            <p:cNvSpPr/>
            <p:nvPr/>
          </p:nvSpPr>
          <p:spPr>
            <a:xfrm>
              <a:off x="1398773" y="3756026"/>
              <a:ext cx="1511019" cy="3275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225"/>
                <a:t>MSATS B2M APIs</a:t>
              </a:r>
            </a:p>
          </p:txBody>
        </p:sp>
      </p:grpSp>
    </p:spTree>
    <p:extLst>
      <p:ext uri="{BB962C8B-B14F-4D97-AF65-F5344CB8AC3E}">
        <p14:creationId xmlns:p14="http://schemas.microsoft.com/office/powerpoint/2010/main" val="405672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4237-552F-438D-AD31-D3F4909A89BC}"/>
              </a:ext>
            </a:extLst>
          </p:cNvPr>
          <p:cNvSpPr>
            <a:spLocks noGrp="1"/>
          </p:cNvSpPr>
          <p:nvPr>
            <p:ph type="title"/>
          </p:nvPr>
        </p:nvSpPr>
        <p:spPr/>
        <p:txBody>
          <a:bodyPr/>
          <a:lstStyle/>
          <a:p>
            <a:r>
              <a:rPr lang="en-AU"/>
              <a:t>Transition Plans</a:t>
            </a:r>
          </a:p>
        </p:txBody>
      </p:sp>
      <p:sp>
        <p:nvSpPr>
          <p:cNvPr id="3" name="Text Placeholder 2">
            <a:extLst>
              <a:ext uri="{FF2B5EF4-FFF2-40B4-BE49-F238E27FC236}">
                <a16:creationId xmlns:a16="http://schemas.microsoft.com/office/drawing/2014/main" id="{9C19450D-39DA-4D89-A6F8-F34F92F3CACE}"/>
              </a:ext>
            </a:extLst>
          </p:cNvPr>
          <p:cNvSpPr>
            <a:spLocks noGrp="1"/>
          </p:cNvSpPr>
          <p:nvPr>
            <p:ph type="body" idx="1"/>
          </p:nvPr>
        </p:nvSpPr>
        <p:spPr/>
        <p:txBody>
          <a:bodyPr/>
          <a:lstStyle/>
          <a:p>
            <a:r>
              <a:rPr lang="en-AU"/>
              <a:t>Greg Minney</a:t>
            </a:r>
          </a:p>
        </p:txBody>
      </p:sp>
      <p:sp>
        <p:nvSpPr>
          <p:cNvPr id="6" name="Slide Number Placeholder 5">
            <a:extLst>
              <a:ext uri="{FF2B5EF4-FFF2-40B4-BE49-F238E27FC236}">
                <a16:creationId xmlns:a16="http://schemas.microsoft.com/office/drawing/2014/main" id="{5AAE3FD5-19E6-4DA4-8DA0-DDF18922EDAB}"/>
              </a:ext>
            </a:extLst>
          </p:cNvPr>
          <p:cNvSpPr>
            <a:spLocks noGrp="1"/>
          </p:cNvSpPr>
          <p:nvPr>
            <p:ph type="sldNum" sz="quarter" idx="12"/>
          </p:nvPr>
        </p:nvSpPr>
        <p:spPr/>
        <p:txBody>
          <a:bodyPr/>
          <a:lstStyle/>
          <a:p>
            <a:fld id="{4EC81F68-4976-451A-B2E9-79BCBD2F70CC}" type="slidenum">
              <a:rPr lang="en-AU" smtClean="0"/>
              <a:pPr/>
              <a:t>25</a:t>
            </a:fld>
            <a:endParaRPr lang="en-AU"/>
          </a:p>
        </p:txBody>
      </p:sp>
    </p:spTree>
    <p:extLst>
      <p:ext uri="{BB962C8B-B14F-4D97-AF65-F5344CB8AC3E}">
        <p14:creationId xmlns:p14="http://schemas.microsoft.com/office/powerpoint/2010/main" val="66972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0032-FE13-44B7-8F9C-05485C9505D4}"/>
              </a:ext>
            </a:extLst>
          </p:cNvPr>
          <p:cNvSpPr>
            <a:spLocks noGrp="1"/>
          </p:cNvSpPr>
          <p:nvPr>
            <p:ph type="title"/>
          </p:nvPr>
        </p:nvSpPr>
        <p:spPr/>
        <p:txBody>
          <a:bodyPr/>
          <a:lstStyle/>
          <a:p>
            <a:r>
              <a:rPr lang="en-AU"/>
              <a:t>Transition Approach</a:t>
            </a:r>
          </a:p>
        </p:txBody>
      </p:sp>
      <p:sp>
        <p:nvSpPr>
          <p:cNvPr id="3" name="Content Placeholder 2">
            <a:extLst>
              <a:ext uri="{FF2B5EF4-FFF2-40B4-BE49-F238E27FC236}">
                <a16:creationId xmlns:a16="http://schemas.microsoft.com/office/drawing/2014/main" id="{5F1267BD-3D6C-4B24-B53A-702F10351A07}"/>
              </a:ext>
            </a:extLst>
          </p:cNvPr>
          <p:cNvSpPr>
            <a:spLocks noGrp="1"/>
          </p:cNvSpPr>
          <p:nvPr>
            <p:ph idx="1"/>
          </p:nvPr>
        </p:nvSpPr>
        <p:spPr/>
        <p:txBody>
          <a:bodyPr>
            <a:normAutofit fontScale="92500"/>
          </a:bodyPr>
          <a:lstStyle/>
          <a:p>
            <a:pPr marL="0" indent="0">
              <a:buNone/>
            </a:pPr>
            <a:r>
              <a:rPr lang="en-AU"/>
              <a:t>Transition Approach:</a:t>
            </a:r>
          </a:p>
          <a:p>
            <a:r>
              <a:rPr lang="en-AU"/>
              <a:t>Staged introduction of capability leading up to market commencements for both 5MS and GS</a:t>
            </a:r>
          </a:p>
          <a:p>
            <a:r>
              <a:rPr lang="en-AU"/>
              <a:t>Platform implementation followed by 5MS and GS capability activation</a:t>
            </a:r>
          </a:p>
          <a:p>
            <a:r>
              <a:rPr lang="en-AU"/>
              <a:t>Industry Test phases for participant confirmation of business interaction under new market procedures</a:t>
            </a:r>
          </a:p>
          <a:p>
            <a:r>
              <a:rPr lang="en-AU"/>
              <a:t>Criteria for AEMO and Participant readiness ahead of Rule Commencements</a:t>
            </a:r>
          </a:p>
          <a:p>
            <a:endParaRPr lang="en-AU"/>
          </a:p>
          <a:p>
            <a:pPr marL="0" indent="0">
              <a:buNone/>
            </a:pPr>
            <a:r>
              <a:rPr lang="en-AU"/>
              <a:t>Participant Vs Vendor Scope:</a:t>
            </a:r>
          </a:p>
          <a:p>
            <a:r>
              <a:rPr lang="en-AU"/>
              <a:t>Participant scope and timeframes to address their program timeframes</a:t>
            </a:r>
          </a:p>
          <a:p>
            <a:pPr lvl="1"/>
            <a:r>
              <a:rPr lang="en-AU"/>
              <a:t>Advise from AEMO is Participant timeframes are likely to differ to AEMO timeframes </a:t>
            </a:r>
          </a:p>
          <a:p>
            <a:pPr lvl="1"/>
            <a:r>
              <a:rPr lang="en-AU"/>
              <a:t>Participant scope includes internal requirements for system upgrade and build</a:t>
            </a:r>
          </a:p>
          <a:p>
            <a:endParaRPr lang="en-AU"/>
          </a:p>
          <a:p>
            <a:endParaRPr lang="en-AU"/>
          </a:p>
          <a:p>
            <a:endParaRPr lang="en-AU"/>
          </a:p>
          <a:p>
            <a:endParaRPr lang="en-AU"/>
          </a:p>
        </p:txBody>
      </p:sp>
      <p:sp>
        <p:nvSpPr>
          <p:cNvPr id="6" name="Slide Number Placeholder 5">
            <a:extLst>
              <a:ext uri="{FF2B5EF4-FFF2-40B4-BE49-F238E27FC236}">
                <a16:creationId xmlns:a16="http://schemas.microsoft.com/office/drawing/2014/main" id="{BAA2BB2C-DFFF-4B70-9B66-DA0726AA140F}"/>
              </a:ext>
            </a:extLst>
          </p:cNvPr>
          <p:cNvSpPr>
            <a:spLocks noGrp="1"/>
          </p:cNvSpPr>
          <p:nvPr>
            <p:ph type="sldNum" sz="quarter" idx="12"/>
          </p:nvPr>
        </p:nvSpPr>
        <p:spPr/>
        <p:txBody>
          <a:bodyPr/>
          <a:lstStyle/>
          <a:p>
            <a:fld id="{4EC81F68-4976-451A-B2E9-79BCBD2F70CC}" type="slidenum">
              <a:rPr lang="en-AU" smtClean="0"/>
              <a:t>26</a:t>
            </a:fld>
            <a:endParaRPr lang="en-AU"/>
          </a:p>
        </p:txBody>
      </p:sp>
    </p:spTree>
    <p:extLst>
      <p:ext uri="{BB962C8B-B14F-4D97-AF65-F5344CB8AC3E}">
        <p14:creationId xmlns:p14="http://schemas.microsoft.com/office/powerpoint/2010/main" val="279895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C3CB-B482-4468-9D9A-377711AA5C39}"/>
              </a:ext>
            </a:extLst>
          </p:cNvPr>
          <p:cNvSpPr>
            <a:spLocks noGrp="1"/>
          </p:cNvSpPr>
          <p:nvPr>
            <p:ph type="title"/>
          </p:nvPr>
        </p:nvSpPr>
        <p:spPr>
          <a:xfrm>
            <a:off x="185040" y="151522"/>
            <a:ext cx="6844587" cy="1120951"/>
          </a:xfrm>
        </p:spPr>
        <p:txBody>
          <a:bodyPr>
            <a:normAutofit/>
          </a:bodyPr>
          <a:lstStyle/>
          <a:p>
            <a:r>
              <a:rPr lang="en-AU" sz="3079"/>
              <a:t>Bidding / Dispatch</a:t>
            </a:r>
            <a:br>
              <a:rPr lang="en-AU"/>
            </a:br>
            <a:r>
              <a:rPr lang="en-AU" sz="2263"/>
              <a:t>Staging, Pre-production &amp; Production timelines</a:t>
            </a:r>
            <a:endParaRPr lang="en-AU" sz="3393"/>
          </a:p>
        </p:txBody>
      </p:sp>
      <p:sp>
        <p:nvSpPr>
          <p:cNvPr id="65" name="Arrow: Right 64">
            <a:extLst>
              <a:ext uri="{FF2B5EF4-FFF2-40B4-BE49-F238E27FC236}">
                <a16:creationId xmlns:a16="http://schemas.microsoft.com/office/drawing/2014/main" id="{45C786C7-2598-4536-B4A5-68707D9E03F9}"/>
              </a:ext>
            </a:extLst>
          </p:cNvPr>
          <p:cNvSpPr/>
          <p:nvPr/>
        </p:nvSpPr>
        <p:spPr>
          <a:xfrm>
            <a:off x="1707158" y="3055166"/>
            <a:ext cx="6844587" cy="454777"/>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defTabSz="781995"/>
            <a:endParaRPr lang="en-AU" sz="1710" b="1">
              <a:solidFill>
                <a:srgbClr val="FFFFFF"/>
              </a:solidFill>
              <a:latin typeface="Segoe UI Semilight"/>
            </a:endParaRPr>
          </a:p>
        </p:txBody>
      </p:sp>
      <p:sp>
        <p:nvSpPr>
          <p:cNvPr id="70" name="Arrow: Right 69">
            <a:extLst>
              <a:ext uri="{FF2B5EF4-FFF2-40B4-BE49-F238E27FC236}">
                <a16:creationId xmlns:a16="http://schemas.microsoft.com/office/drawing/2014/main" id="{EFBE4EC3-01E4-47EB-91D3-C885746F959B}"/>
              </a:ext>
            </a:extLst>
          </p:cNvPr>
          <p:cNvSpPr/>
          <p:nvPr/>
        </p:nvSpPr>
        <p:spPr>
          <a:xfrm>
            <a:off x="1707158" y="2395154"/>
            <a:ext cx="6844587" cy="454777"/>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defTabSz="781995"/>
            <a:endParaRPr lang="en-AU" sz="1710" b="1">
              <a:solidFill>
                <a:srgbClr val="FFFFFF"/>
              </a:solidFill>
              <a:latin typeface="Segoe UI Semilight"/>
            </a:endParaRPr>
          </a:p>
        </p:txBody>
      </p:sp>
      <p:sp>
        <p:nvSpPr>
          <p:cNvPr id="71" name="TextBox 70">
            <a:extLst>
              <a:ext uri="{FF2B5EF4-FFF2-40B4-BE49-F238E27FC236}">
                <a16:creationId xmlns:a16="http://schemas.microsoft.com/office/drawing/2014/main" id="{B53F386A-5F00-4E13-9236-7E5CC172B8A1}"/>
              </a:ext>
            </a:extLst>
          </p:cNvPr>
          <p:cNvSpPr txBox="1"/>
          <p:nvPr/>
        </p:nvSpPr>
        <p:spPr>
          <a:xfrm>
            <a:off x="718557" y="1859335"/>
            <a:ext cx="988601" cy="276551"/>
          </a:xfrm>
          <a:prstGeom prst="rect">
            <a:avLst/>
          </a:prstGeom>
          <a:noFill/>
        </p:spPr>
        <p:txBody>
          <a:bodyPr wrap="square" rtlCol="0">
            <a:spAutoFit/>
          </a:bodyPr>
          <a:lstStyle/>
          <a:p>
            <a:pPr algn="ctr" defTabSz="781995"/>
            <a:r>
              <a:rPr lang="en-AU" sz="1197" b="1">
                <a:solidFill>
                  <a:srgbClr val="222324"/>
                </a:solidFill>
                <a:latin typeface="Segoe UI Semilight"/>
              </a:rPr>
              <a:t>STAGING</a:t>
            </a:r>
            <a:endParaRPr lang="en-AU" sz="1368" b="1">
              <a:solidFill>
                <a:srgbClr val="222324"/>
              </a:solidFill>
              <a:latin typeface="Segoe UI Semilight"/>
            </a:endParaRPr>
          </a:p>
        </p:txBody>
      </p:sp>
      <p:sp>
        <p:nvSpPr>
          <p:cNvPr id="72" name="TextBox 71">
            <a:extLst>
              <a:ext uri="{FF2B5EF4-FFF2-40B4-BE49-F238E27FC236}">
                <a16:creationId xmlns:a16="http://schemas.microsoft.com/office/drawing/2014/main" id="{43FF08DC-4770-4AED-B24B-069945836172}"/>
              </a:ext>
            </a:extLst>
          </p:cNvPr>
          <p:cNvSpPr txBox="1"/>
          <p:nvPr/>
        </p:nvSpPr>
        <p:spPr>
          <a:xfrm>
            <a:off x="282661" y="2503527"/>
            <a:ext cx="1424498" cy="276551"/>
          </a:xfrm>
          <a:prstGeom prst="rect">
            <a:avLst/>
          </a:prstGeom>
          <a:noFill/>
        </p:spPr>
        <p:txBody>
          <a:bodyPr wrap="square" rtlCol="0">
            <a:spAutoFit/>
          </a:bodyPr>
          <a:lstStyle/>
          <a:p>
            <a:pPr algn="ctr" defTabSz="781995"/>
            <a:r>
              <a:rPr lang="en-AU" sz="1197" b="1">
                <a:solidFill>
                  <a:srgbClr val="222324"/>
                </a:solidFill>
                <a:latin typeface="Segoe UI Semilight"/>
              </a:rPr>
              <a:t>PRE-PRODUCTION</a:t>
            </a:r>
          </a:p>
        </p:txBody>
      </p:sp>
      <p:sp>
        <p:nvSpPr>
          <p:cNvPr id="73" name="TextBox 72">
            <a:extLst>
              <a:ext uri="{FF2B5EF4-FFF2-40B4-BE49-F238E27FC236}">
                <a16:creationId xmlns:a16="http://schemas.microsoft.com/office/drawing/2014/main" id="{782E3A97-D138-45BB-9D3E-8F14B841FC28}"/>
              </a:ext>
            </a:extLst>
          </p:cNvPr>
          <p:cNvSpPr txBox="1"/>
          <p:nvPr/>
        </p:nvSpPr>
        <p:spPr>
          <a:xfrm>
            <a:off x="497301" y="3140159"/>
            <a:ext cx="1209857" cy="276551"/>
          </a:xfrm>
          <a:prstGeom prst="rect">
            <a:avLst/>
          </a:prstGeom>
          <a:noFill/>
        </p:spPr>
        <p:txBody>
          <a:bodyPr wrap="square" rtlCol="0">
            <a:spAutoFit/>
          </a:bodyPr>
          <a:lstStyle/>
          <a:p>
            <a:pPr algn="ctr" defTabSz="781995"/>
            <a:r>
              <a:rPr lang="en-AU" sz="1197" b="1">
                <a:solidFill>
                  <a:srgbClr val="222324"/>
                </a:solidFill>
                <a:latin typeface="Segoe UI Semilight"/>
              </a:rPr>
              <a:t>PRODUCTION</a:t>
            </a:r>
          </a:p>
        </p:txBody>
      </p:sp>
      <p:graphicFrame>
        <p:nvGraphicFramePr>
          <p:cNvPr id="78" name="Table 76">
            <a:extLst>
              <a:ext uri="{FF2B5EF4-FFF2-40B4-BE49-F238E27FC236}">
                <a16:creationId xmlns:a16="http://schemas.microsoft.com/office/drawing/2014/main" id="{A62922CA-5D6C-469C-9E5D-E7448AA7D966}"/>
              </a:ext>
            </a:extLst>
          </p:cNvPr>
          <p:cNvGraphicFramePr>
            <a:graphicFrameLocks noGrp="1"/>
          </p:cNvGraphicFramePr>
          <p:nvPr/>
        </p:nvGraphicFramePr>
        <p:xfrm>
          <a:off x="1715778" y="2517582"/>
          <a:ext cx="4338929" cy="221740"/>
        </p:xfrm>
        <a:graphic>
          <a:graphicData uri="http://schemas.openxmlformats.org/drawingml/2006/table">
            <a:tbl>
              <a:tblPr firstRow="1" bandRow="1">
                <a:tableStyleId>{5C22544A-7EE6-4342-B048-85BDC9FD1C3A}</a:tableStyleId>
              </a:tblPr>
              <a:tblGrid>
                <a:gridCol w="1602542">
                  <a:extLst>
                    <a:ext uri="{9D8B030D-6E8A-4147-A177-3AD203B41FA5}">
                      <a16:colId xmlns:a16="http://schemas.microsoft.com/office/drawing/2014/main" val="97459750"/>
                    </a:ext>
                  </a:extLst>
                </a:gridCol>
                <a:gridCol w="2736387">
                  <a:extLst>
                    <a:ext uri="{9D8B030D-6E8A-4147-A177-3AD203B41FA5}">
                      <a16:colId xmlns:a16="http://schemas.microsoft.com/office/drawing/2014/main" val="3520758818"/>
                    </a:ext>
                  </a:extLst>
                </a:gridCol>
              </a:tblGrid>
              <a:tr h="221740">
                <a:tc>
                  <a:txBody>
                    <a:bodyPr/>
                    <a:lstStyle/>
                    <a:p>
                      <a:endParaRPr lang="en-AU" sz="900"/>
                    </a:p>
                  </a:txBody>
                  <a:tcPr marL="86204" marR="86204" marT="39184" marB="391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endParaRPr lang="en-AU" sz="900"/>
                    </a:p>
                  </a:txBody>
                  <a:tcPr marL="86204" marR="86204" marT="39184" marB="391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77322825"/>
                  </a:ext>
                </a:extLst>
              </a:tr>
            </a:tbl>
          </a:graphicData>
        </a:graphic>
      </p:graphicFrame>
      <p:graphicFrame>
        <p:nvGraphicFramePr>
          <p:cNvPr id="79" name="Table 76">
            <a:extLst>
              <a:ext uri="{FF2B5EF4-FFF2-40B4-BE49-F238E27FC236}">
                <a16:creationId xmlns:a16="http://schemas.microsoft.com/office/drawing/2014/main" id="{2D410AD4-1E14-48F4-A996-08EFDED8A2E4}"/>
              </a:ext>
            </a:extLst>
          </p:cNvPr>
          <p:cNvGraphicFramePr>
            <a:graphicFrameLocks noGrp="1"/>
          </p:cNvGraphicFramePr>
          <p:nvPr/>
        </p:nvGraphicFramePr>
        <p:xfrm>
          <a:off x="1715899" y="3169135"/>
          <a:ext cx="5215218" cy="229576"/>
        </p:xfrm>
        <a:graphic>
          <a:graphicData uri="http://schemas.openxmlformats.org/drawingml/2006/table">
            <a:tbl>
              <a:tblPr firstRow="1" bandRow="1">
                <a:tableStyleId>{5C22544A-7EE6-4342-B048-85BDC9FD1C3A}</a:tableStyleId>
              </a:tblPr>
              <a:tblGrid>
                <a:gridCol w="2890704">
                  <a:extLst>
                    <a:ext uri="{9D8B030D-6E8A-4147-A177-3AD203B41FA5}">
                      <a16:colId xmlns:a16="http://schemas.microsoft.com/office/drawing/2014/main" val="97459750"/>
                    </a:ext>
                  </a:extLst>
                </a:gridCol>
                <a:gridCol w="2324514">
                  <a:extLst>
                    <a:ext uri="{9D8B030D-6E8A-4147-A177-3AD203B41FA5}">
                      <a16:colId xmlns:a16="http://schemas.microsoft.com/office/drawing/2014/main" val="1036072466"/>
                    </a:ext>
                  </a:extLst>
                </a:gridCol>
              </a:tblGrid>
              <a:tr h="229576">
                <a:tc>
                  <a:txBody>
                    <a:bodyPr/>
                    <a:lstStyle/>
                    <a:p>
                      <a:endParaRPr lang="en-AU" sz="900"/>
                    </a:p>
                  </a:txBody>
                  <a:tcPr marL="86204" marR="86204" marT="43102" marB="43102">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endParaRPr lang="en-AU" sz="900"/>
                    </a:p>
                  </a:txBody>
                  <a:tcPr marL="86204" marR="86204" marT="43102" marB="43102">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77322825"/>
                  </a:ext>
                </a:extLst>
              </a:tr>
            </a:tbl>
          </a:graphicData>
        </a:graphic>
      </p:graphicFrame>
      <p:sp>
        <p:nvSpPr>
          <p:cNvPr id="83" name="Rectangle 82">
            <a:extLst>
              <a:ext uri="{FF2B5EF4-FFF2-40B4-BE49-F238E27FC236}">
                <a16:creationId xmlns:a16="http://schemas.microsoft.com/office/drawing/2014/main" id="{441ED824-6E73-4101-B45E-B29B4A9FD18D}"/>
              </a:ext>
            </a:extLst>
          </p:cNvPr>
          <p:cNvSpPr/>
          <p:nvPr/>
        </p:nvSpPr>
        <p:spPr>
          <a:xfrm>
            <a:off x="1707159" y="1866477"/>
            <a:ext cx="5223958" cy="22125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r" defTabSz="781995"/>
            <a:r>
              <a:rPr lang="en-AU" sz="1026" b="1">
                <a:solidFill>
                  <a:srgbClr val="FFFFFF"/>
                </a:solidFill>
                <a:latin typeface="Segoe UI Semilight"/>
              </a:rPr>
              <a:t>01 Oct 2021</a:t>
            </a:r>
          </a:p>
        </p:txBody>
      </p:sp>
      <p:sp>
        <p:nvSpPr>
          <p:cNvPr id="84" name="TextBox 83">
            <a:extLst>
              <a:ext uri="{FF2B5EF4-FFF2-40B4-BE49-F238E27FC236}">
                <a16:creationId xmlns:a16="http://schemas.microsoft.com/office/drawing/2014/main" id="{7B2400D9-DE7D-45CE-9B09-D4490F95642F}"/>
              </a:ext>
            </a:extLst>
          </p:cNvPr>
          <p:cNvSpPr txBox="1"/>
          <p:nvPr/>
        </p:nvSpPr>
        <p:spPr>
          <a:xfrm>
            <a:off x="5178188" y="2501468"/>
            <a:ext cx="893895" cy="250197"/>
          </a:xfrm>
          <a:prstGeom prst="rect">
            <a:avLst/>
          </a:prstGeom>
          <a:noFill/>
        </p:spPr>
        <p:txBody>
          <a:bodyPr wrap="square" rtlCol="0">
            <a:spAutoFit/>
          </a:bodyPr>
          <a:lstStyle/>
          <a:p>
            <a:pPr defTabSz="781995"/>
            <a:r>
              <a:rPr lang="en-AU" sz="1026" b="1">
                <a:solidFill>
                  <a:srgbClr val="FFFFFF"/>
                </a:solidFill>
                <a:latin typeface="Segoe UI Semilight"/>
              </a:rPr>
              <a:t>05 Jul 2021</a:t>
            </a:r>
          </a:p>
        </p:txBody>
      </p:sp>
      <p:sp>
        <p:nvSpPr>
          <p:cNvPr id="86" name="TextBox 85">
            <a:extLst>
              <a:ext uri="{FF2B5EF4-FFF2-40B4-BE49-F238E27FC236}">
                <a16:creationId xmlns:a16="http://schemas.microsoft.com/office/drawing/2014/main" id="{B0DC393D-47D6-405B-B3FD-A8C292390AA4}"/>
              </a:ext>
            </a:extLst>
          </p:cNvPr>
          <p:cNvSpPr txBox="1"/>
          <p:nvPr/>
        </p:nvSpPr>
        <p:spPr>
          <a:xfrm>
            <a:off x="2153605" y="2500621"/>
            <a:ext cx="1209857" cy="250197"/>
          </a:xfrm>
          <a:prstGeom prst="rect">
            <a:avLst/>
          </a:prstGeom>
          <a:noFill/>
        </p:spPr>
        <p:txBody>
          <a:bodyPr wrap="square" rtlCol="0">
            <a:spAutoFit/>
          </a:bodyPr>
          <a:lstStyle/>
          <a:p>
            <a:pPr algn="r" defTabSz="781995"/>
            <a:r>
              <a:rPr lang="en-AU" sz="1026" b="1">
                <a:solidFill>
                  <a:srgbClr val="FFFFFF"/>
                </a:solidFill>
                <a:latin typeface="Segoe UI Semilight"/>
              </a:rPr>
              <a:t>29 Nov 2020</a:t>
            </a:r>
          </a:p>
        </p:txBody>
      </p:sp>
      <p:sp>
        <p:nvSpPr>
          <p:cNvPr id="88" name="TextBox 87">
            <a:extLst>
              <a:ext uri="{FF2B5EF4-FFF2-40B4-BE49-F238E27FC236}">
                <a16:creationId xmlns:a16="http://schemas.microsoft.com/office/drawing/2014/main" id="{AB7A6F59-9927-4DE7-93CB-C89D32DEF997}"/>
              </a:ext>
            </a:extLst>
          </p:cNvPr>
          <p:cNvSpPr txBox="1"/>
          <p:nvPr/>
        </p:nvSpPr>
        <p:spPr>
          <a:xfrm>
            <a:off x="3755174" y="3162479"/>
            <a:ext cx="834729" cy="237116"/>
          </a:xfrm>
          <a:prstGeom prst="rect">
            <a:avLst/>
          </a:prstGeom>
          <a:noFill/>
        </p:spPr>
        <p:txBody>
          <a:bodyPr wrap="square" rtlCol="0">
            <a:spAutoFit/>
          </a:bodyPr>
          <a:lstStyle/>
          <a:p>
            <a:pPr algn="r" defTabSz="781995"/>
            <a:r>
              <a:rPr lang="en-AU" sz="941" b="1">
                <a:solidFill>
                  <a:srgbClr val="FFFFFF"/>
                </a:solidFill>
                <a:latin typeface="Segoe UI Semilight"/>
              </a:rPr>
              <a:t>01 Apr 2021</a:t>
            </a:r>
          </a:p>
        </p:txBody>
      </p:sp>
      <p:sp>
        <p:nvSpPr>
          <p:cNvPr id="89" name="TextBox 88">
            <a:extLst>
              <a:ext uri="{FF2B5EF4-FFF2-40B4-BE49-F238E27FC236}">
                <a16:creationId xmlns:a16="http://schemas.microsoft.com/office/drawing/2014/main" id="{CC1B3894-7CB0-4155-94A8-B61F2734BA38}"/>
              </a:ext>
            </a:extLst>
          </p:cNvPr>
          <p:cNvSpPr txBox="1"/>
          <p:nvPr/>
        </p:nvSpPr>
        <p:spPr>
          <a:xfrm>
            <a:off x="5909963" y="3160798"/>
            <a:ext cx="1012281" cy="250197"/>
          </a:xfrm>
          <a:prstGeom prst="rect">
            <a:avLst/>
          </a:prstGeom>
          <a:noFill/>
        </p:spPr>
        <p:txBody>
          <a:bodyPr wrap="square" rtlCol="0">
            <a:spAutoFit/>
          </a:bodyPr>
          <a:lstStyle/>
          <a:p>
            <a:pPr algn="r" defTabSz="781995"/>
            <a:r>
              <a:rPr lang="en-AU" sz="1026" b="1">
                <a:solidFill>
                  <a:srgbClr val="FFFFFF"/>
                </a:solidFill>
                <a:latin typeface="Segoe UI Semilight"/>
              </a:rPr>
              <a:t>01 Oct 2021</a:t>
            </a:r>
          </a:p>
        </p:txBody>
      </p:sp>
      <p:graphicFrame>
        <p:nvGraphicFramePr>
          <p:cNvPr id="17" name="Table 74">
            <a:extLst>
              <a:ext uri="{FF2B5EF4-FFF2-40B4-BE49-F238E27FC236}">
                <a16:creationId xmlns:a16="http://schemas.microsoft.com/office/drawing/2014/main" id="{0DD17A4B-9032-4320-BA74-7C00D6EECE1A}"/>
              </a:ext>
            </a:extLst>
          </p:cNvPr>
          <p:cNvGraphicFramePr>
            <a:graphicFrameLocks noGrp="1"/>
          </p:cNvGraphicFramePr>
          <p:nvPr/>
        </p:nvGraphicFramePr>
        <p:xfrm>
          <a:off x="1810358" y="4322496"/>
          <a:ext cx="5609270" cy="2220030"/>
        </p:xfrm>
        <a:graphic>
          <a:graphicData uri="http://schemas.openxmlformats.org/drawingml/2006/table">
            <a:tbl>
              <a:tblPr firstRow="1" bandRow="1">
                <a:tableStyleId>{21E4AEA4-8DFA-4A89-87EB-49C32662AFE0}</a:tableStyleId>
              </a:tblPr>
              <a:tblGrid>
                <a:gridCol w="1645999">
                  <a:extLst>
                    <a:ext uri="{9D8B030D-6E8A-4147-A177-3AD203B41FA5}">
                      <a16:colId xmlns:a16="http://schemas.microsoft.com/office/drawing/2014/main" val="2943470909"/>
                    </a:ext>
                  </a:extLst>
                </a:gridCol>
                <a:gridCol w="2280490">
                  <a:extLst>
                    <a:ext uri="{9D8B030D-6E8A-4147-A177-3AD203B41FA5}">
                      <a16:colId xmlns:a16="http://schemas.microsoft.com/office/drawing/2014/main" val="1389889875"/>
                    </a:ext>
                  </a:extLst>
                </a:gridCol>
                <a:gridCol w="1682781">
                  <a:extLst>
                    <a:ext uri="{9D8B030D-6E8A-4147-A177-3AD203B41FA5}">
                      <a16:colId xmlns:a16="http://schemas.microsoft.com/office/drawing/2014/main" val="3982084691"/>
                    </a:ext>
                  </a:extLst>
                </a:gridCol>
              </a:tblGrid>
              <a:tr h="217863">
                <a:tc>
                  <a:txBody>
                    <a:bodyPr/>
                    <a:lstStyle/>
                    <a:p>
                      <a:pPr algn="ctr"/>
                      <a:r>
                        <a:rPr lang="en-AU" sz="900">
                          <a:solidFill>
                            <a:schemeClr val="bg1"/>
                          </a:solidFill>
                        </a:rPr>
                        <a:t>LEGACY</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90000"/>
                        <a:lumOff val="10000"/>
                      </a:schemeClr>
                    </a:solidFill>
                  </a:tcPr>
                </a:tc>
                <a:tc>
                  <a:txBody>
                    <a:bodyPr/>
                    <a:lstStyle/>
                    <a:p>
                      <a:pPr algn="ctr"/>
                      <a:r>
                        <a:rPr lang="en-AU" sz="900">
                          <a:solidFill>
                            <a:schemeClr val="bg1"/>
                          </a:solidFill>
                        </a:rPr>
                        <a:t>BIDDING TRANSITION</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en-AU" sz="900">
                          <a:solidFill>
                            <a:schemeClr val="bg1"/>
                          </a:solidFill>
                        </a:rPr>
                        <a:t>5MS RULE</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76943683"/>
                  </a:ext>
                </a:extLst>
              </a:tr>
              <a:tr h="2002167">
                <a:tc>
                  <a:txBody>
                    <a:bodyPr/>
                    <a:lstStyle/>
                    <a:p>
                      <a:pPr algn="l"/>
                      <a:r>
                        <a:rPr lang="en-AU" sz="900" b="1" kern="1200">
                          <a:solidFill>
                            <a:schemeClr val="dk1"/>
                          </a:solidFill>
                          <a:effectLst/>
                          <a:latin typeface="+mn-lt"/>
                          <a:ea typeface="+mn-ea"/>
                          <a:cs typeface="+mn-cs"/>
                        </a:rPr>
                        <a:t>30-minute bidding only via:</a:t>
                      </a:r>
                    </a:p>
                    <a:p>
                      <a:pPr marL="171450" indent="-171450" algn="l">
                        <a:buFont typeface="Arial" panose="020B0604020202020204" pitchFamily="34" charset="0"/>
                        <a:buChar char="•"/>
                      </a:pPr>
                      <a:r>
                        <a:rPr lang="en-AU" sz="900" kern="1200">
                          <a:solidFill>
                            <a:schemeClr val="dk1"/>
                          </a:solidFill>
                          <a:effectLst/>
                          <a:latin typeface="+mn-lt"/>
                          <a:ea typeface="+mn-ea"/>
                          <a:cs typeface="+mn-cs"/>
                        </a:rPr>
                        <a:t>FTP (txt)</a:t>
                      </a:r>
                    </a:p>
                    <a:p>
                      <a:pPr marL="171450" indent="-171450" algn="l">
                        <a:buFont typeface="Arial" panose="020B0604020202020204" pitchFamily="34" charset="0"/>
                        <a:buChar char="•"/>
                      </a:pPr>
                      <a:r>
                        <a:rPr lang="en-AU" sz="900" kern="1200">
                          <a:solidFill>
                            <a:schemeClr val="dk1"/>
                          </a:solidFill>
                          <a:effectLst/>
                          <a:latin typeface="+mn-lt"/>
                          <a:ea typeface="+mn-ea"/>
                          <a:cs typeface="+mn-cs"/>
                        </a:rPr>
                        <a:t>Web Bidding (Legacy)</a:t>
                      </a:r>
                      <a:endParaRPr lang="en-AU" sz="900"/>
                    </a:p>
                  </a:txBody>
                  <a:tcPr marL="33938" marR="33938" marT="43102" marB="43102">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l" defTabSz="685800" rtl="0" eaLnBrk="1" latinLnBrk="0" hangingPunct="1">
                        <a:spcBef>
                          <a:spcPts val="200"/>
                        </a:spcBef>
                      </a:pPr>
                      <a:r>
                        <a:rPr lang="en-AU" sz="900" b="1" kern="1200">
                          <a:solidFill>
                            <a:schemeClr val="tx1"/>
                          </a:solidFill>
                          <a:latin typeface="+mn-lt"/>
                          <a:ea typeface="+mn-ea"/>
                          <a:cs typeface="+mn-cs"/>
                        </a:rPr>
                        <a:t>30-minute bidding via:</a:t>
                      </a:r>
                    </a:p>
                    <a:p>
                      <a:pPr marL="171450" indent="-171450" algn="l" defTabSz="685800" rtl="0" eaLnBrk="1" latinLnBrk="0" hangingPunct="1">
                        <a:spcBef>
                          <a:spcPts val="200"/>
                        </a:spcBef>
                        <a:buFont typeface="Arial" panose="020B0604020202020204" pitchFamily="34" charset="0"/>
                        <a:buChar char="•"/>
                      </a:pPr>
                      <a:r>
                        <a:rPr lang="en-AU" sz="900" b="0" kern="1200">
                          <a:solidFill>
                            <a:schemeClr val="tx1"/>
                          </a:solidFill>
                          <a:latin typeface="+mn-lt"/>
                          <a:ea typeface="+mn-ea"/>
                          <a:cs typeface="+mn-cs"/>
                        </a:rPr>
                        <a:t>FTP (txt)</a:t>
                      </a:r>
                    </a:p>
                    <a:p>
                      <a:pPr marL="171450" indent="-171450" algn="l" defTabSz="685800" rtl="0" eaLnBrk="1" latinLnBrk="0" hangingPunct="1">
                        <a:spcBef>
                          <a:spcPts val="200"/>
                        </a:spcBef>
                        <a:buFont typeface="Arial" panose="020B0604020202020204" pitchFamily="34" charset="0"/>
                        <a:buChar char="•"/>
                      </a:pPr>
                      <a:r>
                        <a:rPr lang="en-AU" sz="900" b="0" kern="1200">
                          <a:solidFill>
                            <a:schemeClr val="tx1"/>
                          </a:solidFill>
                          <a:latin typeface="+mn-lt"/>
                          <a:ea typeface="+mn-ea"/>
                          <a:cs typeface="+mn-cs"/>
                        </a:rPr>
                        <a:t>Web Bidding (Legacy)</a:t>
                      </a:r>
                    </a:p>
                    <a:p>
                      <a:pPr marL="0" algn="l" defTabSz="685800" rtl="0" eaLnBrk="1" latinLnBrk="0" hangingPunct="1">
                        <a:spcBef>
                          <a:spcPts val="200"/>
                        </a:spcBef>
                      </a:pPr>
                      <a:endParaRPr lang="en-AU" sz="900" b="0" kern="1200">
                        <a:solidFill>
                          <a:schemeClr val="tx1"/>
                        </a:solidFill>
                        <a:latin typeface="+mn-lt"/>
                        <a:ea typeface="+mn-ea"/>
                        <a:cs typeface="+mn-cs"/>
                      </a:endParaRPr>
                    </a:p>
                    <a:p>
                      <a:pPr marL="0" algn="l" defTabSz="685800" rtl="0" eaLnBrk="1" latinLnBrk="0" hangingPunct="1">
                        <a:spcBef>
                          <a:spcPts val="200"/>
                        </a:spcBef>
                      </a:pPr>
                      <a:r>
                        <a:rPr lang="en-AU" sz="900" b="1" kern="1200">
                          <a:solidFill>
                            <a:schemeClr val="tx1"/>
                          </a:solidFill>
                          <a:latin typeface="+mn-lt"/>
                          <a:ea typeface="+mn-ea"/>
                          <a:cs typeface="+mn-cs"/>
                        </a:rPr>
                        <a:t>5-minute bidding* via:</a:t>
                      </a:r>
                    </a:p>
                    <a:p>
                      <a:pPr marL="171450" indent="-171450" algn="l" defTabSz="685800" rtl="0" eaLnBrk="1" latinLnBrk="0" hangingPunct="1">
                        <a:spcBef>
                          <a:spcPts val="200"/>
                        </a:spcBef>
                        <a:buFont typeface="Arial" panose="020B0604020202020204" pitchFamily="34" charset="0"/>
                        <a:buChar char="•"/>
                      </a:pPr>
                      <a:r>
                        <a:rPr lang="en-AU" sz="900" b="0" kern="1200">
                          <a:solidFill>
                            <a:schemeClr val="tx1"/>
                          </a:solidFill>
                          <a:latin typeface="+mn-lt"/>
                          <a:ea typeface="+mn-ea"/>
                          <a:cs typeface="+mn-cs"/>
                        </a:rPr>
                        <a:t>FTP (JSON)</a:t>
                      </a:r>
                    </a:p>
                    <a:p>
                      <a:pPr marL="171450" indent="-171450" algn="l" defTabSz="685800" rtl="0" eaLnBrk="1" latinLnBrk="0" hangingPunct="1">
                        <a:spcBef>
                          <a:spcPts val="200"/>
                        </a:spcBef>
                        <a:buFont typeface="Arial" panose="020B0604020202020204" pitchFamily="34" charset="0"/>
                        <a:buChar char="•"/>
                      </a:pPr>
                      <a:r>
                        <a:rPr lang="en-AU" sz="900" b="0" kern="1200">
                          <a:solidFill>
                            <a:schemeClr val="tx1"/>
                          </a:solidFill>
                          <a:latin typeface="+mn-lt"/>
                          <a:ea typeface="+mn-ea"/>
                          <a:cs typeface="+mn-cs"/>
                        </a:rPr>
                        <a:t>Web Bidding (5MS)</a:t>
                      </a:r>
                    </a:p>
                    <a:p>
                      <a:pPr marL="171450" indent="-171450" algn="l" defTabSz="685800" rtl="0" eaLnBrk="1" latinLnBrk="0" hangingPunct="1">
                        <a:spcBef>
                          <a:spcPts val="200"/>
                        </a:spcBef>
                        <a:buFont typeface="Arial" panose="020B0604020202020204" pitchFamily="34" charset="0"/>
                        <a:buChar char="•"/>
                      </a:pPr>
                      <a:r>
                        <a:rPr lang="en-AU" sz="900" b="0" kern="1200">
                          <a:solidFill>
                            <a:schemeClr val="tx1"/>
                          </a:solidFill>
                          <a:latin typeface="+mn-lt"/>
                          <a:ea typeface="+mn-ea"/>
                          <a:cs typeface="+mn-cs"/>
                        </a:rPr>
                        <a:t>API</a:t>
                      </a:r>
                    </a:p>
                    <a:p>
                      <a:pPr marL="0" algn="l" rtl="0" eaLnBrk="1" latinLnBrk="0" hangingPunct="1">
                        <a:spcBef>
                          <a:spcPts val="200"/>
                        </a:spcBef>
                      </a:pPr>
                      <a:endParaRPr lang="en-AU" sz="900" b="0" kern="1200">
                        <a:solidFill>
                          <a:schemeClr val="tx1"/>
                        </a:solidFill>
                        <a:latin typeface="+mn-lt"/>
                        <a:ea typeface="+mn-ea"/>
                        <a:cs typeface="+mn-cs"/>
                      </a:endParaRPr>
                    </a:p>
                    <a:p>
                      <a:pPr marL="0" algn="l" rtl="0" eaLnBrk="1" latinLnBrk="0" hangingPunct="1">
                        <a:spcBef>
                          <a:spcPts val="200"/>
                        </a:spcBef>
                      </a:pPr>
                      <a:r>
                        <a:rPr lang="en-AU" sz="900" b="0" i="1" kern="1200">
                          <a:solidFill>
                            <a:schemeClr val="tx1"/>
                          </a:solidFill>
                          <a:latin typeface="+mn-lt"/>
                          <a:ea typeface="+mn-ea"/>
                          <a:cs typeface="+mn-cs"/>
                        </a:rPr>
                        <a:t>*</a:t>
                      </a:r>
                      <a:r>
                        <a:rPr lang="en-AU" sz="900" b="0" i="1" u="none" strike="noStrike" kern="1200" noProof="0"/>
                        <a:t>Each 5-minute bid within each half hour must be identical, giving the same effect as the submission of a 30-minute bid.</a:t>
                      </a:r>
                    </a:p>
                  </a:txBody>
                  <a:tcPr marL="33938" marR="33938" marT="43102" marB="4310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r>
                        <a:rPr lang="en-AU" sz="900" b="1" kern="1200">
                          <a:solidFill>
                            <a:schemeClr val="dk1"/>
                          </a:solidFill>
                          <a:effectLst/>
                          <a:latin typeface="+mn-lt"/>
                          <a:ea typeface="+mn-ea"/>
                          <a:cs typeface="+mn-cs"/>
                        </a:rPr>
                        <a:t>5-minute bidding* only via:</a:t>
                      </a:r>
                    </a:p>
                    <a:p>
                      <a:pPr marL="171450" indent="-171450" algn="l">
                        <a:buFont typeface="Arial" panose="020B0604020202020204" pitchFamily="34" charset="0"/>
                        <a:buChar char="•"/>
                      </a:pPr>
                      <a:r>
                        <a:rPr lang="en-AU" sz="900" kern="1200">
                          <a:solidFill>
                            <a:schemeClr val="dk1"/>
                          </a:solidFill>
                          <a:effectLst/>
                          <a:latin typeface="+mn-lt"/>
                          <a:ea typeface="+mn-ea"/>
                          <a:cs typeface="+mn-cs"/>
                        </a:rPr>
                        <a:t>FTP (JSON)</a:t>
                      </a:r>
                    </a:p>
                    <a:p>
                      <a:pPr marL="171450" indent="-171450" algn="l">
                        <a:buFont typeface="Arial" panose="020B0604020202020204" pitchFamily="34" charset="0"/>
                        <a:buChar char="•"/>
                      </a:pPr>
                      <a:r>
                        <a:rPr lang="en-AU" sz="900" kern="1200">
                          <a:solidFill>
                            <a:schemeClr val="dk1"/>
                          </a:solidFill>
                          <a:effectLst/>
                          <a:latin typeface="+mn-lt"/>
                          <a:ea typeface="+mn-ea"/>
                          <a:cs typeface="+mn-cs"/>
                        </a:rPr>
                        <a:t>Web Bidding</a:t>
                      </a:r>
                    </a:p>
                    <a:p>
                      <a:pPr marL="171450" indent="-171450" algn="l">
                        <a:buFont typeface="Arial" panose="020B0604020202020204" pitchFamily="34" charset="0"/>
                        <a:buChar char="•"/>
                      </a:pPr>
                      <a:r>
                        <a:rPr lang="en-AU" sz="900" kern="1200">
                          <a:solidFill>
                            <a:schemeClr val="dk1"/>
                          </a:solidFill>
                          <a:effectLst/>
                          <a:latin typeface="+mn-lt"/>
                          <a:ea typeface="+mn-ea"/>
                          <a:cs typeface="+mn-cs"/>
                        </a:rPr>
                        <a:t>API</a:t>
                      </a:r>
                    </a:p>
                    <a:p>
                      <a:pPr algn="l"/>
                      <a:endParaRPr lang="en-AU" sz="900" kern="1200">
                        <a:solidFill>
                          <a:schemeClr val="dk1"/>
                        </a:solidFill>
                        <a:effectLst/>
                        <a:latin typeface="+mn-lt"/>
                        <a:ea typeface="+mn-ea"/>
                        <a:cs typeface="+mn-cs"/>
                      </a:endParaRPr>
                    </a:p>
                    <a:p>
                      <a:pPr algn="l"/>
                      <a:r>
                        <a:rPr lang="en-AU" sz="900" i="1" kern="1200">
                          <a:solidFill>
                            <a:schemeClr val="dk1"/>
                          </a:solidFill>
                          <a:effectLst/>
                          <a:latin typeface="+mn-lt"/>
                          <a:ea typeface="+mn-ea"/>
                          <a:cs typeface="+mn-cs"/>
                        </a:rPr>
                        <a:t>*30-minute bid emulation restriction lifted</a:t>
                      </a:r>
                    </a:p>
                  </a:txBody>
                  <a:tcPr marL="33938" marR="33938" marT="43102" marB="43102">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41955539"/>
                  </a:ext>
                </a:extLst>
              </a:tr>
            </a:tbl>
          </a:graphicData>
        </a:graphic>
      </p:graphicFrame>
      <p:sp>
        <p:nvSpPr>
          <p:cNvPr id="3" name="TextBox 2">
            <a:extLst>
              <a:ext uri="{FF2B5EF4-FFF2-40B4-BE49-F238E27FC236}">
                <a16:creationId xmlns:a16="http://schemas.microsoft.com/office/drawing/2014/main" id="{A2BD0E21-84EE-4361-9EB8-69979E8B1D23}"/>
              </a:ext>
            </a:extLst>
          </p:cNvPr>
          <p:cNvSpPr txBox="1"/>
          <p:nvPr/>
        </p:nvSpPr>
        <p:spPr>
          <a:xfrm>
            <a:off x="1753736" y="4058577"/>
            <a:ext cx="6417500" cy="276551"/>
          </a:xfrm>
          <a:prstGeom prst="rect">
            <a:avLst/>
          </a:prstGeom>
          <a:noFill/>
          <a:ln>
            <a:noFill/>
          </a:ln>
        </p:spPr>
        <p:txBody>
          <a:bodyPr wrap="square" rtlCol="0" anchor="ctr">
            <a:spAutoFit/>
          </a:bodyPr>
          <a:lstStyle/>
          <a:p>
            <a:pPr defTabSz="781995"/>
            <a:r>
              <a:rPr lang="en-AU" sz="1197" b="1">
                <a:solidFill>
                  <a:srgbClr val="222324"/>
                </a:solidFill>
                <a:latin typeface="Segoe UI Semilight"/>
              </a:rPr>
              <a:t>LEGEND</a:t>
            </a:r>
          </a:p>
        </p:txBody>
      </p:sp>
      <p:sp>
        <p:nvSpPr>
          <p:cNvPr id="4" name="Speech Bubble: Rectangle 3">
            <a:extLst>
              <a:ext uri="{FF2B5EF4-FFF2-40B4-BE49-F238E27FC236}">
                <a16:creationId xmlns:a16="http://schemas.microsoft.com/office/drawing/2014/main" id="{703E7ABB-90DE-43A3-836B-8932B3CFA4C6}"/>
              </a:ext>
            </a:extLst>
          </p:cNvPr>
          <p:cNvSpPr/>
          <p:nvPr/>
        </p:nvSpPr>
        <p:spPr>
          <a:xfrm>
            <a:off x="7276583" y="1391482"/>
            <a:ext cx="1789304" cy="798437"/>
          </a:xfrm>
          <a:prstGeom prst="wedgeRectCallout">
            <a:avLst>
              <a:gd name="adj1" fmla="val -73292"/>
              <a:gd name="adj2" fmla="val 9054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81995"/>
            <a:r>
              <a:rPr lang="en-AU" sz="1197">
                <a:solidFill>
                  <a:srgbClr val="FFFFFF"/>
                </a:solidFill>
                <a:latin typeface="Segoe UI Semilight"/>
              </a:rPr>
              <a:t>For business continuity reasons, 30-mins offers and bids will be accepted until 01 Oct 21</a:t>
            </a:r>
          </a:p>
        </p:txBody>
      </p:sp>
    </p:spTree>
    <p:extLst>
      <p:ext uri="{BB962C8B-B14F-4D97-AF65-F5344CB8AC3E}">
        <p14:creationId xmlns:p14="http://schemas.microsoft.com/office/powerpoint/2010/main" val="147237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Right 26">
            <a:extLst>
              <a:ext uri="{FF2B5EF4-FFF2-40B4-BE49-F238E27FC236}">
                <a16:creationId xmlns:a16="http://schemas.microsoft.com/office/drawing/2014/main" id="{8827E392-85C8-4251-BC11-1DC4C539579B}"/>
              </a:ext>
            </a:extLst>
          </p:cNvPr>
          <p:cNvSpPr/>
          <p:nvPr/>
        </p:nvSpPr>
        <p:spPr>
          <a:xfrm>
            <a:off x="1669044" y="3190130"/>
            <a:ext cx="6844586" cy="45477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lang="en-AU" sz="1697" b="1"/>
          </a:p>
        </p:txBody>
      </p:sp>
      <p:sp>
        <p:nvSpPr>
          <p:cNvPr id="30" name="Arrow: Right 29">
            <a:extLst>
              <a:ext uri="{FF2B5EF4-FFF2-40B4-BE49-F238E27FC236}">
                <a16:creationId xmlns:a16="http://schemas.microsoft.com/office/drawing/2014/main" id="{8B9C7A30-136A-4633-AF75-1B59BF5C1A78}"/>
              </a:ext>
            </a:extLst>
          </p:cNvPr>
          <p:cNvSpPr/>
          <p:nvPr/>
        </p:nvSpPr>
        <p:spPr>
          <a:xfrm>
            <a:off x="1624859" y="4153778"/>
            <a:ext cx="6925146" cy="45477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lang="en-AU" sz="1697" b="1"/>
          </a:p>
        </p:txBody>
      </p:sp>
      <p:sp>
        <p:nvSpPr>
          <p:cNvPr id="2" name="Title 1">
            <a:extLst>
              <a:ext uri="{FF2B5EF4-FFF2-40B4-BE49-F238E27FC236}">
                <a16:creationId xmlns:a16="http://schemas.microsoft.com/office/drawing/2014/main" id="{6882C3CB-B482-4468-9D9A-377711AA5C39}"/>
              </a:ext>
            </a:extLst>
          </p:cNvPr>
          <p:cNvSpPr>
            <a:spLocks noGrp="1"/>
          </p:cNvSpPr>
          <p:nvPr>
            <p:ph type="title"/>
          </p:nvPr>
        </p:nvSpPr>
        <p:spPr>
          <a:xfrm>
            <a:off x="296185" y="103920"/>
            <a:ext cx="6971203" cy="1120951"/>
          </a:xfrm>
        </p:spPr>
        <p:txBody>
          <a:bodyPr>
            <a:normAutofit/>
          </a:bodyPr>
          <a:lstStyle/>
          <a:p>
            <a:r>
              <a:rPr lang="en-AU" sz="3079"/>
              <a:t>Settlements</a:t>
            </a:r>
            <a:br>
              <a:rPr lang="en-AU"/>
            </a:br>
            <a:r>
              <a:rPr lang="en-AU" sz="2263"/>
              <a:t>Staging, Pre-production &amp; Production timelines</a:t>
            </a:r>
            <a:endParaRPr lang="en-AU" sz="3393"/>
          </a:p>
        </p:txBody>
      </p:sp>
      <p:sp>
        <p:nvSpPr>
          <p:cNvPr id="71" name="TextBox 70">
            <a:extLst>
              <a:ext uri="{FF2B5EF4-FFF2-40B4-BE49-F238E27FC236}">
                <a16:creationId xmlns:a16="http://schemas.microsoft.com/office/drawing/2014/main" id="{B53F386A-5F00-4E13-9236-7E5CC172B8A1}"/>
              </a:ext>
            </a:extLst>
          </p:cNvPr>
          <p:cNvSpPr txBox="1"/>
          <p:nvPr/>
        </p:nvSpPr>
        <p:spPr>
          <a:xfrm>
            <a:off x="718557" y="2213346"/>
            <a:ext cx="988601" cy="276551"/>
          </a:xfrm>
          <a:prstGeom prst="rect">
            <a:avLst/>
          </a:prstGeom>
          <a:noFill/>
        </p:spPr>
        <p:txBody>
          <a:bodyPr wrap="square" rtlCol="0">
            <a:spAutoFit/>
          </a:bodyPr>
          <a:lstStyle/>
          <a:p>
            <a:pPr algn="ctr"/>
            <a:r>
              <a:rPr lang="en-AU" sz="1197" b="1"/>
              <a:t>Staging</a:t>
            </a:r>
            <a:endParaRPr lang="en-AU" sz="1368" b="1"/>
          </a:p>
        </p:txBody>
      </p:sp>
      <p:sp>
        <p:nvSpPr>
          <p:cNvPr id="72" name="TextBox 71">
            <a:extLst>
              <a:ext uri="{FF2B5EF4-FFF2-40B4-BE49-F238E27FC236}">
                <a16:creationId xmlns:a16="http://schemas.microsoft.com/office/drawing/2014/main" id="{43FF08DC-4770-4AED-B24B-069945836172}"/>
              </a:ext>
            </a:extLst>
          </p:cNvPr>
          <p:cNvSpPr txBox="1"/>
          <p:nvPr/>
        </p:nvSpPr>
        <p:spPr>
          <a:xfrm>
            <a:off x="246756" y="3283671"/>
            <a:ext cx="1352864" cy="276551"/>
          </a:xfrm>
          <a:prstGeom prst="rect">
            <a:avLst/>
          </a:prstGeom>
          <a:noFill/>
        </p:spPr>
        <p:txBody>
          <a:bodyPr wrap="square" rtlCol="0">
            <a:spAutoFit/>
          </a:bodyPr>
          <a:lstStyle/>
          <a:p>
            <a:pPr algn="ctr"/>
            <a:r>
              <a:rPr lang="en-AU" sz="1197" b="1"/>
              <a:t>Pre-production</a:t>
            </a:r>
            <a:endParaRPr lang="en-AU" sz="1368" b="1"/>
          </a:p>
        </p:txBody>
      </p:sp>
      <p:sp>
        <p:nvSpPr>
          <p:cNvPr id="73" name="TextBox 72">
            <a:extLst>
              <a:ext uri="{FF2B5EF4-FFF2-40B4-BE49-F238E27FC236}">
                <a16:creationId xmlns:a16="http://schemas.microsoft.com/office/drawing/2014/main" id="{782E3A97-D138-45BB-9D3E-8F14B841FC28}"/>
              </a:ext>
            </a:extLst>
          </p:cNvPr>
          <p:cNvSpPr txBox="1"/>
          <p:nvPr/>
        </p:nvSpPr>
        <p:spPr>
          <a:xfrm>
            <a:off x="296185" y="4270940"/>
            <a:ext cx="1209857" cy="276551"/>
          </a:xfrm>
          <a:prstGeom prst="rect">
            <a:avLst/>
          </a:prstGeom>
          <a:noFill/>
        </p:spPr>
        <p:txBody>
          <a:bodyPr wrap="square" rtlCol="0">
            <a:spAutoFit/>
          </a:bodyPr>
          <a:lstStyle/>
          <a:p>
            <a:pPr algn="ctr"/>
            <a:r>
              <a:rPr lang="en-AU" sz="1197" b="1"/>
              <a:t>Production</a:t>
            </a:r>
            <a:endParaRPr lang="en-AU" sz="1368" b="1"/>
          </a:p>
        </p:txBody>
      </p:sp>
      <p:graphicFrame>
        <p:nvGraphicFramePr>
          <p:cNvPr id="79" name="Table 76">
            <a:extLst>
              <a:ext uri="{FF2B5EF4-FFF2-40B4-BE49-F238E27FC236}">
                <a16:creationId xmlns:a16="http://schemas.microsoft.com/office/drawing/2014/main" id="{2D410AD4-1E14-48F4-A996-08EFDED8A2E4}"/>
              </a:ext>
            </a:extLst>
          </p:cNvPr>
          <p:cNvGraphicFramePr>
            <a:graphicFrameLocks noGrp="1"/>
          </p:cNvGraphicFramePr>
          <p:nvPr/>
        </p:nvGraphicFramePr>
        <p:xfrm>
          <a:off x="1643089" y="4271089"/>
          <a:ext cx="5163587" cy="225567"/>
        </p:xfrm>
        <a:graphic>
          <a:graphicData uri="http://schemas.openxmlformats.org/drawingml/2006/table">
            <a:tbl>
              <a:tblPr firstRow="1" bandRow="1">
                <a:tableStyleId>{5C22544A-7EE6-4342-B048-85BDC9FD1C3A}</a:tableStyleId>
              </a:tblPr>
              <a:tblGrid>
                <a:gridCol w="1857840">
                  <a:extLst>
                    <a:ext uri="{9D8B030D-6E8A-4147-A177-3AD203B41FA5}">
                      <a16:colId xmlns:a16="http://schemas.microsoft.com/office/drawing/2014/main" val="97459750"/>
                    </a:ext>
                  </a:extLst>
                </a:gridCol>
                <a:gridCol w="1845945">
                  <a:extLst>
                    <a:ext uri="{9D8B030D-6E8A-4147-A177-3AD203B41FA5}">
                      <a16:colId xmlns:a16="http://schemas.microsoft.com/office/drawing/2014/main" val="1036072466"/>
                    </a:ext>
                  </a:extLst>
                </a:gridCol>
                <a:gridCol w="1459802">
                  <a:extLst>
                    <a:ext uri="{9D8B030D-6E8A-4147-A177-3AD203B41FA5}">
                      <a16:colId xmlns:a16="http://schemas.microsoft.com/office/drawing/2014/main" val="1673324170"/>
                    </a:ext>
                  </a:extLst>
                </a:gridCol>
              </a:tblGrid>
              <a:tr h="225567">
                <a:tc>
                  <a:txBody>
                    <a:bodyPr/>
                    <a:lstStyle/>
                    <a:p>
                      <a:endParaRPr lang="en-AU" sz="900"/>
                    </a:p>
                  </a:txBody>
                  <a:tcPr marL="86204" marR="86204" marT="43102" marB="431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endParaRPr lang="en-AU" sz="900"/>
                    </a:p>
                  </a:txBody>
                  <a:tcPr marL="86204" marR="86204" marT="43102" marB="431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AU" sz="900"/>
                    </a:p>
                  </a:txBody>
                  <a:tcPr marL="86204" marR="86204" marT="43102" marB="431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77322825"/>
                  </a:ext>
                </a:extLst>
              </a:tr>
            </a:tbl>
          </a:graphicData>
        </a:graphic>
      </p:graphicFrame>
      <p:sp>
        <p:nvSpPr>
          <p:cNvPr id="83" name="Rectangle 82">
            <a:extLst>
              <a:ext uri="{FF2B5EF4-FFF2-40B4-BE49-F238E27FC236}">
                <a16:creationId xmlns:a16="http://schemas.microsoft.com/office/drawing/2014/main" id="{441ED824-6E73-4101-B45E-B29B4A9FD18D}"/>
              </a:ext>
            </a:extLst>
          </p:cNvPr>
          <p:cNvSpPr/>
          <p:nvPr/>
        </p:nvSpPr>
        <p:spPr>
          <a:xfrm>
            <a:off x="1698066" y="2231591"/>
            <a:ext cx="3857956" cy="24630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r"/>
            <a:r>
              <a:rPr lang="en-AU" sz="942" b="1"/>
              <a:t>1 Oct 2021</a:t>
            </a:r>
          </a:p>
        </p:txBody>
      </p:sp>
      <p:sp>
        <p:nvSpPr>
          <p:cNvPr id="88" name="TextBox 87">
            <a:extLst>
              <a:ext uri="{FF2B5EF4-FFF2-40B4-BE49-F238E27FC236}">
                <a16:creationId xmlns:a16="http://schemas.microsoft.com/office/drawing/2014/main" id="{AB7A6F59-9927-4DE7-93CB-C89D32DEF997}"/>
              </a:ext>
            </a:extLst>
          </p:cNvPr>
          <p:cNvSpPr txBox="1"/>
          <p:nvPr/>
        </p:nvSpPr>
        <p:spPr>
          <a:xfrm>
            <a:off x="2707572" y="4263722"/>
            <a:ext cx="764092" cy="237309"/>
          </a:xfrm>
          <a:prstGeom prst="rect">
            <a:avLst/>
          </a:prstGeom>
          <a:noFill/>
        </p:spPr>
        <p:txBody>
          <a:bodyPr wrap="square" rtlCol="0">
            <a:spAutoFit/>
          </a:bodyPr>
          <a:lstStyle/>
          <a:p>
            <a:pPr algn="r"/>
            <a:r>
              <a:rPr lang="en-AU" sz="942" b="1">
                <a:solidFill>
                  <a:schemeClr val="bg1"/>
                </a:solidFill>
              </a:rPr>
              <a:t>1 Apr 2021</a:t>
            </a:r>
          </a:p>
        </p:txBody>
      </p:sp>
      <p:sp>
        <p:nvSpPr>
          <p:cNvPr id="89" name="TextBox 88">
            <a:extLst>
              <a:ext uri="{FF2B5EF4-FFF2-40B4-BE49-F238E27FC236}">
                <a16:creationId xmlns:a16="http://schemas.microsoft.com/office/drawing/2014/main" id="{CC1B3894-7CB0-4155-94A8-B61F2734BA38}"/>
              </a:ext>
            </a:extLst>
          </p:cNvPr>
          <p:cNvSpPr txBox="1"/>
          <p:nvPr/>
        </p:nvSpPr>
        <p:spPr>
          <a:xfrm>
            <a:off x="4570071" y="4263216"/>
            <a:ext cx="764092" cy="237309"/>
          </a:xfrm>
          <a:prstGeom prst="rect">
            <a:avLst/>
          </a:prstGeom>
          <a:noFill/>
        </p:spPr>
        <p:txBody>
          <a:bodyPr wrap="square" rtlCol="0">
            <a:spAutoFit/>
          </a:bodyPr>
          <a:lstStyle/>
          <a:p>
            <a:pPr algn="r"/>
            <a:r>
              <a:rPr lang="en-AU" sz="942" b="1">
                <a:solidFill>
                  <a:schemeClr val="bg1"/>
                </a:solidFill>
              </a:rPr>
              <a:t>1 Oct 2021</a:t>
            </a:r>
          </a:p>
        </p:txBody>
      </p:sp>
      <p:graphicFrame>
        <p:nvGraphicFramePr>
          <p:cNvPr id="29" name="Table 74">
            <a:extLst>
              <a:ext uri="{FF2B5EF4-FFF2-40B4-BE49-F238E27FC236}">
                <a16:creationId xmlns:a16="http://schemas.microsoft.com/office/drawing/2014/main" id="{32DB978F-E9A3-44E2-81F0-BC33A775B96B}"/>
              </a:ext>
            </a:extLst>
          </p:cNvPr>
          <p:cNvGraphicFramePr>
            <a:graphicFrameLocks noGrp="1"/>
          </p:cNvGraphicFramePr>
          <p:nvPr/>
        </p:nvGraphicFramePr>
        <p:xfrm>
          <a:off x="718557" y="5455665"/>
          <a:ext cx="8154668" cy="735086"/>
        </p:xfrm>
        <a:graphic>
          <a:graphicData uri="http://schemas.openxmlformats.org/drawingml/2006/table">
            <a:tbl>
              <a:tblPr firstRow="1" bandRow="1">
                <a:tableStyleId>{21E4AEA4-8DFA-4A89-87EB-49C32662AFE0}</a:tableStyleId>
              </a:tblPr>
              <a:tblGrid>
                <a:gridCol w="1949849">
                  <a:extLst>
                    <a:ext uri="{9D8B030D-6E8A-4147-A177-3AD203B41FA5}">
                      <a16:colId xmlns:a16="http://schemas.microsoft.com/office/drawing/2014/main" val="2943470909"/>
                    </a:ext>
                  </a:extLst>
                </a:gridCol>
                <a:gridCol w="2448557">
                  <a:extLst>
                    <a:ext uri="{9D8B030D-6E8A-4147-A177-3AD203B41FA5}">
                      <a16:colId xmlns:a16="http://schemas.microsoft.com/office/drawing/2014/main" val="1389889875"/>
                    </a:ext>
                  </a:extLst>
                </a:gridCol>
                <a:gridCol w="1990026">
                  <a:extLst>
                    <a:ext uri="{9D8B030D-6E8A-4147-A177-3AD203B41FA5}">
                      <a16:colId xmlns:a16="http://schemas.microsoft.com/office/drawing/2014/main" val="3982084691"/>
                    </a:ext>
                  </a:extLst>
                </a:gridCol>
                <a:gridCol w="1766236">
                  <a:extLst>
                    <a:ext uri="{9D8B030D-6E8A-4147-A177-3AD203B41FA5}">
                      <a16:colId xmlns:a16="http://schemas.microsoft.com/office/drawing/2014/main" val="2298418080"/>
                    </a:ext>
                  </a:extLst>
                </a:gridCol>
              </a:tblGrid>
              <a:tr h="217863">
                <a:tc>
                  <a:txBody>
                    <a:bodyPr/>
                    <a:lstStyle/>
                    <a:p>
                      <a:pPr algn="ctr"/>
                      <a:r>
                        <a:rPr lang="en-AU" sz="900">
                          <a:solidFill>
                            <a:schemeClr val="bg1"/>
                          </a:solidFill>
                        </a:rPr>
                        <a:t>Legacy</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90000"/>
                        <a:lumOff val="10000"/>
                      </a:schemeClr>
                    </a:solidFill>
                  </a:tcPr>
                </a:tc>
                <a:tc>
                  <a:txBody>
                    <a:bodyPr/>
                    <a:lstStyle/>
                    <a:p>
                      <a:pPr algn="ctr"/>
                      <a:r>
                        <a:rPr lang="en-AU" sz="900">
                          <a:solidFill>
                            <a:schemeClr val="bg1"/>
                          </a:solidFill>
                        </a:rPr>
                        <a:t>New Settlement Platform</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en-AU" sz="900">
                          <a:solidFill>
                            <a:schemeClr val="bg1"/>
                          </a:solidFill>
                        </a:rPr>
                        <a:t>5MS Rule</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AU" sz="900">
                          <a:solidFill>
                            <a:schemeClr val="bg1"/>
                          </a:solidFill>
                        </a:rPr>
                        <a:t>GS Rule</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76943683"/>
                  </a:ext>
                </a:extLst>
              </a:tr>
              <a:tr h="517223">
                <a:tc>
                  <a:txBody>
                    <a:bodyPr/>
                    <a:lstStyle/>
                    <a:p>
                      <a:pPr algn="l"/>
                      <a:r>
                        <a:rPr lang="en-AU" sz="900" kern="1200">
                          <a:solidFill>
                            <a:schemeClr val="dk1"/>
                          </a:solidFill>
                          <a:effectLst/>
                          <a:latin typeface="+mn-lt"/>
                          <a:ea typeface="+mn-ea"/>
                          <a:cs typeface="+mn-cs"/>
                        </a:rPr>
                        <a:t>30-minute Settlements</a:t>
                      </a:r>
                      <a:endParaRPr lang="en-AU" sz="900"/>
                    </a:p>
                  </a:txBody>
                  <a:tcPr marL="33938" marR="33938" marT="43102" marB="43102"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l" defTabSz="685800" rtl="0" eaLnBrk="1" latinLnBrk="0" hangingPunct="1">
                        <a:spcBef>
                          <a:spcPts val="200"/>
                        </a:spcBef>
                      </a:pPr>
                      <a:r>
                        <a:rPr lang="en-AU" sz="900" b="0" kern="1200">
                          <a:solidFill>
                            <a:schemeClr val="tx1"/>
                          </a:solidFill>
                          <a:latin typeface="+mn-lt"/>
                          <a:ea typeface="+mn-ea"/>
                          <a:cs typeface="+mn-cs"/>
                        </a:rPr>
                        <a:t>30-minutes settlement to 1 October 2021</a:t>
                      </a:r>
                      <a:endParaRPr lang="en-AU" sz="900" b="0" i="1" kern="1200">
                        <a:solidFill>
                          <a:schemeClr val="tx1"/>
                        </a:solidFill>
                        <a:latin typeface="+mn-lt"/>
                        <a:ea typeface="+mn-ea"/>
                        <a:cs typeface="+mn-cs"/>
                      </a:endParaRPr>
                    </a:p>
                  </a:txBody>
                  <a:tcPr marL="33938" marR="33938" marT="43102" marB="431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r>
                        <a:rPr lang="en-AU" sz="900" kern="1200">
                          <a:solidFill>
                            <a:schemeClr val="dk1"/>
                          </a:solidFill>
                          <a:effectLst/>
                          <a:latin typeface="+mn-lt"/>
                          <a:ea typeface="+mn-ea"/>
                          <a:cs typeface="+mn-cs"/>
                        </a:rPr>
                        <a:t>Five-minute settlement and </a:t>
                      </a:r>
                    </a:p>
                    <a:p>
                      <a:pPr algn="l"/>
                      <a:r>
                        <a:rPr lang="en-AU" sz="900" kern="1200">
                          <a:solidFill>
                            <a:schemeClr val="dk1"/>
                          </a:solidFill>
                          <a:effectLst/>
                          <a:latin typeface="+mn-lt"/>
                          <a:ea typeface="+mn-ea"/>
                          <a:cs typeface="+mn-cs"/>
                        </a:rPr>
                        <a:t>Global Settlement soft-start - UFE Reporting</a:t>
                      </a:r>
                      <a:endParaRPr lang="en-AU" sz="900"/>
                    </a:p>
                  </a:txBody>
                  <a:tcPr marL="33938" marR="33938" marT="43102" marB="431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r>
                        <a:rPr lang="en-AU" sz="900"/>
                        <a:t>All Retailers become liable for UFE</a:t>
                      </a:r>
                    </a:p>
                  </a:txBody>
                  <a:tcPr marL="33938" marR="33938" marT="43102" marB="43102"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41955539"/>
                  </a:ext>
                </a:extLst>
              </a:tr>
            </a:tbl>
          </a:graphicData>
        </a:graphic>
      </p:graphicFrame>
      <p:sp>
        <p:nvSpPr>
          <p:cNvPr id="34" name="TextBox 33">
            <a:extLst>
              <a:ext uri="{FF2B5EF4-FFF2-40B4-BE49-F238E27FC236}">
                <a16:creationId xmlns:a16="http://schemas.microsoft.com/office/drawing/2014/main" id="{E769018A-693D-4DF2-9C22-F057E442620D}"/>
              </a:ext>
            </a:extLst>
          </p:cNvPr>
          <p:cNvSpPr txBox="1"/>
          <p:nvPr/>
        </p:nvSpPr>
        <p:spPr>
          <a:xfrm>
            <a:off x="5852604" y="4270468"/>
            <a:ext cx="894646" cy="237309"/>
          </a:xfrm>
          <a:prstGeom prst="rect">
            <a:avLst/>
          </a:prstGeom>
          <a:noFill/>
        </p:spPr>
        <p:txBody>
          <a:bodyPr wrap="square" rtlCol="0">
            <a:spAutoFit/>
          </a:bodyPr>
          <a:lstStyle/>
          <a:p>
            <a:pPr algn="r"/>
            <a:r>
              <a:rPr lang="en-AU" sz="942" b="1">
                <a:solidFill>
                  <a:schemeClr val="bg1"/>
                </a:solidFill>
              </a:rPr>
              <a:t>1 May 2022</a:t>
            </a:r>
          </a:p>
        </p:txBody>
      </p:sp>
      <p:sp>
        <p:nvSpPr>
          <p:cNvPr id="4" name="Speech Bubble: Rectangle with Corners Rounded 3">
            <a:extLst>
              <a:ext uri="{FF2B5EF4-FFF2-40B4-BE49-F238E27FC236}">
                <a16:creationId xmlns:a16="http://schemas.microsoft.com/office/drawing/2014/main" id="{71E256A2-08C7-4D20-96B6-791DF49E2140}"/>
              </a:ext>
            </a:extLst>
          </p:cNvPr>
          <p:cNvSpPr/>
          <p:nvPr/>
        </p:nvSpPr>
        <p:spPr>
          <a:xfrm>
            <a:off x="4653627" y="2652762"/>
            <a:ext cx="1361072" cy="469754"/>
          </a:xfrm>
          <a:prstGeom prst="wedgeRoundRectCallout">
            <a:avLst>
              <a:gd name="adj1" fmla="val -49295"/>
              <a:gd name="adj2" fmla="val 78346"/>
              <a:gd name="adj3" fmla="val 16667"/>
            </a:avLst>
          </a:prstGeom>
          <a:solidFill>
            <a:schemeClr val="bg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r>
              <a:rPr lang="en-AU" sz="1026">
                <a:solidFill>
                  <a:schemeClr val="bg1"/>
                </a:solidFill>
              </a:rPr>
              <a:t>Incl. UFE Reporting from 05/07/21</a:t>
            </a:r>
          </a:p>
        </p:txBody>
      </p:sp>
      <p:sp>
        <p:nvSpPr>
          <p:cNvPr id="37" name="Speech Bubble: Rectangle with Corners Rounded 36">
            <a:extLst>
              <a:ext uri="{FF2B5EF4-FFF2-40B4-BE49-F238E27FC236}">
                <a16:creationId xmlns:a16="http://schemas.microsoft.com/office/drawing/2014/main" id="{A28920D6-01F4-41B0-BE80-83759EE2C95C}"/>
              </a:ext>
            </a:extLst>
          </p:cNvPr>
          <p:cNvSpPr/>
          <p:nvPr/>
        </p:nvSpPr>
        <p:spPr>
          <a:xfrm>
            <a:off x="5113335" y="1519113"/>
            <a:ext cx="1361073" cy="469755"/>
          </a:xfrm>
          <a:prstGeom prst="wedgeRoundRectCallout">
            <a:avLst>
              <a:gd name="adj1" fmla="val -56863"/>
              <a:gd name="adj2" fmla="val 83978"/>
              <a:gd name="adj3" fmla="val 16667"/>
            </a:avLst>
          </a:prstGeom>
          <a:solidFill>
            <a:schemeClr val="bg2">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r>
              <a:rPr lang="en-AU" sz="1026"/>
              <a:t>Supports 30MS, 5MS and GS modes </a:t>
            </a:r>
          </a:p>
        </p:txBody>
      </p:sp>
      <p:sp>
        <p:nvSpPr>
          <p:cNvPr id="31" name="TextBox 30">
            <a:extLst>
              <a:ext uri="{FF2B5EF4-FFF2-40B4-BE49-F238E27FC236}">
                <a16:creationId xmlns:a16="http://schemas.microsoft.com/office/drawing/2014/main" id="{819BB59F-696C-462B-8BEF-A136B3D762E9}"/>
              </a:ext>
            </a:extLst>
          </p:cNvPr>
          <p:cNvSpPr txBox="1"/>
          <p:nvPr/>
        </p:nvSpPr>
        <p:spPr>
          <a:xfrm>
            <a:off x="716043" y="5197039"/>
            <a:ext cx="6417500" cy="276551"/>
          </a:xfrm>
          <a:prstGeom prst="rect">
            <a:avLst/>
          </a:prstGeom>
          <a:noFill/>
          <a:ln>
            <a:noFill/>
          </a:ln>
        </p:spPr>
        <p:txBody>
          <a:bodyPr wrap="square" rtlCol="0" anchor="ctr">
            <a:spAutoFit/>
          </a:bodyPr>
          <a:lstStyle/>
          <a:p>
            <a:r>
              <a:rPr lang="en-AU" sz="1197" b="1"/>
              <a:t>Legend</a:t>
            </a:r>
          </a:p>
        </p:txBody>
      </p:sp>
      <p:graphicFrame>
        <p:nvGraphicFramePr>
          <p:cNvPr id="78" name="Table 76">
            <a:extLst>
              <a:ext uri="{FF2B5EF4-FFF2-40B4-BE49-F238E27FC236}">
                <a16:creationId xmlns:a16="http://schemas.microsoft.com/office/drawing/2014/main" id="{A62922CA-5D6C-469C-9E5D-E7448AA7D966}"/>
              </a:ext>
            </a:extLst>
          </p:cNvPr>
          <p:cNvGraphicFramePr>
            <a:graphicFrameLocks noGrp="1"/>
          </p:cNvGraphicFramePr>
          <p:nvPr/>
        </p:nvGraphicFramePr>
        <p:xfrm>
          <a:off x="1676298" y="3312764"/>
          <a:ext cx="4916359" cy="221740"/>
        </p:xfrm>
        <a:graphic>
          <a:graphicData uri="http://schemas.openxmlformats.org/drawingml/2006/table">
            <a:tbl>
              <a:tblPr firstRow="1" bandRow="1">
                <a:tableStyleId>{5C22544A-7EE6-4342-B048-85BDC9FD1C3A}</a:tableStyleId>
              </a:tblPr>
              <a:tblGrid>
                <a:gridCol w="1376129">
                  <a:extLst>
                    <a:ext uri="{9D8B030D-6E8A-4147-A177-3AD203B41FA5}">
                      <a16:colId xmlns:a16="http://schemas.microsoft.com/office/drawing/2014/main" val="97459750"/>
                    </a:ext>
                  </a:extLst>
                </a:gridCol>
                <a:gridCol w="1885245">
                  <a:extLst>
                    <a:ext uri="{9D8B030D-6E8A-4147-A177-3AD203B41FA5}">
                      <a16:colId xmlns:a16="http://schemas.microsoft.com/office/drawing/2014/main" val="3520758818"/>
                    </a:ext>
                  </a:extLst>
                </a:gridCol>
                <a:gridCol w="1654985">
                  <a:extLst>
                    <a:ext uri="{9D8B030D-6E8A-4147-A177-3AD203B41FA5}">
                      <a16:colId xmlns:a16="http://schemas.microsoft.com/office/drawing/2014/main" val="3554931790"/>
                    </a:ext>
                  </a:extLst>
                </a:gridCol>
              </a:tblGrid>
              <a:tr h="221740">
                <a:tc>
                  <a:txBody>
                    <a:bodyPr/>
                    <a:lstStyle/>
                    <a:p>
                      <a:endParaRPr lang="en-AU" sz="900"/>
                    </a:p>
                  </a:txBody>
                  <a:tcPr marL="86204" marR="86204" marT="39184" marB="391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endParaRPr lang="en-AU" sz="900"/>
                    </a:p>
                  </a:txBody>
                  <a:tcPr marL="86204" marR="86204" marT="39184" marB="391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AU" sz="900"/>
                    </a:p>
                  </a:txBody>
                  <a:tcPr marL="86204" marR="86204" marT="39184" marB="391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77322825"/>
                  </a:ext>
                </a:extLst>
              </a:tr>
            </a:tbl>
          </a:graphicData>
        </a:graphic>
      </p:graphicFrame>
      <p:sp>
        <p:nvSpPr>
          <p:cNvPr id="26" name="TextBox 25">
            <a:extLst>
              <a:ext uri="{FF2B5EF4-FFF2-40B4-BE49-F238E27FC236}">
                <a16:creationId xmlns:a16="http://schemas.microsoft.com/office/drawing/2014/main" id="{FF57C1C8-D382-4C00-8C26-C3EDE3EFF241}"/>
              </a:ext>
            </a:extLst>
          </p:cNvPr>
          <p:cNvSpPr txBox="1"/>
          <p:nvPr/>
        </p:nvSpPr>
        <p:spPr>
          <a:xfrm>
            <a:off x="2278797" y="3311387"/>
            <a:ext cx="910313" cy="237309"/>
          </a:xfrm>
          <a:prstGeom prst="rect">
            <a:avLst/>
          </a:prstGeom>
          <a:noFill/>
        </p:spPr>
        <p:txBody>
          <a:bodyPr wrap="square" rtlCol="0">
            <a:spAutoFit/>
          </a:bodyPr>
          <a:lstStyle/>
          <a:p>
            <a:r>
              <a:rPr lang="en-AU" sz="942" b="1">
                <a:solidFill>
                  <a:schemeClr val="bg1"/>
                </a:solidFill>
              </a:rPr>
              <a:t>17 Feb 2021</a:t>
            </a:r>
          </a:p>
        </p:txBody>
      </p:sp>
      <p:sp>
        <p:nvSpPr>
          <p:cNvPr id="23" name="TextBox 22">
            <a:extLst>
              <a:ext uri="{FF2B5EF4-FFF2-40B4-BE49-F238E27FC236}">
                <a16:creationId xmlns:a16="http://schemas.microsoft.com/office/drawing/2014/main" id="{4748FF2E-A513-4538-A0E1-49F3F06C75B6}"/>
              </a:ext>
            </a:extLst>
          </p:cNvPr>
          <p:cNvSpPr txBox="1"/>
          <p:nvPr/>
        </p:nvSpPr>
        <p:spPr>
          <a:xfrm>
            <a:off x="5900329" y="3325359"/>
            <a:ext cx="893895" cy="237309"/>
          </a:xfrm>
          <a:prstGeom prst="rect">
            <a:avLst/>
          </a:prstGeom>
          <a:noFill/>
        </p:spPr>
        <p:txBody>
          <a:bodyPr wrap="square" rtlCol="0">
            <a:spAutoFit/>
          </a:bodyPr>
          <a:lstStyle/>
          <a:p>
            <a:r>
              <a:rPr lang="en-AU" sz="942" b="1">
                <a:solidFill>
                  <a:schemeClr val="bg1"/>
                </a:solidFill>
              </a:rPr>
              <a:t>1 Feb 2022</a:t>
            </a:r>
          </a:p>
        </p:txBody>
      </p:sp>
      <p:sp>
        <p:nvSpPr>
          <p:cNvPr id="28" name="TextBox 27">
            <a:extLst>
              <a:ext uri="{FF2B5EF4-FFF2-40B4-BE49-F238E27FC236}">
                <a16:creationId xmlns:a16="http://schemas.microsoft.com/office/drawing/2014/main" id="{8599AAAF-EED6-4514-BAEF-20EACC596B12}"/>
              </a:ext>
            </a:extLst>
          </p:cNvPr>
          <p:cNvSpPr txBox="1"/>
          <p:nvPr/>
        </p:nvSpPr>
        <p:spPr>
          <a:xfrm>
            <a:off x="3992241" y="3309788"/>
            <a:ext cx="955496" cy="237309"/>
          </a:xfrm>
          <a:prstGeom prst="rect">
            <a:avLst/>
          </a:prstGeom>
          <a:noFill/>
        </p:spPr>
        <p:txBody>
          <a:bodyPr wrap="square" rtlCol="0">
            <a:spAutoFit/>
          </a:bodyPr>
          <a:lstStyle/>
          <a:p>
            <a:r>
              <a:rPr lang="en-AU" sz="942" b="1">
                <a:solidFill>
                  <a:schemeClr val="bg1"/>
                </a:solidFill>
              </a:rPr>
              <a:t>5 Jul 2021</a:t>
            </a:r>
          </a:p>
        </p:txBody>
      </p:sp>
    </p:spTree>
    <p:extLst>
      <p:ext uri="{BB962C8B-B14F-4D97-AF65-F5344CB8AC3E}">
        <p14:creationId xmlns:p14="http://schemas.microsoft.com/office/powerpoint/2010/main" val="343552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Right 24">
            <a:extLst>
              <a:ext uri="{FF2B5EF4-FFF2-40B4-BE49-F238E27FC236}">
                <a16:creationId xmlns:a16="http://schemas.microsoft.com/office/drawing/2014/main" id="{2DC2C630-4D8F-4261-BE1A-400175068E48}"/>
              </a:ext>
            </a:extLst>
          </p:cNvPr>
          <p:cNvSpPr/>
          <p:nvPr/>
        </p:nvSpPr>
        <p:spPr>
          <a:xfrm>
            <a:off x="1668039" y="3012240"/>
            <a:ext cx="6844586" cy="44643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lang="en-AU" sz="1697" b="1"/>
          </a:p>
        </p:txBody>
      </p:sp>
      <p:sp>
        <p:nvSpPr>
          <p:cNvPr id="26" name="Arrow: Right 25">
            <a:extLst>
              <a:ext uri="{FF2B5EF4-FFF2-40B4-BE49-F238E27FC236}">
                <a16:creationId xmlns:a16="http://schemas.microsoft.com/office/drawing/2014/main" id="{EAF62B7E-85EA-4B7C-ADA2-BFDD087B575B}"/>
              </a:ext>
            </a:extLst>
          </p:cNvPr>
          <p:cNvSpPr/>
          <p:nvPr/>
        </p:nvSpPr>
        <p:spPr>
          <a:xfrm>
            <a:off x="1661690" y="4004156"/>
            <a:ext cx="6844586" cy="45259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lang="en-AU" sz="1697" b="1"/>
          </a:p>
        </p:txBody>
      </p:sp>
      <p:sp>
        <p:nvSpPr>
          <p:cNvPr id="2" name="Title 1">
            <a:extLst>
              <a:ext uri="{FF2B5EF4-FFF2-40B4-BE49-F238E27FC236}">
                <a16:creationId xmlns:a16="http://schemas.microsoft.com/office/drawing/2014/main" id="{6882C3CB-B482-4468-9D9A-377711AA5C39}"/>
              </a:ext>
            </a:extLst>
          </p:cNvPr>
          <p:cNvSpPr>
            <a:spLocks noGrp="1"/>
          </p:cNvSpPr>
          <p:nvPr>
            <p:ph type="title"/>
          </p:nvPr>
        </p:nvSpPr>
        <p:spPr>
          <a:xfrm>
            <a:off x="419244" y="148556"/>
            <a:ext cx="6844587" cy="1120951"/>
          </a:xfrm>
        </p:spPr>
        <p:txBody>
          <a:bodyPr>
            <a:normAutofit/>
          </a:bodyPr>
          <a:lstStyle/>
          <a:p>
            <a:r>
              <a:rPr lang="en-AU" sz="3079"/>
              <a:t>Retail Metering</a:t>
            </a:r>
            <a:br>
              <a:rPr lang="en-AU"/>
            </a:br>
            <a:r>
              <a:rPr lang="en-AU" sz="2263"/>
              <a:t>Staging, Pre-production &amp; Production timelines</a:t>
            </a:r>
            <a:endParaRPr lang="en-AU" sz="3393"/>
          </a:p>
        </p:txBody>
      </p:sp>
      <p:sp>
        <p:nvSpPr>
          <p:cNvPr id="71" name="TextBox 70">
            <a:extLst>
              <a:ext uri="{FF2B5EF4-FFF2-40B4-BE49-F238E27FC236}">
                <a16:creationId xmlns:a16="http://schemas.microsoft.com/office/drawing/2014/main" id="{B53F386A-5F00-4E13-9236-7E5CC172B8A1}"/>
              </a:ext>
            </a:extLst>
          </p:cNvPr>
          <p:cNvSpPr txBox="1"/>
          <p:nvPr/>
        </p:nvSpPr>
        <p:spPr>
          <a:xfrm>
            <a:off x="718557" y="2167878"/>
            <a:ext cx="988601" cy="276551"/>
          </a:xfrm>
          <a:prstGeom prst="rect">
            <a:avLst/>
          </a:prstGeom>
          <a:noFill/>
        </p:spPr>
        <p:txBody>
          <a:bodyPr wrap="square" rtlCol="0">
            <a:spAutoFit/>
          </a:bodyPr>
          <a:lstStyle/>
          <a:p>
            <a:pPr algn="ctr"/>
            <a:r>
              <a:rPr lang="en-AU" sz="1197" b="1"/>
              <a:t>Staging</a:t>
            </a:r>
            <a:endParaRPr lang="en-AU" sz="1131" b="1"/>
          </a:p>
        </p:txBody>
      </p:sp>
      <p:sp>
        <p:nvSpPr>
          <p:cNvPr id="72" name="TextBox 71">
            <a:extLst>
              <a:ext uri="{FF2B5EF4-FFF2-40B4-BE49-F238E27FC236}">
                <a16:creationId xmlns:a16="http://schemas.microsoft.com/office/drawing/2014/main" id="{43FF08DC-4770-4AED-B24B-069945836172}"/>
              </a:ext>
            </a:extLst>
          </p:cNvPr>
          <p:cNvSpPr txBox="1"/>
          <p:nvPr/>
        </p:nvSpPr>
        <p:spPr>
          <a:xfrm>
            <a:off x="366178" y="3112214"/>
            <a:ext cx="1209857" cy="276551"/>
          </a:xfrm>
          <a:prstGeom prst="rect">
            <a:avLst/>
          </a:prstGeom>
          <a:noFill/>
        </p:spPr>
        <p:txBody>
          <a:bodyPr wrap="square" rtlCol="0">
            <a:spAutoFit/>
          </a:bodyPr>
          <a:lstStyle/>
          <a:p>
            <a:pPr algn="ctr"/>
            <a:r>
              <a:rPr lang="en-AU" sz="1197" b="1"/>
              <a:t>Pre-production</a:t>
            </a:r>
          </a:p>
        </p:txBody>
      </p:sp>
      <p:sp>
        <p:nvSpPr>
          <p:cNvPr id="73" name="TextBox 72">
            <a:extLst>
              <a:ext uri="{FF2B5EF4-FFF2-40B4-BE49-F238E27FC236}">
                <a16:creationId xmlns:a16="http://schemas.microsoft.com/office/drawing/2014/main" id="{782E3A97-D138-45BB-9D3E-8F14B841FC28}"/>
              </a:ext>
            </a:extLst>
          </p:cNvPr>
          <p:cNvSpPr txBox="1"/>
          <p:nvPr/>
        </p:nvSpPr>
        <p:spPr>
          <a:xfrm>
            <a:off x="426419" y="4071490"/>
            <a:ext cx="1209857" cy="276551"/>
          </a:xfrm>
          <a:prstGeom prst="rect">
            <a:avLst/>
          </a:prstGeom>
          <a:noFill/>
        </p:spPr>
        <p:txBody>
          <a:bodyPr wrap="square" rtlCol="0">
            <a:spAutoFit/>
          </a:bodyPr>
          <a:lstStyle/>
          <a:p>
            <a:pPr algn="ctr"/>
            <a:r>
              <a:rPr lang="en-AU" sz="1197" b="1"/>
              <a:t>Production</a:t>
            </a:r>
            <a:endParaRPr lang="en-AU" sz="1037" b="1"/>
          </a:p>
        </p:txBody>
      </p:sp>
      <p:graphicFrame>
        <p:nvGraphicFramePr>
          <p:cNvPr id="74" name="Table 74">
            <a:extLst>
              <a:ext uri="{FF2B5EF4-FFF2-40B4-BE49-F238E27FC236}">
                <a16:creationId xmlns:a16="http://schemas.microsoft.com/office/drawing/2014/main" id="{954B29DC-2A93-41DD-BA46-9FA604D43E7F}"/>
              </a:ext>
            </a:extLst>
          </p:cNvPr>
          <p:cNvGraphicFramePr>
            <a:graphicFrameLocks noGrp="1"/>
          </p:cNvGraphicFramePr>
          <p:nvPr/>
        </p:nvGraphicFramePr>
        <p:xfrm>
          <a:off x="605074" y="5335182"/>
          <a:ext cx="8154668" cy="777627"/>
        </p:xfrm>
        <a:graphic>
          <a:graphicData uri="http://schemas.openxmlformats.org/drawingml/2006/table">
            <a:tbl>
              <a:tblPr firstRow="1" bandRow="1">
                <a:tableStyleId>{21E4AEA4-8DFA-4A89-87EB-49C32662AFE0}</a:tableStyleId>
              </a:tblPr>
              <a:tblGrid>
                <a:gridCol w="1949849">
                  <a:extLst>
                    <a:ext uri="{9D8B030D-6E8A-4147-A177-3AD203B41FA5}">
                      <a16:colId xmlns:a16="http://schemas.microsoft.com/office/drawing/2014/main" val="2943470909"/>
                    </a:ext>
                  </a:extLst>
                </a:gridCol>
                <a:gridCol w="2448557">
                  <a:extLst>
                    <a:ext uri="{9D8B030D-6E8A-4147-A177-3AD203B41FA5}">
                      <a16:colId xmlns:a16="http://schemas.microsoft.com/office/drawing/2014/main" val="1389889875"/>
                    </a:ext>
                  </a:extLst>
                </a:gridCol>
                <a:gridCol w="1990026">
                  <a:extLst>
                    <a:ext uri="{9D8B030D-6E8A-4147-A177-3AD203B41FA5}">
                      <a16:colId xmlns:a16="http://schemas.microsoft.com/office/drawing/2014/main" val="3982084691"/>
                    </a:ext>
                  </a:extLst>
                </a:gridCol>
                <a:gridCol w="1766236">
                  <a:extLst>
                    <a:ext uri="{9D8B030D-6E8A-4147-A177-3AD203B41FA5}">
                      <a16:colId xmlns:a16="http://schemas.microsoft.com/office/drawing/2014/main" val="2298418080"/>
                    </a:ext>
                  </a:extLst>
                </a:gridCol>
              </a:tblGrid>
              <a:tr h="217863">
                <a:tc>
                  <a:txBody>
                    <a:bodyPr/>
                    <a:lstStyle/>
                    <a:p>
                      <a:pPr algn="ctr"/>
                      <a:r>
                        <a:rPr lang="en-AU" sz="900">
                          <a:solidFill>
                            <a:schemeClr val="bg1"/>
                          </a:solidFill>
                        </a:rPr>
                        <a:t>Legacy</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90000"/>
                        <a:lumOff val="10000"/>
                      </a:schemeClr>
                    </a:solidFill>
                  </a:tcPr>
                </a:tc>
                <a:tc>
                  <a:txBody>
                    <a:bodyPr/>
                    <a:lstStyle/>
                    <a:p>
                      <a:pPr algn="ctr"/>
                      <a:r>
                        <a:rPr lang="en-AU" sz="900">
                          <a:solidFill>
                            <a:schemeClr val="bg1"/>
                          </a:solidFill>
                        </a:rPr>
                        <a:t>30MS with new platform</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en-AU" sz="900">
                          <a:solidFill>
                            <a:schemeClr val="bg1"/>
                          </a:solidFill>
                        </a:rPr>
                        <a:t>5MS Rule</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ctr"/>
                      <a:r>
                        <a:rPr lang="en-AU" sz="900">
                          <a:solidFill>
                            <a:schemeClr val="bg1"/>
                          </a:solidFill>
                        </a:rPr>
                        <a:t>GS Rule</a:t>
                      </a:r>
                    </a:p>
                  </a:txBody>
                  <a:tcPr marL="33938" marR="3393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476943683"/>
                  </a:ext>
                </a:extLst>
              </a:tr>
              <a:tr h="559764">
                <a:tc>
                  <a:txBody>
                    <a:bodyPr/>
                    <a:lstStyle/>
                    <a:p>
                      <a:pPr algn="l"/>
                      <a:r>
                        <a:rPr lang="en-AU" sz="900" kern="1200">
                          <a:solidFill>
                            <a:schemeClr val="dk1"/>
                          </a:solidFill>
                          <a:effectLst/>
                          <a:latin typeface="+mn-lt"/>
                          <a:ea typeface="+mn-ea"/>
                          <a:cs typeface="+mn-cs"/>
                        </a:rPr>
                        <a:t>30-minute meter reads</a:t>
                      </a:r>
                      <a:endParaRPr lang="en-AU" sz="900"/>
                    </a:p>
                  </a:txBody>
                  <a:tcPr marL="33938" marR="33938" marT="43102" marB="43102"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l" defTabSz="685800" rtl="0" eaLnBrk="1" latinLnBrk="0" hangingPunct="1">
                        <a:spcBef>
                          <a:spcPts val="200"/>
                        </a:spcBef>
                      </a:pPr>
                      <a:r>
                        <a:rPr lang="en-AU" sz="900" b="0" i="0" kern="1200">
                          <a:solidFill>
                            <a:schemeClr val="tx1"/>
                          </a:solidFill>
                          <a:latin typeface="+mn-lt"/>
                          <a:ea typeface="+mn-ea"/>
                          <a:cs typeface="+mn-cs"/>
                        </a:rPr>
                        <a:t>30-min settlement</a:t>
                      </a:r>
                    </a:p>
                    <a:p>
                      <a:pPr marL="0" algn="l" defTabSz="685800" rtl="0" eaLnBrk="1" latinLnBrk="0" hangingPunct="1">
                        <a:spcBef>
                          <a:spcPts val="200"/>
                        </a:spcBef>
                      </a:pPr>
                      <a:r>
                        <a:rPr lang="en-AU" sz="900" b="0" i="0" kern="1200">
                          <a:solidFill>
                            <a:schemeClr val="tx1"/>
                          </a:solidFill>
                          <a:latin typeface="+mn-lt"/>
                          <a:ea typeface="+mn-ea"/>
                          <a:cs typeface="+mn-cs"/>
                        </a:rPr>
                        <a:t>5-min reads supported </a:t>
                      </a:r>
                    </a:p>
                    <a:p>
                      <a:pPr marL="0" algn="l" defTabSz="685800" rtl="0" eaLnBrk="1" latinLnBrk="0" hangingPunct="1">
                        <a:spcBef>
                          <a:spcPts val="200"/>
                        </a:spcBef>
                      </a:pPr>
                      <a:r>
                        <a:rPr lang="en-AU" sz="900" b="0" i="0" kern="1200">
                          <a:solidFill>
                            <a:schemeClr val="tx1"/>
                          </a:solidFill>
                          <a:latin typeface="+mn-lt"/>
                          <a:ea typeface="+mn-ea"/>
                          <a:cs typeface="+mn-cs"/>
                        </a:rPr>
                        <a:t>Standing data updates for GS </a:t>
                      </a:r>
                    </a:p>
                  </a:txBody>
                  <a:tcPr marL="33938" marR="33938" marT="43102" marB="431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r>
                        <a:rPr lang="en-AU" sz="900" kern="1200">
                          <a:solidFill>
                            <a:schemeClr val="dk1"/>
                          </a:solidFill>
                          <a:effectLst/>
                          <a:latin typeface="+mn-lt"/>
                          <a:ea typeface="+mn-ea"/>
                          <a:cs typeface="+mn-cs"/>
                        </a:rPr>
                        <a:t>UFE calculation and 5-min settlement</a:t>
                      </a:r>
                      <a:endParaRPr lang="en-AU" sz="900"/>
                    </a:p>
                  </a:txBody>
                  <a:tcPr marL="33938" marR="33938" marT="43102" marB="4310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a:r>
                        <a:rPr lang="en-AU" sz="900"/>
                        <a:t>LR updated to GLOPOOL</a:t>
                      </a:r>
                    </a:p>
                  </a:txBody>
                  <a:tcPr marL="33938" marR="33938" marT="43102" marB="43102"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41955539"/>
                  </a:ext>
                </a:extLst>
              </a:tr>
            </a:tbl>
          </a:graphicData>
        </a:graphic>
      </p:graphicFrame>
      <p:graphicFrame>
        <p:nvGraphicFramePr>
          <p:cNvPr id="78" name="Table 76">
            <a:extLst>
              <a:ext uri="{FF2B5EF4-FFF2-40B4-BE49-F238E27FC236}">
                <a16:creationId xmlns:a16="http://schemas.microsoft.com/office/drawing/2014/main" id="{A62922CA-5D6C-469C-9E5D-E7448AA7D966}"/>
              </a:ext>
            </a:extLst>
          </p:cNvPr>
          <p:cNvGraphicFramePr>
            <a:graphicFrameLocks noGrp="1"/>
          </p:cNvGraphicFramePr>
          <p:nvPr/>
        </p:nvGraphicFramePr>
        <p:xfrm>
          <a:off x="1676413" y="3129646"/>
          <a:ext cx="5041962" cy="221740"/>
        </p:xfrm>
        <a:graphic>
          <a:graphicData uri="http://schemas.openxmlformats.org/drawingml/2006/table">
            <a:tbl>
              <a:tblPr firstRow="1" bandRow="1">
                <a:tableStyleId>{5C22544A-7EE6-4342-B048-85BDC9FD1C3A}</a:tableStyleId>
              </a:tblPr>
              <a:tblGrid>
                <a:gridCol w="1853583">
                  <a:extLst>
                    <a:ext uri="{9D8B030D-6E8A-4147-A177-3AD203B41FA5}">
                      <a16:colId xmlns:a16="http://schemas.microsoft.com/office/drawing/2014/main" val="97459750"/>
                    </a:ext>
                  </a:extLst>
                </a:gridCol>
                <a:gridCol w="2033392">
                  <a:extLst>
                    <a:ext uri="{9D8B030D-6E8A-4147-A177-3AD203B41FA5}">
                      <a16:colId xmlns:a16="http://schemas.microsoft.com/office/drawing/2014/main" val="3520758818"/>
                    </a:ext>
                  </a:extLst>
                </a:gridCol>
                <a:gridCol w="1154987">
                  <a:extLst>
                    <a:ext uri="{9D8B030D-6E8A-4147-A177-3AD203B41FA5}">
                      <a16:colId xmlns:a16="http://schemas.microsoft.com/office/drawing/2014/main" val="3533560872"/>
                    </a:ext>
                  </a:extLst>
                </a:gridCol>
              </a:tblGrid>
              <a:tr h="221740">
                <a:tc>
                  <a:txBody>
                    <a:bodyPr/>
                    <a:lstStyle/>
                    <a:p>
                      <a:endParaRPr lang="en-AU" sz="900"/>
                    </a:p>
                  </a:txBody>
                  <a:tcPr marL="86204" marR="86204" marT="39184" marB="391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endParaRPr lang="en-AU" sz="900"/>
                    </a:p>
                  </a:txBody>
                  <a:tcPr marL="86204" marR="86204" marT="39184" marB="391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AU" sz="900"/>
                    </a:p>
                  </a:txBody>
                  <a:tcPr marL="86204" marR="86204" marT="39184" marB="391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77322825"/>
                  </a:ext>
                </a:extLst>
              </a:tr>
            </a:tbl>
          </a:graphicData>
        </a:graphic>
      </p:graphicFrame>
      <p:sp>
        <p:nvSpPr>
          <p:cNvPr id="83" name="Rectangle 82">
            <a:extLst>
              <a:ext uri="{FF2B5EF4-FFF2-40B4-BE49-F238E27FC236}">
                <a16:creationId xmlns:a16="http://schemas.microsoft.com/office/drawing/2014/main" id="{441ED824-6E73-4101-B45E-B29B4A9FD18D}"/>
              </a:ext>
            </a:extLst>
          </p:cNvPr>
          <p:cNvSpPr/>
          <p:nvPr/>
        </p:nvSpPr>
        <p:spPr>
          <a:xfrm>
            <a:off x="1707159" y="2177028"/>
            <a:ext cx="4237535" cy="2221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r"/>
            <a:endParaRPr lang="en-AU" sz="942" b="1"/>
          </a:p>
        </p:txBody>
      </p:sp>
      <p:sp>
        <p:nvSpPr>
          <p:cNvPr id="84" name="TextBox 83">
            <a:extLst>
              <a:ext uri="{FF2B5EF4-FFF2-40B4-BE49-F238E27FC236}">
                <a16:creationId xmlns:a16="http://schemas.microsoft.com/office/drawing/2014/main" id="{7B2400D9-DE7D-45CE-9B09-D4490F95642F}"/>
              </a:ext>
            </a:extLst>
          </p:cNvPr>
          <p:cNvSpPr txBox="1"/>
          <p:nvPr/>
        </p:nvSpPr>
        <p:spPr>
          <a:xfrm>
            <a:off x="4905818" y="3128510"/>
            <a:ext cx="893895" cy="237309"/>
          </a:xfrm>
          <a:prstGeom prst="rect">
            <a:avLst/>
          </a:prstGeom>
          <a:noFill/>
        </p:spPr>
        <p:txBody>
          <a:bodyPr wrap="square" rtlCol="0">
            <a:spAutoFit/>
          </a:bodyPr>
          <a:lstStyle/>
          <a:p>
            <a:r>
              <a:rPr lang="en-AU" sz="942" b="1">
                <a:solidFill>
                  <a:schemeClr val="bg1"/>
                </a:solidFill>
              </a:rPr>
              <a:t>5 Jul 2021</a:t>
            </a:r>
          </a:p>
        </p:txBody>
      </p:sp>
      <p:sp>
        <p:nvSpPr>
          <p:cNvPr id="86" name="TextBox 85">
            <a:extLst>
              <a:ext uri="{FF2B5EF4-FFF2-40B4-BE49-F238E27FC236}">
                <a16:creationId xmlns:a16="http://schemas.microsoft.com/office/drawing/2014/main" id="{B0DC393D-47D6-405B-B3FD-A8C292390AA4}"/>
              </a:ext>
            </a:extLst>
          </p:cNvPr>
          <p:cNvSpPr txBox="1"/>
          <p:nvPr/>
        </p:nvSpPr>
        <p:spPr>
          <a:xfrm>
            <a:off x="2455046" y="3128543"/>
            <a:ext cx="852869" cy="237309"/>
          </a:xfrm>
          <a:prstGeom prst="rect">
            <a:avLst/>
          </a:prstGeom>
          <a:noFill/>
        </p:spPr>
        <p:txBody>
          <a:bodyPr wrap="square" rtlCol="0">
            <a:spAutoFit/>
          </a:bodyPr>
          <a:lstStyle/>
          <a:p>
            <a:r>
              <a:rPr lang="en-AU" sz="942" b="1">
                <a:solidFill>
                  <a:schemeClr val="bg1"/>
                </a:solidFill>
              </a:rPr>
              <a:t>1 Feb 2021</a:t>
            </a:r>
          </a:p>
        </p:txBody>
      </p:sp>
      <p:sp>
        <p:nvSpPr>
          <p:cNvPr id="29" name="TextBox 28">
            <a:extLst>
              <a:ext uri="{FF2B5EF4-FFF2-40B4-BE49-F238E27FC236}">
                <a16:creationId xmlns:a16="http://schemas.microsoft.com/office/drawing/2014/main" id="{CC527DE0-2ED0-4969-910F-893B93E35C00}"/>
              </a:ext>
            </a:extLst>
          </p:cNvPr>
          <p:cNvSpPr txBox="1"/>
          <p:nvPr/>
        </p:nvSpPr>
        <p:spPr>
          <a:xfrm>
            <a:off x="6039847" y="3133558"/>
            <a:ext cx="893895" cy="237309"/>
          </a:xfrm>
          <a:prstGeom prst="rect">
            <a:avLst/>
          </a:prstGeom>
          <a:noFill/>
        </p:spPr>
        <p:txBody>
          <a:bodyPr wrap="square" rtlCol="0">
            <a:spAutoFit/>
          </a:bodyPr>
          <a:lstStyle/>
          <a:p>
            <a:r>
              <a:rPr lang="en-AU" sz="942" b="1">
                <a:solidFill>
                  <a:schemeClr val="bg1"/>
                </a:solidFill>
              </a:rPr>
              <a:t>1 Feb 2022</a:t>
            </a:r>
          </a:p>
        </p:txBody>
      </p:sp>
      <p:graphicFrame>
        <p:nvGraphicFramePr>
          <p:cNvPr id="33" name="Table 76">
            <a:extLst>
              <a:ext uri="{FF2B5EF4-FFF2-40B4-BE49-F238E27FC236}">
                <a16:creationId xmlns:a16="http://schemas.microsoft.com/office/drawing/2014/main" id="{7705C0B1-E3E5-4666-A474-75C32FFAD2F3}"/>
              </a:ext>
            </a:extLst>
          </p:cNvPr>
          <p:cNvGraphicFramePr>
            <a:graphicFrameLocks noGrp="1"/>
          </p:cNvGraphicFramePr>
          <p:nvPr/>
        </p:nvGraphicFramePr>
        <p:xfrm>
          <a:off x="1694600" y="2185013"/>
          <a:ext cx="1145298" cy="221740"/>
        </p:xfrm>
        <a:graphic>
          <a:graphicData uri="http://schemas.openxmlformats.org/drawingml/2006/table">
            <a:tbl>
              <a:tblPr firstRow="1" bandRow="1">
                <a:tableStyleId>{5C22544A-7EE6-4342-B048-85BDC9FD1C3A}</a:tableStyleId>
              </a:tblPr>
              <a:tblGrid>
                <a:gridCol w="1145298">
                  <a:extLst>
                    <a:ext uri="{9D8B030D-6E8A-4147-A177-3AD203B41FA5}">
                      <a16:colId xmlns:a16="http://schemas.microsoft.com/office/drawing/2014/main" val="97459750"/>
                    </a:ext>
                  </a:extLst>
                </a:gridCol>
              </a:tblGrid>
              <a:tr h="221740">
                <a:tc>
                  <a:txBody>
                    <a:bodyPr/>
                    <a:lstStyle/>
                    <a:p>
                      <a:endParaRPr lang="en-AU" sz="900"/>
                    </a:p>
                  </a:txBody>
                  <a:tcPr marL="86204" marR="86204" marT="39184" marB="3918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77322825"/>
                  </a:ext>
                </a:extLst>
              </a:tr>
            </a:tbl>
          </a:graphicData>
        </a:graphic>
      </p:graphicFrame>
      <p:sp>
        <p:nvSpPr>
          <p:cNvPr id="34" name="TextBox 33">
            <a:extLst>
              <a:ext uri="{FF2B5EF4-FFF2-40B4-BE49-F238E27FC236}">
                <a16:creationId xmlns:a16="http://schemas.microsoft.com/office/drawing/2014/main" id="{3B08BD9C-221D-4186-B720-89F110F07C3A}"/>
              </a:ext>
            </a:extLst>
          </p:cNvPr>
          <p:cNvSpPr txBox="1"/>
          <p:nvPr/>
        </p:nvSpPr>
        <p:spPr>
          <a:xfrm>
            <a:off x="1998180" y="2168017"/>
            <a:ext cx="988601" cy="237309"/>
          </a:xfrm>
          <a:prstGeom prst="rect">
            <a:avLst/>
          </a:prstGeom>
          <a:noFill/>
        </p:spPr>
        <p:txBody>
          <a:bodyPr wrap="square" rtlCol="0">
            <a:spAutoFit/>
          </a:bodyPr>
          <a:lstStyle/>
          <a:p>
            <a:r>
              <a:rPr lang="en-AU" sz="942" b="1">
                <a:solidFill>
                  <a:schemeClr val="bg1"/>
                </a:solidFill>
              </a:rPr>
              <a:t>31 Oct 2020</a:t>
            </a:r>
          </a:p>
        </p:txBody>
      </p:sp>
      <p:sp>
        <p:nvSpPr>
          <p:cNvPr id="12" name="Rectangle 11">
            <a:extLst>
              <a:ext uri="{FF2B5EF4-FFF2-40B4-BE49-F238E27FC236}">
                <a16:creationId xmlns:a16="http://schemas.microsoft.com/office/drawing/2014/main" id="{6DA0A700-F803-431F-B301-F32B9DE4F28E}"/>
              </a:ext>
            </a:extLst>
          </p:cNvPr>
          <p:cNvSpPr/>
          <p:nvPr/>
        </p:nvSpPr>
        <p:spPr>
          <a:xfrm>
            <a:off x="5235451" y="2178088"/>
            <a:ext cx="590226" cy="237309"/>
          </a:xfrm>
          <a:prstGeom prst="rect">
            <a:avLst/>
          </a:prstGeom>
        </p:spPr>
        <p:txBody>
          <a:bodyPr wrap="none">
            <a:spAutoFit/>
          </a:bodyPr>
          <a:lstStyle/>
          <a:p>
            <a:r>
              <a:rPr lang="en-AU" sz="942" b="1">
                <a:solidFill>
                  <a:schemeClr val="bg1"/>
                </a:solidFill>
              </a:rPr>
              <a:t>1 Oct 21</a:t>
            </a:r>
          </a:p>
        </p:txBody>
      </p:sp>
      <p:graphicFrame>
        <p:nvGraphicFramePr>
          <p:cNvPr id="28" name="Table 76">
            <a:extLst>
              <a:ext uri="{FF2B5EF4-FFF2-40B4-BE49-F238E27FC236}">
                <a16:creationId xmlns:a16="http://schemas.microsoft.com/office/drawing/2014/main" id="{2B5096CA-E722-4A18-973E-7B721D0C47DC}"/>
              </a:ext>
            </a:extLst>
          </p:cNvPr>
          <p:cNvGraphicFramePr>
            <a:graphicFrameLocks noGrp="1"/>
          </p:cNvGraphicFramePr>
          <p:nvPr/>
        </p:nvGraphicFramePr>
        <p:xfrm>
          <a:off x="1676572" y="4128360"/>
          <a:ext cx="5554420" cy="223364"/>
        </p:xfrm>
        <a:graphic>
          <a:graphicData uri="http://schemas.openxmlformats.org/drawingml/2006/table">
            <a:tbl>
              <a:tblPr firstRow="1" bandRow="1">
                <a:tableStyleId>{5C22544A-7EE6-4342-B048-85BDC9FD1C3A}</a:tableStyleId>
              </a:tblPr>
              <a:tblGrid>
                <a:gridCol w="1924380">
                  <a:extLst>
                    <a:ext uri="{9D8B030D-6E8A-4147-A177-3AD203B41FA5}">
                      <a16:colId xmlns:a16="http://schemas.microsoft.com/office/drawing/2014/main" val="97459750"/>
                    </a:ext>
                  </a:extLst>
                </a:gridCol>
                <a:gridCol w="2236958">
                  <a:extLst>
                    <a:ext uri="{9D8B030D-6E8A-4147-A177-3AD203B41FA5}">
                      <a16:colId xmlns:a16="http://schemas.microsoft.com/office/drawing/2014/main" val="1541971239"/>
                    </a:ext>
                  </a:extLst>
                </a:gridCol>
                <a:gridCol w="1393082">
                  <a:extLst>
                    <a:ext uri="{9D8B030D-6E8A-4147-A177-3AD203B41FA5}">
                      <a16:colId xmlns:a16="http://schemas.microsoft.com/office/drawing/2014/main" val="1036072466"/>
                    </a:ext>
                  </a:extLst>
                </a:gridCol>
              </a:tblGrid>
              <a:tr h="223059">
                <a:tc>
                  <a:txBody>
                    <a:bodyPr/>
                    <a:lstStyle/>
                    <a:p>
                      <a:endParaRPr lang="en-AU" sz="900"/>
                    </a:p>
                  </a:txBody>
                  <a:tcPr marL="86204" marR="86204" marT="43102" marB="43102">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endParaRPr lang="en-AU" sz="900"/>
                    </a:p>
                  </a:txBody>
                  <a:tcPr marL="86204" marR="86204" marT="43102" marB="4310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AU" sz="900"/>
                    </a:p>
                  </a:txBody>
                  <a:tcPr marL="86204" marR="86204" marT="43102" marB="43102">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77322825"/>
                  </a:ext>
                </a:extLst>
              </a:tr>
            </a:tbl>
          </a:graphicData>
        </a:graphic>
      </p:graphicFrame>
      <p:sp>
        <p:nvSpPr>
          <p:cNvPr id="32" name="TextBox 31">
            <a:extLst>
              <a:ext uri="{FF2B5EF4-FFF2-40B4-BE49-F238E27FC236}">
                <a16:creationId xmlns:a16="http://schemas.microsoft.com/office/drawing/2014/main" id="{F4CD08A2-0D75-4BC2-8B25-DD2996B4040C}"/>
              </a:ext>
            </a:extLst>
          </p:cNvPr>
          <p:cNvSpPr txBox="1"/>
          <p:nvPr/>
        </p:nvSpPr>
        <p:spPr>
          <a:xfrm>
            <a:off x="6281876" y="4156347"/>
            <a:ext cx="954441" cy="237309"/>
          </a:xfrm>
          <a:prstGeom prst="rect">
            <a:avLst/>
          </a:prstGeom>
          <a:noFill/>
        </p:spPr>
        <p:txBody>
          <a:bodyPr wrap="square" rtlCol="0">
            <a:spAutoFit/>
          </a:bodyPr>
          <a:lstStyle/>
          <a:p>
            <a:pPr algn="r"/>
            <a:r>
              <a:rPr lang="en-AU" sz="942" b="1">
                <a:solidFill>
                  <a:schemeClr val="bg1"/>
                </a:solidFill>
              </a:rPr>
              <a:t>1 May 2022</a:t>
            </a:r>
          </a:p>
        </p:txBody>
      </p:sp>
      <p:sp>
        <p:nvSpPr>
          <p:cNvPr id="35" name="TextBox 34">
            <a:extLst>
              <a:ext uri="{FF2B5EF4-FFF2-40B4-BE49-F238E27FC236}">
                <a16:creationId xmlns:a16="http://schemas.microsoft.com/office/drawing/2014/main" id="{661C2220-3D42-4C35-98B9-556B4AE24ABE}"/>
              </a:ext>
            </a:extLst>
          </p:cNvPr>
          <p:cNvSpPr txBox="1"/>
          <p:nvPr/>
        </p:nvSpPr>
        <p:spPr>
          <a:xfrm>
            <a:off x="2644755" y="4122564"/>
            <a:ext cx="894646" cy="237309"/>
          </a:xfrm>
          <a:prstGeom prst="rect">
            <a:avLst/>
          </a:prstGeom>
          <a:noFill/>
        </p:spPr>
        <p:txBody>
          <a:bodyPr wrap="square" rtlCol="0">
            <a:spAutoFit/>
          </a:bodyPr>
          <a:lstStyle/>
          <a:p>
            <a:pPr algn="r"/>
            <a:r>
              <a:rPr lang="en-AU" sz="942" b="1">
                <a:solidFill>
                  <a:schemeClr val="bg1"/>
                </a:solidFill>
              </a:rPr>
              <a:t>9 Mar 2021</a:t>
            </a:r>
          </a:p>
        </p:txBody>
      </p:sp>
      <p:sp>
        <p:nvSpPr>
          <p:cNvPr id="39" name="TextBox 38">
            <a:extLst>
              <a:ext uri="{FF2B5EF4-FFF2-40B4-BE49-F238E27FC236}">
                <a16:creationId xmlns:a16="http://schemas.microsoft.com/office/drawing/2014/main" id="{AEC705FE-64DC-4D30-AE6C-902525B32D9C}"/>
              </a:ext>
            </a:extLst>
          </p:cNvPr>
          <p:cNvSpPr txBox="1"/>
          <p:nvPr/>
        </p:nvSpPr>
        <p:spPr>
          <a:xfrm>
            <a:off x="605074" y="5045696"/>
            <a:ext cx="6417500" cy="276551"/>
          </a:xfrm>
          <a:prstGeom prst="rect">
            <a:avLst/>
          </a:prstGeom>
          <a:noFill/>
          <a:ln>
            <a:noFill/>
          </a:ln>
        </p:spPr>
        <p:txBody>
          <a:bodyPr wrap="square" rtlCol="0" anchor="ctr">
            <a:spAutoFit/>
          </a:bodyPr>
          <a:lstStyle/>
          <a:p>
            <a:r>
              <a:rPr lang="en-AU" sz="1197" b="1"/>
              <a:t>Legend</a:t>
            </a:r>
          </a:p>
        </p:txBody>
      </p:sp>
      <p:sp>
        <p:nvSpPr>
          <p:cNvPr id="3" name="Rectangle 2">
            <a:extLst>
              <a:ext uri="{FF2B5EF4-FFF2-40B4-BE49-F238E27FC236}">
                <a16:creationId xmlns:a16="http://schemas.microsoft.com/office/drawing/2014/main" id="{FD91BB1E-438B-4585-8C8C-376B21AF7009}"/>
              </a:ext>
            </a:extLst>
          </p:cNvPr>
          <p:cNvSpPr/>
          <p:nvPr/>
        </p:nvSpPr>
        <p:spPr>
          <a:xfrm>
            <a:off x="5944694" y="2185516"/>
            <a:ext cx="2121012" cy="214132"/>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4" name="TextBox 3">
            <a:extLst>
              <a:ext uri="{FF2B5EF4-FFF2-40B4-BE49-F238E27FC236}">
                <a16:creationId xmlns:a16="http://schemas.microsoft.com/office/drawing/2014/main" id="{300067F5-C1B7-4B02-843B-97D116ED983D}"/>
              </a:ext>
            </a:extLst>
          </p:cNvPr>
          <p:cNvSpPr txBox="1"/>
          <p:nvPr/>
        </p:nvSpPr>
        <p:spPr>
          <a:xfrm>
            <a:off x="5848006" y="2155836"/>
            <a:ext cx="2121012" cy="237116"/>
          </a:xfrm>
          <a:prstGeom prst="rect">
            <a:avLst/>
          </a:prstGeom>
          <a:noFill/>
        </p:spPr>
        <p:txBody>
          <a:bodyPr wrap="square" rtlCol="0" anchor="ctr">
            <a:spAutoFit/>
          </a:bodyPr>
          <a:lstStyle/>
          <a:p>
            <a:pPr algn="ctr"/>
            <a:r>
              <a:rPr lang="en-AU" sz="941" b="1">
                <a:solidFill>
                  <a:schemeClr val="bg1"/>
                </a:solidFill>
              </a:rPr>
              <a:t>GS from 1</a:t>
            </a:r>
            <a:r>
              <a:rPr lang="en-AU" sz="941" b="1" baseline="30000">
                <a:solidFill>
                  <a:schemeClr val="bg1"/>
                </a:solidFill>
              </a:rPr>
              <a:t>st</a:t>
            </a:r>
            <a:r>
              <a:rPr lang="en-AU" sz="941" b="1">
                <a:solidFill>
                  <a:schemeClr val="bg1"/>
                </a:solidFill>
              </a:rPr>
              <a:t> quarter 2021 - TBC</a:t>
            </a:r>
          </a:p>
        </p:txBody>
      </p:sp>
      <p:sp>
        <p:nvSpPr>
          <p:cNvPr id="89" name="TextBox 88">
            <a:extLst>
              <a:ext uri="{FF2B5EF4-FFF2-40B4-BE49-F238E27FC236}">
                <a16:creationId xmlns:a16="http://schemas.microsoft.com/office/drawing/2014/main" id="{CC1B3894-7CB0-4155-94A8-B61F2734BA38}"/>
              </a:ext>
            </a:extLst>
          </p:cNvPr>
          <p:cNvSpPr txBox="1"/>
          <p:nvPr/>
        </p:nvSpPr>
        <p:spPr>
          <a:xfrm>
            <a:off x="5076352" y="4118314"/>
            <a:ext cx="764092" cy="237309"/>
          </a:xfrm>
          <a:prstGeom prst="rect">
            <a:avLst/>
          </a:prstGeom>
          <a:noFill/>
        </p:spPr>
        <p:txBody>
          <a:bodyPr wrap="square" rtlCol="0">
            <a:spAutoFit/>
          </a:bodyPr>
          <a:lstStyle/>
          <a:p>
            <a:pPr algn="r"/>
            <a:r>
              <a:rPr lang="en-AU" sz="942" b="1">
                <a:solidFill>
                  <a:schemeClr val="bg1"/>
                </a:solidFill>
              </a:rPr>
              <a:t>1 Oct 2021</a:t>
            </a:r>
          </a:p>
        </p:txBody>
      </p:sp>
      <p:sp>
        <p:nvSpPr>
          <p:cNvPr id="7" name="Speech Bubble: Rectangle with Corners Rounded 6">
            <a:extLst>
              <a:ext uri="{FF2B5EF4-FFF2-40B4-BE49-F238E27FC236}">
                <a16:creationId xmlns:a16="http://schemas.microsoft.com/office/drawing/2014/main" id="{57E1E9B8-348E-4025-8A11-61C6C7BE89D0}"/>
              </a:ext>
            </a:extLst>
          </p:cNvPr>
          <p:cNvSpPr/>
          <p:nvPr/>
        </p:nvSpPr>
        <p:spPr>
          <a:xfrm>
            <a:off x="6565380" y="1561125"/>
            <a:ext cx="1327625" cy="372761"/>
          </a:xfrm>
          <a:prstGeom prst="wedgeRoundRectCallout">
            <a:avLst>
              <a:gd name="adj1" fmla="val -9159"/>
              <a:gd name="adj2" fmla="val 84231"/>
              <a:gd name="adj3" fmla="val 16667"/>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98" b="1"/>
              <a:t>Date to be confirmed.</a:t>
            </a:r>
          </a:p>
        </p:txBody>
      </p:sp>
    </p:spTree>
    <p:extLst>
      <p:ext uri="{BB962C8B-B14F-4D97-AF65-F5344CB8AC3E}">
        <p14:creationId xmlns:p14="http://schemas.microsoft.com/office/powerpoint/2010/main" val="258650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sz="3079"/>
              <a:t>Agenda</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p:txBody>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3</a:t>
            </a:fld>
            <a:endParaRPr lang="en-AU"/>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a:p>
        </p:txBody>
      </p:sp>
      <p:graphicFrame>
        <p:nvGraphicFramePr>
          <p:cNvPr id="9" name="Table 8">
            <a:extLst>
              <a:ext uri="{FF2B5EF4-FFF2-40B4-BE49-F238E27FC236}">
                <a16:creationId xmlns:a16="http://schemas.microsoft.com/office/drawing/2014/main" id="{FBB54DA2-9A95-427E-83BB-87433DCF9A82}"/>
              </a:ext>
            </a:extLst>
          </p:cNvPr>
          <p:cNvGraphicFramePr>
            <a:graphicFrameLocks noGrp="1"/>
          </p:cNvGraphicFramePr>
          <p:nvPr>
            <p:extLst>
              <p:ext uri="{D42A27DB-BD31-4B8C-83A1-F6EECF244321}">
                <p14:modId xmlns:p14="http://schemas.microsoft.com/office/powerpoint/2010/main" val="2907355916"/>
              </p:ext>
            </p:extLst>
          </p:nvPr>
        </p:nvGraphicFramePr>
        <p:xfrm>
          <a:off x="91064" y="1468930"/>
          <a:ext cx="8947431" cy="5263512"/>
        </p:xfrm>
        <a:graphic>
          <a:graphicData uri="http://schemas.openxmlformats.org/drawingml/2006/table">
            <a:tbl>
              <a:tblPr firstRow="1" firstCol="1" bandRow="1">
                <a:tableStyleId>{21E4AEA4-8DFA-4A89-87EB-49C32662AFE0}</a:tableStyleId>
              </a:tblPr>
              <a:tblGrid>
                <a:gridCol w="459679">
                  <a:extLst>
                    <a:ext uri="{9D8B030D-6E8A-4147-A177-3AD203B41FA5}">
                      <a16:colId xmlns:a16="http://schemas.microsoft.com/office/drawing/2014/main" val="538271126"/>
                    </a:ext>
                  </a:extLst>
                </a:gridCol>
                <a:gridCol w="1713953">
                  <a:extLst>
                    <a:ext uri="{9D8B030D-6E8A-4147-A177-3AD203B41FA5}">
                      <a16:colId xmlns:a16="http://schemas.microsoft.com/office/drawing/2014/main" val="1422408940"/>
                    </a:ext>
                  </a:extLst>
                </a:gridCol>
                <a:gridCol w="4133477">
                  <a:extLst>
                    <a:ext uri="{9D8B030D-6E8A-4147-A177-3AD203B41FA5}">
                      <a16:colId xmlns:a16="http://schemas.microsoft.com/office/drawing/2014/main" val="2028420023"/>
                    </a:ext>
                  </a:extLst>
                </a:gridCol>
                <a:gridCol w="2640322">
                  <a:extLst>
                    <a:ext uri="{9D8B030D-6E8A-4147-A177-3AD203B41FA5}">
                      <a16:colId xmlns:a16="http://schemas.microsoft.com/office/drawing/2014/main" val="2835572980"/>
                    </a:ext>
                  </a:extLst>
                </a:gridCol>
              </a:tblGrid>
              <a:tr h="367506">
                <a:tc>
                  <a:txBody>
                    <a:bodyPr/>
                    <a:lstStyle/>
                    <a:p>
                      <a:pPr algn="ctr">
                        <a:spcBef>
                          <a:spcPts val="100"/>
                        </a:spcBef>
                        <a:spcAft>
                          <a:spcPts val="100"/>
                        </a:spcAft>
                        <a:tabLst>
                          <a:tab pos="252095" algn="l"/>
                          <a:tab pos="504190" algn="l"/>
                          <a:tab pos="756285" algn="l"/>
                        </a:tabLst>
                      </a:pPr>
                      <a:r>
                        <a:rPr lang="en-AU" sz="1400" cap="all">
                          <a:effectLst/>
                        </a:rPr>
                        <a:t>#</a:t>
                      </a:r>
                      <a:endParaRPr lang="en-AU" sz="1400" b="1">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lgn="ctr">
                        <a:spcBef>
                          <a:spcPts val="100"/>
                        </a:spcBef>
                        <a:spcAft>
                          <a:spcPts val="100"/>
                        </a:spcAft>
                        <a:tabLst>
                          <a:tab pos="252095" algn="l"/>
                          <a:tab pos="504190" algn="l"/>
                          <a:tab pos="756285" algn="l"/>
                        </a:tabLst>
                      </a:pPr>
                      <a:r>
                        <a:rPr lang="en-AU" sz="1400" cap="all">
                          <a:effectLst/>
                        </a:rPr>
                        <a:t>Time</a:t>
                      </a:r>
                      <a:endParaRPr lang="en-AU" sz="1400" b="1">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lgn="ctr">
                        <a:spcBef>
                          <a:spcPts val="100"/>
                        </a:spcBef>
                        <a:spcAft>
                          <a:spcPts val="100"/>
                        </a:spcAft>
                        <a:tabLst>
                          <a:tab pos="252095" algn="l"/>
                          <a:tab pos="504190" algn="l"/>
                          <a:tab pos="756285" algn="l"/>
                        </a:tabLst>
                      </a:pPr>
                      <a:r>
                        <a:rPr lang="en-AU" sz="1400" cap="all">
                          <a:effectLst/>
                        </a:rPr>
                        <a:t>AGENDA ITEM</a:t>
                      </a:r>
                      <a:endParaRPr lang="en-AU" sz="1400" b="1">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lgn="ctr">
                        <a:spcBef>
                          <a:spcPts val="100"/>
                        </a:spcBef>
                        <a:spcAft>
                          <a:spcPts val="100"/>
                        </a:spcAft>
                        <a:tabLst>
                          <a:tab pos="252095" algn="l"/>
                          <a:tab pos="504190" algn="l"/>
                          <a:tab pos="756285" algn="l"/>
                        </a:tabLst>
                      </a:pPr>
                      <a:r>
                        <a:rPr lang="en-AU" sz="1400" cap="all">
                          <a:effectLst/>
                        </a:rPr>
                        <a:t>presenter</a:t>
                      </a:r>
                      <a:endParaRPr lang="en-AU" sz="1400" b="1">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extLst>
                  <a:ext uri="{0D108BD9-81ED-4DB2-BD59-A6C34878D82A}">
                    <a16:rowId xmlns:a16="http://schemas.microsoft.com/office/drawing/2014/main" val="2054372720"/>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1</a:t>
                      </a:r>
                    </a:p>
                  </a:txBody>
                  <a:tcPr marL="58652" marR="58652" marT="0" marB="0" anchor="ctr"/>
                </a:tc>
                <a:tc>
                  <a:txBody>
                    <a:bodyPr/>
                    <a:lstStyle/>
                    <a:p>
                      <a:pPr>
                        <a:spcBef>
                          <a:spcPts val="100"/>
                        </a:spcBef>
                        <a:spcAft>
                          <a:spcPts val="100"/>
                        </a:spcAft>
                        <a:tabLst>
                          <a:tab pos="504190" algn="l"/>
                          <a:tab pos="756285" algn="l"/>
                        </a:tabLst>
                      </a:pPr>
                      <a:r>
                        <a:rPr lang="en-AU" sz="1400">
                          <a:effectLst/>
                          <a:latin typeface="+mn-lt"/>
                        </a:rPr>
                        <a:t>10:00 – 10:05</a:t>
                      </a:r>
                      <a:endParaRPr lang="en-AU" sz="1400" b="1">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spcBef>
                          <a:spcPts val="100"/>
                        </a:spcBef>
                        <a:spcAft>
                          <a:spcPts val="100"/>
                        </a:spcAft>
                        <a:tabLst>
                          <a:tab pos="504190" algn="l"/>
                          <a:tab pos="756285" algn="l"/>
                        </a:tabLst>
                      </a:pPr>
                      <a:r>
                        <a:rPr lang="en-AU" sz="1400">
                          <a:effectLst/>
                          <a:latin typeface="+mn-lt"/>
                        </a:rPr>
                        <a:t>Welcome and introduction</a:t>
                      </a:r>
                      <a:endParaRPr lang="en-AU" sz="1400" b="1">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spcBef>
                          <a:spcPts val="100"/>
                        </a:spcBef>
                        <a:spcAft>
                          <a:spcPts val="100"/>
                        </a:spcAft>
                        <a:tabLst>
                          <a:tab pos="504190" algn="l"/>
                          <a:tab pos="756285" algn="l"/>
                        </a:tabLst>
                      </a:pPr>
                      <a:r>
                        <a:rPr lang="en-AU" sz="1400" kern="1200" baseline="0">
                          <a:solidFill>
                            <a:schemeClr val="dk1"/>
                          </a:solidFill>
                          <a:effectLst/>
                          <a:latin typeface="+mn-lt"/>
                          <a:ea typeface="+mn-ea"/>
                          <a:cs typeface="+mn-cs"/>
                        </a:rPr>
                        <a:t>Graeme Windley</a:t>
                      </a:r>
                    </a:p>
                  </a:txBody>
                  <a:tcPr marL="58652" marR="58652" marT="0" marB="0" anchor="ctr"/>
                </a:tc>
                <a:extLst>
                  <a:ext uri="{0D108BD9-81ED-4DB2-BD59-A6C34878D82A}">
                    <a16:rowId xmlns:a16="http://schemas.microsoft.com/office/drawing/2014/main" val="1102688441"/>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2</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10:05 – 10:10</a:t>
                      </a:r>
                    </a:p>
                  </a:txBody>
                  <a:tcPr marL="58652" marR="58652" marT="0" marB="0" anchor="ctr"/>
                </a:tc>
                <a:tc>
                  <a:txBody>
                    <a:bodyPr/>
                    <a:lstStyle/>
                    <a:p>
                      <a:pPr>
                        <a:spcBef>
                          <a:spcPts val="100"/>
                        </a:spcBef>
                        <a:spcAft>
                          <a:spcPts val="100"/>
                        </a:spcAft>
                        <a:tabLst>
                          <a:tab pos="504190" algn="l"/>
                          <a:tab pos="756285" algn="l"/>
                        </a:tabLst>
                      </a:pPr>
                      <a:r>
                        <a:rPr lang="en-AU" sz="1400" b="0">
                          <a:solidFill>
                            <a:schemeClr val="tx1"/>
                          </a:solidFill>
                          <a:effectLst/>
                          <a:latin typeface="+mn-lt"/>
                          <a:ea typeface="Times New Roman" panose="02020603050405020304" pitchFamily="18" charset="0"/>
                          <a:cs typeface="Times New Roman" panose="02020603050405020304" pitchFamily="18" charset="0"/>
                        </a:rPr>
                        <a:t>5MS and Global Settlement Rule Overview</a:t>
                      </a:r>
                    </a:p>
                  </a:txBody>
                  <a:tcPr marL="58652" marR="58652" marT="0" marB="0" anchor="ctr"/>
                </a:tc>
                <a:tc>
                  <a:txBody>
                    <a:bodyPr/>
                    <a:lstStyle/>
                    <a:p>
                      <a:pPr>
                        <a:spcBef>
                          <a:spcPts val="100"/>
                        </a:spcBef>
                        <a:spcAft>
                          <a:spcPts val="100"/>
                        </a:spcAft>
                        <a:tabLst>
                          <a:tab pos="504190" algn="l"/>
                          <a:tab pos="756285" algn="l"/>
                        </a:tabLst>
                      </a:pPr>
                      <a:r>
                        <a:rPr lang="en-AU" sz="1400" b="0">
                          <a:solidFill>
                            <a:schemeClr val="tx1"/>
                          </a:solidFill>
                          <a:effectLst/>
                          <a:latin typeface="+mn-lt"/>
                          <a:ea typeface="Times New Roman" panose="02020603050405020304" pitchFamily="18" charset="0"/>
                          <a:cs typeface="Times New Roman" panose="02020603050405020304" pitchFamily="18" charset="0"/>
                        </a:rPr>
                        <a:t>Anne-Marie McCague</a:t>
                      </a:r>
                    </a:p>
                  </a:txBody>
                  <a:tcPr marL="58652" marR="58652" marT="0" marB="0" anchor="ctr"/>
                </a:tc>
                <a:extLst>
                  <a:ext uri="{0D108BD9-81ED-4DB2-BD59-A6C34878D82A}">
                    <a16:rowId xmlns:a16="http://schemas.microsoft.com/office/drawing/2014/main" val="21764567"/>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3</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10:10 – 10:15</a:t>
                      </a:r>
                    </a:p>
                  </a:txBody>
                  <a:tcPr marL="58652" marR="58652" marT="0" marB="0" anchor="ctr"/>
                </a:tc>
                <a:tc>
                  <a:txBody>
                    <a:bodyPr/>
                    <a:lstStyle/>
                    <a:p>
                      <a:pPr>
                        <a:spcBef>
                          <a:spcPts val="100"/>
                        </a:spcBef>
                        <a:spcAft>
                          <a:spcPts val="100"/>
                        </a:spcAft>
                        <a:tabLst>
                          <a:tab pos="504190" algn="l"/>
                          <a:tab pos="756285" algn="l"/>
                        </a:tabLst>
                      </a:pPr>
                      <a:r>
                        <a:rPr lang="en-AU" sz="1400" b="0">
                          <a:solidFill>
                            <a:schemeClr val="tx1"/>
                          </a:solidFill>
                          <a:effectLst/>
                          <a:latin typeface="+mn-lt"/>
                        </a:rPr>
                        <a:t>Program status overview</a:t>
                      </a:r>
                      <a:endParaRPr lang="en-AU" sz="1400" b="0">
                        <a:solidFill>
                          <a:srgbClr val="FF0000"/>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spcBef>
                          <a:spcPts val="100"/>
                        </a:spcBef>
                        <a:spcAft>
                          <a:spcPts val="100"/>
                        </a:spcAft>
                        <a:tabLst>
                          <a:tab pos="504190" algn="l"/>
                          <a:tab pos="756285" algn="l"/>
                        </a:tabLst>
                      </a:pPr>
                      <a:r>
                        <a:rPr lang="en-AU" sz="1400" b="0">
                          <a:solidFill>
                            <a:schemeClr val="tx1"/>
                          </a:solidFill>
                          <a:effectLst/>
                          <a:latin typeface="+mn-lt"/>
                          <a:ea typeface="Times New Roman" panose="02020603050405020304" pitchFamily="18" charset="0"/>
                          <a:cs typeface="Times New Roman" panose="02020603050405020304" pitchFamily="18" charset="0"/>
                        </a:rPr>
                        <a:t>Rowena Leung</a:t>
                      </a:r>
                    </a:p>
                  </a:txBody>
                  <a:tcPr marL="58652" marR="58652" marT="0" marB="0" anchor="ctr"/>
                </a:tc>
                <a:extLst>
                  <a:ext uri="{0D108BD9-81ED-4DB2-BD59-A6C34878D82A}">
                    <a16:rowId xmlns:a16="http://schemas.microsoft.com/office/drawing/2014/main" val="477929589"/>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4</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10:15 – 10:20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kern="1200">
                          <a:solidFill>
                            <a:schemeClr val="tx1"/>
                          </a:solidFill>
                          <a:effectLst/>
                          <a:latin typeface="+mn-lt"/>
                          <a:ea typeface="Times New Roman" panose="02020603050405020304" pitchFamily="18" charset="0"/>
                          <a:cs typeface="Times New Roman" panose="02020603050405020304" pitchFamily="18" charset="0"/>
                        </a:rPr>
                        <a:t>Systems and Technical Documents</a:t>
                      </a:r>
                      <a:endParaRPr lang="en-AU" sz="1400" b="0">
                        <a:solidFill>
                          <a:schemeClr val="tx1"/>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Deborah Armenante</a:t>
                      </a:r>
                    </a:p>
                  </a:txBody>
                  <a:tcPr marL="58652" marR="58652" marT="0" marB="0" anchor="ctr"/>
                </a:tc>
                <a:extLst>
                  <a:ext uri="{0D108BD9-81ED-4DB2-BD59-A6C34878D82A}">
                    <a16:rowId xmlns:a16="http://schemas.microsoft.com/office/drawing/2014/main" val="770754129"/>
                  </a:ext>
                </a:extLst>
              </a:tr>
              <a:tr h="401194">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10:20 – 10:35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t>Key Systems Changes for 5MS and GS</a:t>
                      </a:r>
                      <a:endParaRPr lang="en-AU" sz="1400" b="0">
                        <a:solidFill>
                          <a:schemeClr val="tx1"/>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400" baseline="0">
                          <a:effectLst/>
                          <a:latin typeface="+mn-lt"/>
                        </a:rPr>
                        <a:t>Graeme Windley, Mark Hillaby, Ian Devaney &amp; Jim Agelopoulos</a:t>
                      </a:r>
                    </a:p>
                  </a:txBody>
                  <a:tcPr marL="58652" marR="58652" marT="0" marB="0" anchor="ctr"/>
                </a:tc>
                <a:extLst>
                  <a:ext uri="{0D108BD9-81ED-4DB2-BD59-A6C34878D82A}">
                    <a16:rowId xmlns:a16="http://schemas.microsoft.com/office/drawing/2014/main" val="3363950948"/>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6</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10:35 – 10:45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Transition Plans</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Greg Minney</a:t>
                      </a:r>
                    </a:p>
                  </a:txBody>
                  <a:tcPr marL="58652" marR="58652" marT="0" marB="0" anchor="ctr"/>
                </a:tc>
                <a:extLst>
                  <a:ext uri="{0D108BD9-81ED-4DB2-BD59-A6C34878D82A}">
                    <a16:rowId xmlns:a16="http://schemas.microsoft.com/office/drawing/2014/main" val="2033245604"/>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7</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10:45 – 10:55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t>Plan for Industry Test and Market Trial	</a:t>
                      </a:r>
                      <a:endParaRPr lang="en-AU" sz="1400" b="0">
                        <a:solidFill>
                          <a:srgbClr val="FF0000"/>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effectLst/>
                          <a:latin typeface="+mn-lt"/>
                          <a:ea typeface="Times New Roman" panose="02020603050405020304" pitchFamily="18" charset="0"/>
                          <a:cs typeface="Times New Roman" panose="02020603050405020304" pitchFamily="18" charset="0"/>
                        </a:rPr>
                        <a:t>Greg Minney</a:t>
                      </a:r>
                    </a:p>
                  </a:txBody>
                  <a:tcPr marL="58652" marR="58652" marT="0" marB="0" anchor="ctr"/>
                </a:tc>
                <a:extLst>
                  <a:ext uri="{0D108BD9-81ED-4DB2-BD59-A6C34878D82A}">
                    <a16:rowId xmlns:a16="http://schemas.microsoft.com/office/drawing/2014/main" val="3630830449"/>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8</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10:55 – 11:05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Approach to go-live plans</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effectLst/>
                          <a:latin typeface="+mn-lt"/>
                          <a:ea typeface="Times New Roman" panose="02020603050405020304" pitchFamily="18" charset="0"/>
                          <a:cs typeface="Times New Roman" panose="02020603050405020304" pitchFamily="18" charset="0"/>
                        </a:rPr>
                        <a:t>Greg Minney</a:t>
                      </a:r>
                    </a:p>
                  </a:txBody>
                  <a:tcPr marL="58652" marR="58652" marT="0" marB="0" anchor="ctr"/>
                </a:tc>
                <a:extLst>
                  <a:ext uri="{0D108BD9-81ED-4DB2-BD59-A6C34878D82A}">
                    <a16:rowId xmlns:a16="http://schemas.microsoft.com/office/drawing/2014/main" val="1807239946"/>
                  </a:ext>
                </a:extLst>
              </a:tr>
              <a:tr h="401194">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9</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11:05 – 11:15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Industry Risks and Issues </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effectLst/>
                          <a:latin typeface="+mn-lt"/>
                          <a:ea typeface="Times New Roman" panose="02020603050405020304" pitchFamily="18" charset="0"/>
                          <a:cs typeface="Times New Roman" panose="02020603050405020304" pitchFamily="18" charset="0"/>
                        </a:rPr>
                        <a:t>Graeme Windley &amp; Anne-Marie McCague</a:t>
                      </a:r>
                    </a:p>
                  </a:txBody>
                  <a:tcPr marL="58652" marR="58652" marT="0" marB="0" anchor="ctr"/>
                </a:tc>
                <a:extLst>
                  <a:ext uri="{0D108BD9-81ED-4DB2-BD59-A6C34878D82A}">
                    <a16:rowId xmlns:a16="http://schemas.microsoft.com/office/drawing/2014/main" val="2629609919"/>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10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11:15 – 11:30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Q&amp;A Session on Functionality Deployment Matrix</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effectLst/>
                          <a:latin typeface="+mn-lt"/>
                          <a:ea typeface="Times New Roman" panose="02020603050405020304" pitchFamily="18" charset="0"/>
                          <a:cs typeface="Times New Roman" panose="02020603050405020304" pitchFamily="18" charset="0"/>
                        </a:rPr>
                        <a:t>Tui Grant</a:t>
                      </a:r>
                    </a:p>
                  </a:txBody>
                  <a:tcPr marL="58652" marR="58652" marT="0" marB="0" anchor="ctr"/>
                </a:tc>
                <a:extLst>
                  <a:ext uri="{0D108BD9-81ED-4DB2-BD59-A6C34878D82A}">
                    <a16:rowId xmlns:a16="http://schemas.microsoft.com/office/drawing/2014/main" val="930202953"/>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11</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11:30 – 11:40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Industry Readiness</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effectLst/>
                          <a:latin typeface="+mn-lt"/>
                          <a:ea typeface="Times New Roman" panose="02020603050405020304" pitchFamily="18" charset="0"/>
                          <a:cs typeface="Times New Roman" panose="02020603050405020304" pitchFamily="18" charset="0"/>
                        </a:rPr>
                        <a:t>Greg Minney </a:t>
                      </a:r>
                    </a:p>
                  </a:txBody>
                  <a:tcPr marL="58652" marR="58652" marT="0" marB="0" anchor="ctr"/>
                </a:tc>
                <a:extLst>
                  <a:ext uri="{0D108BD9-81ED-4DB2-BD59-A6C34878D82A}">
                    <a16:rowId xmlns:a16="http://schemas.microsoft.com/office/drawing/2014/main" val="2573618911"/>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12</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11:40 -11:45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General Information Sources </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effectLst/>
                          <a:latin typeface="+mn-lt"/>
                          <a:ea typeface="Times New Roman" panose="02020603050405020304" pitchFamily="18" charset="0"/>
                          <a:cs typeface="Times New Roman" panose="02020603050405020304" pitchFamily="18" charset="0"/>
                        </a:rPr>
                        <a:t>Anne-Marie McCague</a:t>
                      </a:r>
                    </a:p>
                  </a:txBody>
                  <a:tcPr marL="58652" marR="58652" marT="0" marB="0" anchor="ctr"/>
                </a:tc>
                <a:extLst>
                  <a:ext uri="{0D108BD9-81ED-4DB2-BD59-A6C34878D82A}">
                    <a16:rowId xmlns:a16="http://schemas.microsoft.com/office/drawing/2014/main" val="1455391868"/>
                  </a:ext>
                </a:extLst>
              </a:tr>
              <a:tr h="367506">
                <a:tc>
                  <a:txBody>
                    <a:bodyPr/>
                    <a:lstStyle/>
                    <a:p>
                      <a:pPr>
                        <a:spcBef>
                          <a:spcPts val="100"/>
                        </a:spcBef>
                        <a:spcAft>
                          <a:spcPts val="100"/>
                        </a:spcAft>
                        <a:tabLst>
                          <a:tab pos="504190" algn="l"/>
                          <a:tab pos="756285" algn="l"/>
                        </a:tabLst>
                      </a:pPr>
                      <a:r>
                        <a:rPr lang="en-AU" sz="1400" b="1">
                          <a:solidFill>
                            <a:schemeClr val="bg1"/>
                          </a:solidFill>
                          <a:effectLst/>
                          <a:latin typeface="+mn-lt"/>
                          <a:ea typeface="Times New Roman" panose="02020603050405020304" pitchFamily="18" charset="0"/>
                          <a:cs typeface="Times New Roman" panose="02020603050405020304" pitchFamily="18" charset="0"/>
                        </a:rPr>
                        <a:t>13</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11:45 – 12:00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a:solidFill>
                            <a:schemeClr val="tx1"/>
                          </a:solidFill>
                          <a:effectLst/>
                          <a:latin typeface="+mn-lt"/>
                          <a:ea typeface="Times New Roman" panose="02020603050405020304" pitchFamily="18" charset="0"/>
                          <a:cs typeface="Times New Roman" panose="02020603050405020304" pitchFamily="18" charset="0"/>
                        </a:rPr>
                        <a:t>Questions</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a:effectLst/>
                          <a:latin typeface="+mn-lt"/>
                          <a:ea typeface="Times New Roman" panose="02020603050405020304" pitchFamily="18" charset="0"/>
                          <a:cs typeface="Times New Roman" panose="02020603050405020304" pitchFamily="18" charset="0"/>
                        </a:rPr>
                        <a:t>Graeme Windley</a:t>
                      </a:r>
                    </a:p>
                  </a:txBody>
                  <a:tcPr marL="58652" marR="58652" marT="0" marB="0" anchor="ctr"/>
                </a:tc>
                <a:extLst>
                  <a:ext uri="{0D108BD9-81ED-4DB2-BD59-A6C34878D82A}">
                    <a16:rowId xmlns:a16="http://schemas.microsoft.com/office/drawing/2014/main" val="4154862602"/>
                  </a:ext>
                </a:extLst>
              </a:tr>
            </a:tbl>
          </a:graphicData>
        </a:graphic>
      </p:graphicFrame>
    </p:spTree>
    <p:extLst>
      <p:ext uri="{BB962C8B-B14F-4D97-AF65-F5344CB8AC3E}">
        <p14:creationId xmlns:p14="http://schemas.microsoft.com/office/powerpoint/2010/main" val="1731874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7F1D-C01B-4BEE-9678-849A0633D594}"/>
              </a:ext>
            </a:extLst>
          </p:cNvPr>
          <p:cNvSpPr>
            <a:spLocks noGrp="1"/>
          </p:cNvSpPr>
          <p:nvPr>
            <p:ph type="title"/>
          </p:nvPr>
        </p:nvSpPr>
        <p:spPr/>
        <p:txBody>
          <a:bodyPr/>
          <a:lstStyle/>
          <a:p>
            <a:r>
              <a:rPr lang="en-AU"/>
              <a:t>Plan for Industry Test and Market Trial	</a:t>
            </a:r>
          </a:p>
        </p:txBody>
      </p:sp>
      <p:sp>
        <p:nvSpPr>
          <p:cNvPr id="3" name="Text Placeholder 2">
            <a:extLst>
              <a:ext uri="{FF2B5EF4-FFF2-40B4-BE49-F238E27FC236}">
                <a16:creationId xmlns:a16="http://schemas.microsoft.com/office/drawing/2014/main" id="{BDF82331-A074-4D79-8301-9AFD755AC656}"/>
              </a:ext>
            </a:extLst>
          </p:cNvPr>
          <p:cNvSpPr>
            <a:spLocks noGrp="1"/>
          </p:cNvSpPr>
          <p:nvPr>
            <p:ph type="body" idx="1"/>
          </p:nvPr>
        </p:nvSpPr>
        <p:spPr/>
        <p:txBody>
          <a:bodyPr/>
          <a:lstStyle/>
          <a:p>
            <a:r>
              <a:rPr lang="en-AU"/>
              <a:t>Greg Minney</a:t>
            </a:r>
          </a:p>
        </p:txBody>
      </p:sp>
      <p:sp>
        <p:nvSpPr>
          <p:cNvPr id="6" name="Slide Number Placeholder 5">
            <a:extLst>
              <a:ext uri="{FF2B5EF4-FFF2-40B4-BE49-F238E27FC236}">
                <a16:creationId xmlns:a16="http://schemas.microsoft.com/office/drawing/2014/main" id="{8E22B968-A959-431A-86F9-D2F836946D15}"/>
              </a:ext>
            </a:extLst>
          </p:cNvPr>
          <p:cNvSpPr>
            <a:spLocks noGrp="1"/>
          </p:cNvSpPr>
          <p:nvPr>
            <p:ph type="sldNum" sz="quarter" idx="12"/>
          </p:nvPr>
        </p:nvSpPr>
        <p:spPr/>
        <p:txBody>
          <a:bodyPr/>
          <a:lstStyle/>
          <a:p>
            <a:fld id="{4EC81F68-4976-451A-B2E9-79BCBD2F70CC}" type="slidenum">
              <a:rPr lang="en-AU" smtClean="0"/>
              <a:pPr/>
              <a:t>30</a:t>
            </a:fld>
            <a:endParaRPr lang="en-AU"/>
          </a:p>
        </p:txBody>
      </p:sp>
    </p:spTree>
    <p:extLst>
      <p:ext uri="{BB962C8B-B14F-4D97-AF65-F5344CB8AC3E}">
        <p14:creationId xmlns:p14="http://schemas.microsoft.com/office/powerpoint/2010/main" val="49513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6C84-34A1-45A1-BFDE-CAEFC9E00527}"/>
              </a:ext>
            </a:extLst>
          </p:cNvPr>
          <p:cNvSpPr>
            <a:spLocks noGrp="1"/>
          </p:cNvSpPr>
          <p:nvPr>
            <p:ph type="title"/>
          </p:nvPr>
        </p:nvSpPr>
        <p:spPr/>
        <p:txBody>
          <a:bodyPr/>
          <a:lstStyle/>
          <a:p>
            <a:r>
              <a:rPr lang="en-AU"/>
              <a:t>AEMO 5MS Testing Environments</a:t>
            </a:r>
          </a:p>
        </p:txBody>
      </p:sp>
      <p:sp>
        <p:nvSpPr>
          <p:cNvPr id="3" name="Content Placeholder 2">
            <a:extLst>
              <a:ext uri="{FF2B5EF4-FFF2-40B4-BE49-F238E27FC236}">
                <a16:creationId xmlns:a16="http://schemas.microsoft.com/office/drawing/2014/main" id="{E830D579-7CC5-48BF-8C03-D795DC10FAFC}"/>
              </a:ext>
            </a:extLst>
          </p:cNvPr>
          <p:cNvSpPr>
            <a:spLocks noGrp="1"/>
          </p:cNvSpPr>
          <p:nvPr>
            <p:ph idx="1"/>
          </p:nvPr>
        </p:nvSpPr>
        <p:spPr/>
        <p:txBody>
          <a:bodyPr vert="horz" lIns="91440" tIns="45720" rIns="91440" bIns="45720" rtlCol="0" anchor="t">
            <a:normAutofit/>
          </a:bodyPr>
          <a:lstStyle/>
          <a:p>
            <a:r>
              <a:rPr lang="en-AU"/>
              <a:t>5MS Staging Environment</a:t>
            </a:r>
          </a:p>
          <a:p>
            <a:pPr lvl="1"/>
            <a:r>
              <a:rPr lang="en-AU"/>
              <a:t>Provide software to enable early testing of functionality by participants</a:t>
            </a:r>
            <a:endParaRPr lang="en-AU">
              <a:cs typeface="Segoe UI Semilight"/>
            </a:endParaRPr>
          </a:p>
          <a:p>
            <a:pPr lvl="1"/>
            <a:r>
              <a:rPr lang="en-AU"/>
              <a:t>Environment is not fully integrated e.g. PAE runs to Settlement Statements</a:t>
            </a:r>
            <a:endParaRPr lang="en-AU">
              <a:cs typeface="Segoe UI Semilight"/>
            </a:endParaRPr>
          </a:p>
          <a:p>
            <a:pPr lvl="1"/>
            <a:r>
              <a:rPr lang="en-AU"/>
              <a:t>MSATS data will be refreshed on 31 August 2020 with production data as at 30 July 2020</a:t>
            </a:r>
            <a:endParaRPr lang="en-AU">
              <a:cs typeface="Segoe UI Semilight"/>
            </a:endParaRPr>
          </a:p>
          <a:p>
            <a:pPr lvl="1"/>
            <a:r>
              <a:rPr lang="en-AU">
                <a:cs typeface="Segoe UI Semilight"/>
              </a:rPr>
              <a:t>Environment support for 30MS, 5MS, GS modes of operation over time</a:t>
            </a:r>
          </a:p>
          <a:p>
            <a:pPr lvl="1"/>
            <a:endParaRPr lang="en-AU"/>
          </a:p>
          <a:p>
            <a:r>
              <a:rPr lang="en-AU"/>
              <a:t>AEMO pre-production environment (pre-prod)</a:t>
            </a:r>
            <a:endParaRPr lang="en-AU">
              <a:cs typeface="Segoe UI Semilight"/>
            </a:endParaRPr>
          </a:p>
          <a:p>
            <a:pPr lvl="1"/>
            <a:r>
              <a:rPr lang="en-AU"/>
              <a:t>Used for all market trials and formal industry testing</a:t>
            </a:r>
            <a:endParaRPr lang="en-AU">
              <a:cs typeface="Segoe UI Semilight"/>
            </a:endParaRPr>
          </a:p>
          <a:p>
            <a:pPr lvl="1"/>
            <a:r>
              <a:rPr lang="en-AU"/>
              <a:t>Reflects production capability – and capability for upcoming release during market trial and industry test period</a:t>
            </a:r>
            <a:endParaRPr lang="en-AU">
              <a:cs typeface="Segoe UI Semilight"/>
            </a:endParaRPr>
          </a:p>
          <a:p>
            <a:r>
              <a:rPr lang="en-AU"/>
              <a:t>Functionality Deployment Matrix highlights functionality supported in test environments with planned release dates</a:t>
            </a:r>
          </a:p>
        </p:txBody>
      </p:sp>
      <p:sp>
        <p:nvSpPr>
          <p:cNvPr id="4" name="Date Placeholder 3">
            <a:extLst>
              <a:ext uri="{FF2B5EF4-FFF2-40B4-BE49-F238E27FC236}">
                <a16:creationId xmlns:a16="http://schemas.microsoft.com/office/drawing/2014/main" id="{7BF6B8CA-E70F-42FF-917B-854ECABF6297}"/>
              </a:ext>
            </a:extLst>
          </p:cNvPr>
          <p:cNvSpPr>
            <a:spLocks noGrp="1"/>
          </p:cNvSpPr>
          <p:nvPr>
            <p:ph type="dt" sz="half" idx="10"/>
          </p:nvPr>
        </p:nvSpPr>
        <p:spPr/>
        <p:txBody>
          <a:bodyPr/>
          <a:lstStyle/>
          <a:p>
            <a:fld id="{FDEF3A66-B67E-4569-919D-CB6E78FCED42}" type="datetime1">
              <a:rPr lang="en-AU" smtClean="0"/>
              <a:t>14/09/2020</a:t>
            </a:fld>
            <a:endParaRPr lang="en-AU"/>
          </a:p>
        </p:txBody>
      </p:sp>
      <p:sp>
        <p:nvSpPr>
          <p:cNvPr id="6" name="Slide Number Placeholder 5">
            <a:extLst>
              <a:ext uri="{FF2B5EF4-FFF2-40B4-BE49-F238E27FC236}">
                <a16:creationId xmlns:a16="http://schemas.microsoft.com/office/drawing/2014/main" id="{3C5B0215-8F5E-4385-8C30-7D9411229A45}"/>
              </a:ext>
            </a:extLst>
          </p:cNvPr>
          <p:cNvSpPr>
            <a:spLocks noGrp="1"/>
          </p:cNvSpPr>
          <p:nvPr>
            <p:ph type="sldNum" sz="quarter" idx="12"/>
          </p:nvPr>
        </p:nvSpPr>
        <p:spPr/>
        <p:txBody>
          <a:bodyPr/>
          <a:lstStyle/>
          <a:p>
            <a:fld id="{4EC81F68-4976-451A-B2E9-79BCBD2F70CC}" type="slidenum">
              <a:rPr lang="en-AU" smtClean="0"/>
              <a:t>31</a:t>
            </a:fld>
            <a:endParaRPr lang="en-AU"/>
          </a:p>
        </p:txBody>
      </p:sp>
    </p:spTree>
    <p:extLst>
      <p:ext uri="{BB962C8B-B14F-4D97-AF65-F5344CB8AC3E}">
        <p14:creationId xmlns:p14="http://schemas.microsoft.com/office/powerpoint/2010/main" val="1370445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56CC-9D76-48EE-9636-2DFBB9F11B9C}"/>
              </a:ext>
            </a:extLst>
          </p:cNvPr>
          <p:cNvSpPr>
            <a:spLocks noGrp="1"/>
          </p:cNvSpPr>
          <p:nvPr>
            <p:ph type="title"/>
          </p:nvPr>
        </p:nvSpPr>
        <p:spPr/>
        <p:txBody>
          <a:bodyPr/>
          <a:lstStyle/>
          <a:p>
            <a:r>
              <a:rPr lang="en-AU"/>
              <a:t>Participant Testing Types</a:t>
            </a:r>
          </a:p>
        </p:txBody>
      </p:sp>
      <p:sp>
        <p:nvSpPr>
          <p:cNvPr id="3" name="Content Placeholder 2">
            <a:extLst>
              <a:ext uri="{FF2B5EF4-FFF2-40B4-BE49-F238E27FC236}">
                <a16:creationId xmlns:a16="http://schemas.microsoft.com/office/drawing/2014/main" id="{7FDF8061-0FD0-4492-9FEB-09CDEA3A86F1}"/>
              </a:ext>
            </a:extLst>
          </p:cNvPr>
          <p:cNvSpPr>
            <a:spLocks noGrp="1"/>
          </p:cNvSpPr>
          <p:nvPr>
            <p:ph idx="1"/>
          </p:nvPr>
        </p:nvSpPr>
        <p:spPr>
          <a:xfrm>
            <a:off x="176645" y="1825625"/>
            <a:ext cx="8770787" cy="4530726"/>
          </a:xfrm>
        </p:spPr>
        <p:txBody>
          <a:bodyPr>
            <a:normAutofit lnSpcReduction="10000"/>
          </a:bodyPr>
          <a:lstStyle/>
          <a:p>
            <a:r>
              <a:rPr lang="en-AU"/>
              <a:t>There are three types of participant testing:</a:t>
            </a:r>
          </a:p>
          <a:p>
            <a:endParaRPr lang="en-AU"/>
          </a:p>
          <a:p>
            <a:endParaRPr lang="en-AU"/>
          </a:p>
          <a:p>
            <a:endParaRPr lang="en-AU"/>
          </a:p>
          <a:p>
            <a:endParaRPr lang="en-AU"/>
          </a:p>
          <a:p>
            <a:endParaRPr lang="en-AU"/>
          </a:p>
          <a:p>
            <a:endParaRPr lang="en-AU"/>
          </a:p>
          <a:p>
            <a:endParaRPr lang="en-AU"/>
          </a:p>
          <a:p>
            <a:endParaRPr lang="en-AU"/>
          </a:p>
          <a:p>
            <a:endParaRPr lang="en-AU"/>
          </a:p>
          <a:p>
            <a:r>
              <a:rPr lang="en-AU"/>
              <a:t>Approach to participant testing was developed in consultation with industry and is captured in the Industry Test and Market Trial Strategy</a:t>
            </a:r>
          </a:p>
          <a:p>
            <a:endParaRPr lang="en-AU"/>
          </a:p>
        </p:txBody>
      </p:sp>
      <p:sp>
        <p:nvSpPr>
          <p:cNvPr id="4" name="Date Placeholder 3">
            <a:extLst>
              <a:ext uri="{FF2B5EF4-FFF2-40B4-BE49-F238E27FC236}">
                <a16:creationId xmlns:a16="http://schemas.microsoft.com/office/drawing/2014/main" id="{5146F62B-D354-44DA-A553-495D51BEE488}"/>
              </a:ext>
            </a:extLst>
          </p:cNvPr>
          <p:cNvSpPr>
            <a:spLocks noGrp="1"/>
          </p:cNvSpPr>
          <p:nvPr>
            <p:ph type="dt" sz="half" idx="10"/>
          </p:nvPr>
        </p:nvSpPr>
        <p:spPr/>
        <p:txBody>
          <a:bodyPr/>
          <a:lstStyle/>
          <a:p>
            <a:fld id="{FDEF3A66-B67E-4569-919D-CB6E78FCED42}" type="datetime1">
              <a:rPr lang="en-AU" smtClean="0"/>
              <a:t>14/09/2020</a:t>
            </a:fld>
            <a:endParaRPr lang="en-AU"/>
          </a:p>
        </p:txBody>
      </p:sp>
      <p:sp>
        <p:nvSpPr>
          <p:cNvPr id="6" name="Slide Number Placeholder 5">
            <a:extLst>
              <a:ext uri="{FF2B5EF4-FFF2-40B4-BE49-F238E27FC236}">
                <a16:creationId xmlns:a16="http://schemas.microsoft.com/office/drawing/2014/main" id="{740B06D5-63E2-4EEA-B833-D50D745177F4}"/>
              </a:ext>
            </a:extLst>
          </p:cNvPr>
          <p:cNvSpPr>
            <a:spLocks noGrp="1"/>
          </p:cNvSpPr>
          <p:nvPr>
            <p:ph type="sldNum" sz="quarter" idx="12"/>
          </p:nvPr>
        </p:nvSpPr>
        <p:spPr/>
        <p:txBody>
          <a:bodyPr/>
          <a:lstStyle/>
          <a:p>
            <a:fld id="{4EC81F68-4976-451A-B2E9-79BCBD2F70CC}" type="slidenum">
              <a:rPr lang="en-AU" smtClean="0"/>
              <a:t>32</a:t>
            </a:fld>
            <a:endParaRPr lang="en-AU"/>
          </a:p>
        </p:txBody>
      </p:sp>
      <p:graphicFrame>
        <p:nvGraphicFramePr>
          <p:cNvPr id="7" name="Table 7">
            <a:extLst>
              <a:ext uri="{FF2B5EF4-FFF2-40B4-BE49-F238E27FC236}">
                <a16:creationId xmlns:a16="http://schemas.microsoft.com/office/drawing/2014/main" id="{6F1EC8FB-9DDD-4E0E-9222-7D76CAAF11CF}"/>
              </a:ext>
            </a:extLst>
          </p:cNvPr>
          <p:cNvGraphicFramePr>
            <a:graphicFrameLocks noGrp="1"/>
          </p:cNvGraphicFramePr>
          <p:nvPr/>
        </p:nvGraphicFramePr>
        <p:xfrm>
          <a:off x="330110" y="2097577"/>
          <a:ext cx="8463856" cy="3173025"/>
        </p:xfrm>
        <a:graphic>
          <a:graphicData uri="http://schemas.openxmlformats.org/drawingml/2006/table">
            <a:tbl>
              <a:tblPr firstRow="1" bandRow="1">
                <a:tableStyleId>{5C22544A-7EE6-4342-B048-85BDC9FD1C3A}</a:tableStyleId>
              </a:tblPr>
              <a:tblGrid>
                <a:gridCol w="2115964">
                  <a:extLst>
                    <a:ext uri="{9D8B030D-6E8A-4147-A177-3AD203B41FA5}">
                      <a16:colId xmlns:a16="http://schemas.microsoft.com/office/drawing/2014/main" val="1668004454"/>
                    </a:ext>
                  </a:extLst>
                </a:gridCol>
                <a:gridCol w="2499997">
                  <a:extLst>
                    <a:ext uri="{9D8B030D-6E8A-4147-A177-3AD203B41FA5}">
                      <a16:colId xmlns:a16="http://schemas.microsoft.com/office/drawing/2014/main" val="300963459"/>
                    </a:ext>
                  </a:extLst>
                </a:gridCol>
                <a:gridCol w="1731931">
                  <a:extLst>
                    <a:ext uri="{9D8B030D-6E8A-4147-A177-3AD203B41FA5}">
                      <a16:colId xmlns:a16="http://schemas.microsoft.com/office/drawing/2014/main" val="533889727"/>
                    </a:ext>
                  </a:extLst>
                </a:gridCol>
                <a:gridCol w="2115964">
                  <a:extLst>
                    <a:ext uri="{9D8B030D-6E8A-4147-A177-3AD203B41FA5}">
                      <a16:colId xmlns:a16="http://schemas.microsoft.com/office/drawing/2014/main" val="2816885252"/>
                    </a:ext>
                  </a:extLst>
                </a:gridCol>
              </a:tblGrid>
              <a:tr h="323432">
                <a:tc>
                  <a:txBody>
                    <a:bodyPr/>
                    <a:lstStyle/>
                    <a:p>
                      <a:r>
                        <a:rPr lang="en-AU"/>
                        <a:t>Type</a:t>
                      </a:r>
                    </a:p>
                  </a:txBody>
                  <a:tcPr/>
                </a:tc>
                <a:tc>
                  <a:txBody>
                    <a:bodyPr/>
                    <a:lstStyle/>
                    <a:p>
                      <a:r>
                        <a:rPr lang="en-AU"/>
                        <a:t>Definition</a:t>
                      </a:r>
                    </a:p>
                  </a:txBody>
                  <a:tcPr/>
                </a:tc>
                <a:tc>
                  <a:txBody>
                    <a:bodyPr/>
                    <a:lstStyle/>
                    <a:p>
                      <a:r>
                        <a:rPr lang="en-AU"/>
                        <a:t>Environment </a:t>
                      </a:r>
                    </a:p>
                  </a:txBody>
                  <a:tcPr/>
                </a:tc>
                <a:tc>
                  <a:txBody>
                    <a:bodyPr/>
                    <a:lstStyle/>
                    <a:p>
                      <a:r>
                        <a:rPr lang="en-AU"/>
                        <a:t>Example</a:t>
                      </a:r>
                    </a:p>
                  </a:txBody>
                  <a:tcPr/>
                </a:tc>
                <a:extLst>
                  <a:ext uri="{0D108BD9-81ED-4DB2-BD59-A6C34878D82A}">
                    <a16:rowId xmlns:a16="http://schemas.microsoft.com/office/drawing/2014/main" val="1785148903"/>
                  </a:ext>
                </a:extLst>
              </a:tr>
              <a:tr h="808578">
                <a:tc>
                  <a:txBody>
                    <a:bodyPr/>
                    <a:lstStyle/>
                    <a:p>
                      <a:r>
                        <a:rPr lang="en-AU"/>
                        <a:t>Industry Testing </a:t>
                      </a:r>
                    </a:p>
                  </a:txBody>
                  <a:tcPr/>
                </a:tc>
                <a:tc>
                  <a:txBody>
                    <a:bodyPr/>
                    <a:lstStyle/>
                    <a:p>
                      <a:r>
                        <a:rPr lang="en-AU"/>
                        <a:t>Self-testing of functionality such as connectivity, and/or coordinated multiparty testing of functional scenarios </a:t>
                      </a:r>
                    </a:p>
                  </a:txBody>
                  <a:tcPr/>
                </a:tc>
                <a:tc>
                  <a:txBody>
                    <a:bodyPr/>
                    <a:lstStyle/>
                    <a:p>
                      <a:r>
                        <a:rPr lang="en-AU"/>
                        <a:t>Staging, pre-prod</a:t>
                      </a:r>
                    </a:p>
                  </a:txBody>
                  <a:tcPr/>
                </a:tc>
                <a:tc>
                  <a:txBody>
                    <a:bodyPr/>
                    <a:lstStyle/>
                    <a:p>
                      <a:r>
                        <a:rPr lang="en-AU"/>
                        <a:t>Testing a change request (CR) or processing a reallocation</a:t>
                      </a:r>
                    </a:p>
                  </a:txBody>
                  <a:tcPr/>
                </a:tc>
                <a:extLst>
                  <a:ext uri="{0D108BD9-81ED-4DB2-BD59-A6C34878D82A}">
                    <a16:rowId xmlns:a16="http://schemas.microsoft.com/office/drawing/2014/main" val="1128032592"/>
                  </a:ext>
                </a:extLst>
              </a:tr>
              <a:tr h="815053">
                <a:tc>
                  <a:txBody>
                    <a:bodyPr/>
                    <a:lstStyle/>
                    <a:p>
                      <a:r>
                        <a:rPr lang="en-AU"/>
                        <a:t>Market Trial</a:t>
                      </a:r>
                    </a:p>
                  </a:txBody>
                  <a:tcPr/>
                </a:tc>
                <a:tc>
                  <a:txBody>
                    <a:bodyPr/>
                    <a:lstStyle/>
                    <a:p>
                      <a:r>
                        <a:rPr lang="en-AU"/>
                        <a:t>AEMO coordinated multi-party end-to-end testing of business process scenarios </a:t>
                      </a:r>
                    </a:p>
                  </a:txBody>
                  <a:tcPr/>
                </a:tc>
                <a:tc>
                  <a:txBody>
                    <a:bodyPr/>
                    <a:lstStyle/>
                    <a:p>
                      <a:r>
                        <a:rPr lang="en-AU"/>
                        <a:t>Pre-prod</a:t>
                      </a:r>
                    </a:p>
                  </a:txBody>
                  <a:tcPr/>
                </a:tc>
                <a:tc>
                  <a:txBody>
                    <a:bodyPr/>
                    <a:lstStyle/>
                    <a:p>
                      <a:r>
                        <a:rPr lang="en-AU"/>
                        <a:t>Meter exchange involving CRs, services orders and 5-minute meter reads</a:t>
                      </a:r>
                    </a:p>
                  </a:txBody>
                  <a:tcPr/>
                </a:tc>
                <a:extLst>
                  <a:ext uri="{0D108BD9-81ED-4DB2-BD59-A6C34878D82A}">
                    <a16:rowId xmlns:a16="http://schemas.microsoft.com/office/drawing/2014/main" val="2332116569"/>
                  </a:ext>
                </a:extLst>
              </a:tr>
              <a:tr h="996175">
                <a:tc>
                  <a:txBody>
                    <a:bodyPr/>
                    <a:lstStyle/>
                    <a:p>
                      <a:r>
                        <a:rPr lang="en-AU"/>
                        <a:t>Invitation Industry Testing</a:t>
                      </a:r>
                    </a:p>
                  </a:txBody>
                  <a:tcPr/>
                </a:tc>
                <a:tc>
                  <a:txBody>
                    <a:bodyPr/>
                    <a:lstStyle/>
                    <a:p>
                      <a:r>
                        <a:rPr lang="en-AU"/>
                        <a:t>AEMO coordinated testing of business process scenarios with a select number or subset of participants with systems ready for testing.</a:t>
                      </a:r>
                    </a:p>
                  </a:txBody>
                  <a:tcPr/>
                </a:tc>
                <a:tc>
                  <a:txBody>
                    <a:bodyPr/>
                    <a:lstStyle/>
                    <a:p>
                      <a:r>
                        <a:rPr lang="en-AU"/>
                        <a:t>Pre-prod</a:t>
                      </a:r>
                    </a:p>
                  </a:txBody>
                  <a:tcPr/>
                </a:tc>
                <a:tc>
                  <a:txBody>
                    <a:bodyPr/>
                    <a:lstStyle/>
                    <a:p>
                      <a:r>
                        <a:rPr lang="en-AU"/>
                        <a:t>Testing NMI transfer Process </a:t>
                      </a:r>
                    </a:p>
                  </a:txBody>
                  <a:tcPr/>
                </a:tc>
                <a:extLst>
                  <a:ext uri="{0D108BD9-81ED-4DB2-BD59-A6C34878D82A}">
                    <a16:rowId xmlns:a16="http://schemas.microsoft.com/office/drawing/2014/main" val="2699470628"/>
                  </a:ext>
                </a:extLst>
              </a:tr>
            </a:tbl>
          </a:graphicData>
        </a:graphic>
      </p:graphicFrame>
    </p:spTree>
    <p:extLst>
      <p:ext uri="{BB962C8B-B14F-4D97-AF65-F5344CB8AC3E}">
        <p14:creationId xmlns:p14="http://schemas.microsoft.com/office/powerpoint/2010/main" val="1075699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FD55-7AC1-4500-960C-275092CEA227}"/>
              </a:ext>
            </a:extLst>
          </p:cNvPr>
          <p:cNvSpPr>
            <a:spLocks noGrp="1"/>
          </p:cNvSpPr>
          <p:nvPr>
            <p:ph type="title"/>
          </p:nvPr>
        </p:nvSpPr>
        <p:spPr>
          <a:xfrm>
            <a:off x="176646" y="136526"/>
            <a:ext cx="8771740" cy="1189039"/>
          </a:xfrm>
        </p:spPr>
        <p:txBody>
          <a:bodyPr>
            <a:normAutofit fontScale="90000"/>
          </a:bodyPr>
          <a:lstStyle/>
          <a:p>
            <a:r>
              <a:rPr lang="en-US"/>
              <a:t>5MS Program Timeline</a:t>
            </a:r>
            <a:br>
              <a:rPr lang="en-US"/>
            </a:br>
            <a:r>
              <a:rPr lang="en-US" sz="2700"/>
              <a:t>Level 1 and Level 2 Milestones relating to Readiness and Participant Testing</a:t>
            </a:r>
          </a:p>
        </p:txBody>
      </p:sp>
      <p:sp>
        <p:nvSpPr>
          <p:cNvPr id="4" name="Date Placeholder 3">
            <a:extLst>
              <a:ext uri="{FF2B5EF4-FFF2-40B4-BE49-F238E27FC236}">
                <a16:creationId xmlns:a16="http://schemas.microsoft.com/office/drawing/2014/main" id="{6A836FA8-4D66-465F-9F8D-7F77E324699C}"/>
              </a:ext>
            </a:extLst>
          </p:cNvPr>
          <p:cNvSpPr>
            <a:spLocks noGrp="1"/>
          </p:cNvSpPr>
          <p:nvPr>
            <p:ph type="dt" sz="half" idx="10"/>
          </p:nvPr>
        </p:nvSpPr>
        <p:spPr/>
        <p:txBody>
          <a:bodyPr/>
          <a:lstStyle/>
          <a:p>
            <a:fld id="{FDEF3A66-B67E-4569-919D-CB6E78FCED42}" type="datetime1">
              <a:rPr lang="en-AU" smtClean="0"/>
              <a:t>14/09/2020</a:t>
            </a:fld>
            <a:endParaRPr lang="en-AU"/>
          </a:p>
        </p:txBody>
      </p:sp>
      <p:sp>
        <p:nvSpPr>
          <p:cNvPr id="5" name="Footer Placeholder 4">
            <a:extLst>
              <a:ext uri="{FF2B5EF4-FFF2-40B4-BE49-F238E27FC236}">
                <a16:creationId xmlns:a16="http://schemas.microsoft.com/office/drawing/2014/main" id="{39360E93-74A5-4728-9FBF-6CBE1CA2AFEE}"/>
              </a:ext>
            </a:extLst>
          </p:cNvPr>
          <p:cNvSpPr>
            <a:spLocks noGrp="1"/>
          </p:cNvSpPr>
          <p:nvPr>
            <p:ph type="ftr" sz="quarter" idx="11"/>
          </p:nvPr>
        </p:nvSpPr>
        <p:spPr/>
        <p:txBody>
          <a:bodyPr/>
          <a:lstStyle/>
          <a:p>
            <a:r>
              <a:rPr lang="en-AU"/>
              <a:t>Example footer text</a:t>
            </a:r>
          </a:p>
        </p:txBody>
      </p:sp>
      <p:sp>
        <p:nvSpPr>
          <p:cNvPr id="6" name="Slide Number Placeholder 5">
            <a:extLst>
              <a:ext uri="{FF2B5EF4-FFF2-40B4-BE49-F238E27FC236}">
                <a16:creationId xmlns:a16="http://schemas.microsoft.com/office/drawing/2014/main" id="{37CA8630-77CD-4CCF-9029-A8A4BDBA9C17}"/>
              </a:ext>
            </a:extLst>
          </p:cNvPr>
          <p:cNvSpPr>
            <a:spLocks noGrp="1"/>
          </p:cNvSpPr>
          <p:nvPr>
            <p:ph type="sldNum" sz="quarter" idx="12"/>
          </p:nvPr>
        </p:nvSpPr>
        <p:spPr/>
        <p:txBody>
          <a:bodyPr/>
          <a:lstStyle/>
          <a:p>
            <a:fld id="{4EC81F68-4976-451A-B2E9-79BCBD2F70CC}" type="slidenum">
              <a:rPr lang="en-AU" smtClean="0"/>
              <a:t>33</a:t>
            </a:fld>
            <a:endParaRPr lang="en-AU"/>
          </a:p>
        </p:txBody>
      </p:sp>
      <p:pic>
        <p:nvPicPr>
          <p:cNvPr id="7" name="Picture 7" descr="A close up of a map&#10;&#10;Description automatically generated">
            <a:extLst>
              <a:ext uri="{FF2B5EF4-FFF2-40B4-BE49-F238E27FC236}">
                <a16:creationId xmlns:a16="http://schemas.microsoft.com/office/drawing/2014/main" id="{902C0151-F0C8-46F4-AA83-5E7B2457F818}"/>
              </a:ext>
            </a:extLst>
          </p:cNvPr>
          <p:cNvPicPr>
            <a:picLocks noChangeAspect="1"/>
          </p:cNvPicPr>
          <p:nvPr/>
        </p:nvPicPr>
        <p:blipFill>
          <a:blip r:embed="rId2"/>
          <a:stretch>
            <a:fillRect/>
          </a:stretch>
        </p:blipFill>
        <p:spPr>
          <a:xfrm>
            <a:off x="999629" y="1331841"/>
            <a:ext cx="7135117" cy="5392261"/>
          </a:xfrm>
          <a:prstGeom prst="rect">
            <a:avLst/>
          </a:prstGeom>
        </p:spPr>
      </p:pic>
    </p:spTree>
    <p:extLst>
      <p:ext uri="{BB962C8B-B14F-4D97-AF65-F5344CB8AC3E}">
        <p14:creationId xmlns:p14="http://schemas.microsoft.com/office/powerpoint/2010/main" val="350397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5738-BC7E-4403-8B91-94367AEEAD61}"/>
              </a:ext>
            </a:extLst>
          </p:cNvPr>
          <p:cNvSpPr>
            <a:spLocks noGrp="1"/>
          </p:cNvSpPr>
          <p:nvPr>
            <p:ph type="title"/>
          </p:nvPr>
        </p:nvSpPr>
        <p:spPr>
          <a:noFill/>
        </p:spPr>
        <p:txBody>
          <a:bodyPr/>
          <a:lstStyle/>
          <a:p>
            <a:r>
              <a:rPr lang="en-AU"/>
              <a:t>5MS and GS Industry Test and Market Trials </a:t>
            </a:r>
            <a:endParaRPr lang="en-AU">
              <a:highlight>
                <a:srgbClr val="FFFF00"/>
              </a:highlight>
            </a:endParaRPr>
          </a:p>
        </p:txBody>
      </p:sp>
      <p:sp>
        <p:nvSpPr>
          <p:cNvPr id="3" name="Content Placeholder 2">
            <a:extLst>
              <a:ext uri="{FF2B5EF4-FFF2-40B4-BE49-F238E27FC236}">
                <a16:creationId xmlns:a16="http://schemas.microsoft.com/office/drawing/2014/main" id="{5C8ADBFA-EFBF-4E93-8597-CF22130B77C7}"/>
              </a:ext>
            </a:extLst>
          </p:cNvPr>
          <p:cNvSpPr>
            <a:spLocks noGrp="1"/>
          </p:cNvSpPr>
          <p:nvPr>
            <p:ph idx="1"/>
          </p:nvPr>
        </p:nvSpPr>
        <p:spPr>
          <a:xfrm>
            <a:off x="176644" y="1717537"/>
            <a:ext cx="8770787" cy="5241330"/>
          </a:xfrm>
        </p:spPr>
        <p:txBody>
          <a:bodyPr vert="horz" lIns="91440" tIns="45720" rIns="91440" bIns="45720" rtlCol="0" anchor="t">
            <a:normAutofit/>
          </a:bodyPr>
          <a:lstStyle/>
          <a:p>
            <a:r>
              <a:rPr lang="en-AU"/>
              <a:t>Industry Test and Market Trials strategy updates to reflect Industry Deferral</a:t>
            </a:r>
          </a:p>
          <a:p>
            <a:r>
              <a:rPr lang="en-AU"/>
              <a:t>Testing to support platform go-lives as currently planned</a:t>
            </a:r>
            <a:endParaRPr lang="en-AU">
              <a:cs typeface="Segoe UI Semilight"/>
            </a:endParaRPr>
          </a:p>
          <a:p>
            <a:r>
              <a:rPr lang="en-AU"/>
              <a:t>Timings for Market Trials for 5MS and GS shift in alignment with new rule commencements</a:t>
            </a:r>
            <a:endParaRPr lang="en-AU">
              <a:cs typeface="Segoe UI Semilight"/>
            </a:endParaRPr>
          </a:p>
          <a:p>
            <a:pPr lvl="1"/>
            <a:r>
              <a:rPr lang="en-AU"/>
              <a:t> 5MS market Trial 5/7/21 –&gt; 27/08/21</a:t>
            </a:r>
            <a:endParaRPr lang="en-AU">
              <a:cs typeface="Segoe UI Semilight"/>
            </a:endParaRPr>
          </a:p>
          <a:p>
            <a:pPr lvl="1"/>
            <a:r>
              <a:rPr lang="en-AU"/>
              <a:t> GS Market Trial 1/2/22 –&gt; 15/03/22</a:t>
            </a:r>
            <a:endParaRPr lang="en-AU">
              <a:cs typeface="Segoe UI Semilight"/>
            </a:endParaRPr>
          </a:p>
          <a:p>
            <a:r>
              <a:rPr lang="en-AU"/>
              <a:t>GS Market Trial dates avoid market trial over Christmas period</a:t>
            </a:r>
          </a:p>
          <a:p>
            <a:r>
              <a:rPr lang="en-AU"/>
              <a:t>Separate market trials proposed for 5MS/ UFE reporting capability and GS to allow for industry population of required standing and tier 1 metering data</a:t>
            </a:r>
            <a:endParaRPr lang="en-AU">
              <a:cs typeface="Segoe UI Semilight"/>
            </a:endParaRPr>
          </a:p>
          <a:p>
            <a:endParaRPr lang="en-AU"/>
          </a:p>
          <a:p>
            <a:pPr lvl="2"/>
            <a:endParaRPr lang="en-AU"/>
          </a:p>
          <a:p>
            <a:pPr lvl="1"/>
            <a:endParaRPr lang="en-AU"/>
          </a:p>
          <a:p>
            <a:pPr lvl="2"/>
            <a:endParaRPr lang="en-AU"/>
          </a:p>
        </p:txBody>
      </p:sp>
      <p:sp>
        <p:nvSpPr>
          <p:cNvPr id="4" name="Date Placeholder 3">
            <a:extLst>
              <a:ext uri="{FF2B5EF4-FFF2-40B4-BE49-F238E27FC236}">
                <a16:creationId xmlns:a16="http://schemas.microsoft.com/office/drawing/2014/main" id="{3A91264E-1627-4CCC-9573-E514618AAF12}"/>
              </a:ext>
            </a:extLst>
          </p:cNvPr>
          <p:cNvSpPr>
            <a:spLocks noGrp="1"/>
          </p:cNvSpPr>
          <p:nvPr>
            <p:ph type="dt" sz="half" idx="10"/>
          </p:nvPr>
        </p:nvSpPr>
        <p:spPr/>
        <p:txBody>
          <a:bodyPr/>
          <a:lstStyle/>
          <a:p>
            <a:fld id="{FDEF3A66-B67E-4569-919D-CB6E78FCED42}" type="datetime1">
              <a:rPr lang="en-AU" smtClean="0"/>
              <a:t>14/09/2020</a:t>
            </a:fld>
            <a:endParaRPr lang="en-AU"/>
          </a:p>
        </p:txBody>
      </p:sp>
      <p:sp>
        <p:nvSpPr>
          <p:cNvPr id="6" name="Slide Number Placeholder 5">
            <a:extLst>
              <a:ext uri="{FF2B5EF4-FFF2-40B4-BE49-F238E27FC236}">
                <a16:creationId xmlns:a16="http://schemas.microsoft.com/office/drawing/2014/main" id="{05742770-E75D-4D1D-A531-548C223E2021}"/>
              </a:ext>
            </a:extLst>
          </p:cNvPr>
          <p:cNvSpPr>
            <a:spLocks noGrp="1"/>
          </p:cNvSpPr>
          <p:nvPr>
            <p:ph type="sldNum" sz="quarter" idx="12"/>
          </p:nvPr>
        </p:nvSpPr>
        <p:spPr/>
        <p:txBody>
          <a:bodyPr/>
          <a:lstStyle/>
          <a:p>
            <a:fld id="{4EC81F68-4976-451A-B2E9-79BCBD2F70CC}" type="slidenum">
              <a:rPr lang="en-AU" smtClean="0"/>
              <a:t>34</a:t>
            </a:fld>
            <a:endParaRPr lang="en-AU"/>
          </a:p>
        </p:txBody>
      </p:sp>
    </p:spTree>
    <p:extLst>
      <p:ext uri="{BB962C8B-B14F-4D97-AF65-F5344CB8AC3E}">
        <p14:creationId xmlns:p14="http://schemas.microsoft.com/office/powerpoint/2010/main" val="260127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245B-5785-4628-A28B-C0B8001A4D0E}"/>
              </a:ext>
            </a:extLst>
          </p:cNvPr>
          <p:cNvSpPr>
            <a:spLocks noGrp="1"/>
          </p:cNvSpPr>
          <p:nvPr>
            <p:ph type="title"/>
          </p:nvPr>
        </p:nvSpPr>
        <p:spPr/>
        <p:txBody>
          <a:bodyPr/>
          <a:lstStyle/>
          <a:p>
            <a:r>
              <a:rPr lang="en-AU"/>
              <a:t>Further Reading</a:t>
            </a:r>
          </a:p>
        </p:txBody>
      </p:sp>
      <p:sp>
        <p:nvSpPr>
          <p:cNvPr id="3" name="Content Placeholder 2">
            <a:extLst>
              <a:ext uri="{FF2B5EF4-FFF2-40B4-BE49-F238E27FC236}">
                <a16:creationId xmlns:a16="http://schemas.microsoft.com/office/drawing/2014/main" id="{CAD6DC68-B09B-4074-83B1-04E660515190}"/>
              </a:ext>
            </a:extLst>
          </p:cNvPr>
          <p:cNvSpPr>
            <a:spLocks noGrp="1"/>
          </p:cNvSpPr>
          <p:nvPr>
            <p:ph idx="1"/>
          </p:nvPr>
        </p:nvSpPr>
        <p:spPr/>
        <p:txBody>
          <a:bodyPr/>
          <a:lstStyle/>
          <a:p>
            <a:r>
              <a:rPr lang="en-AU">
                <a:hlinkClick r:id="rId2"/>
              </a:rPr>
              <a:t>Industry test and market trial strategy</a:t>
            </a:r>
            <a:endParaRPr lang="en-AU"/>
          </a:p>
          <a:p>
            <a:r>
              <a:rPr lang="en-AU">
                <a:hlinkClick r:id="rId3"/>
              </a:rPr>
              <a:t>Industry Testing Working Group meeting packs and notes</a:t>
            </a:r>
            <a:endParaRPr lang="en-AU"/>
          </a:p>
          <a:p>
            <a:r>
              <a:rPr lang="en-AU">
                <a:hlinkClick r:id="rId4"/>
              </a:rPr>
              <a:t>5MS Staging Environment webpage</a:t>
            </a:r>
            <a:endParaRPr lang="en-AU"/>
          </a:p>
          <a:p>
            <a:r>
              <a:rPr lang="en-AU">
                <a:hlinkClick r:id="rId5"/>
              </a:rPr>
              <a:t>Participant testing webpage</a:t>
            </a:r>
            <a:endParaRPr lang="en-AU"/>
          </a:p>
        </p:txBody>
      </p:sp>
      <p:sp>
        <p:nvSpPr>
          <p:cNvPr id="4" name="Slide Number Placeholder 3">
            <a:extLst>
              <a:ext uri="{FF2B5EF4-FFF2-40B4-BE49-F238E27FC236}">
                <a16:creationId xmlns:a16="http://schemas.microsoft.com/office/drawing/2014/main" id="{47589474-FF34-43F6-A690-26B0F186596D}"/>
              </a:ext>
            </a:extLst>
          </p:cNvPr>
          <p:cNvSpPr>
            <a:spLocks noGrp="1"/>
          </p:cNvSpPr>
          <p:nvPr>
            <p:ph type="sldNum" sz="quarter" idx="12"/>
          </p:nvPr>
        </p:nvSpPr>
        <p:spPr/>
        <p:txBody>
          <a:bodyPr/>
          <a:lstStyle/>
          <a:p>
            <a:fld id="{4EC81F68-4976-451A-B2E9-79BCBD2F70CC}" type="slidenum">
              <a:rPr lang="en-AU" smtClean="0"/>
              <a:t>35</a:t>
            </a:fld>
            <a:endParaRPr lang="en-AU"/>
          </a:p>
        </p:txBody>
      </p:sp>
    </p:spTree>
    <p:extLst>
      <p:ext uri="{BB962C8B-B14F-4D97-AF65-F5344CB8AC3E}">
        <p14:creationId xmlns:p14="http://schemas.microsoft.com/office/powerpoint/2010/main" val="321025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C6C9-0E00-44AC-95C2-C0B06101D0D5}"/>
              </a:ext>
            </a:extLst>
          </p:cNvPr>
          <p:cNvSpPr>
            <a:spLocks noGrp="1"/>
          </p:cNvSpPr>
          <p:nvPr>
            <p:ph type="title"/>
          </p:nvPr>
        </p:nvSpPr>
        <p:spPr/>
        <p:txBody>
          <a:bodyPr/>
          <a:lstStyle/>
          <a:p>
            <a:r>
              <a:rPr lang="en-AU"/>
              <a:t>Approach to go-live plans </a:t>
            </a:r>
          </a:p>
        </p:txBody>
      </p:sp>
      <p:sp>
        <p:nvSpPr>
          <p:cNvPr id="3" name="Text Placeholder 2">
            <a:extLst>
              <a:ext uri="{FF2B5EF4-FFF2-40B4-BE49-F238E27FC236}">
                <a16:creationId xmlns:a16="http://schemas.microsoft.com/office/drawing/2014/main" id="{0A0094A1-41A5-43D8-84E2-996E270D2848}"/>
              </a:ext>
            </a:extLst>
          </p:cNvPr>
          <p:cNvSpPr>
            <a:spLocks noGrp="1"/>
          </p:cNvSpPr>
          <p:nvPr>
            <p:ph type="body" idx="1"/>
          </p:nvPr>
        </p:nvSpPr>
        <p:spPr/>
        <p:txBody>
          <a:bodyPr/>
          <a:lstStyle/>
          <a:p>
            <a:r>
              <a:rPr lang="en-AU"/>
              <a:t>Greg Minney</a:t>
            </a:r>
          </a:p>
        </p:txBody>
      </p:sp>
      <p:sp>
        <p:nvSpPr>
          <p:cNvPr id="6" name="Slide Number Placeholder 5">
            <a:extLst>
              <a:ext uri="{FF2B5EF4-FFF2-40B4-BE49-F238E27FC236}">
                <a16:creationId xmlns:a16="http://schemas.microsoft.com/office/drawing/2014/main" id="{F1093AC5-B5D5-4361-887A-58077FCA18BC}"/>
              </a:ext>
            </a:extLst>
          </p:cNvPr>
          <p:cNvSpPr>
            <a:spLocks noGrp="1"/>
          </p:cNvSpPr>
          <p:nvPr>
            <p:ph type="sldNum" sz="quarter" idx="12"/>
          </p:nvPr>
        </p:nvSpPr>
        <p:spPr/>
        <p:txBody>
          <a:bodyPr/>
          <a:lstStyle/>
          <a:p>
            <a:fld id="{4EC81F68-4976-451A-B2E9-79BCBD2F70CC}" type="slidenum">
              <a:rPr lang="en-AU" smtClean="0"/>
              <a:pPr/>
              <a:t>36</a:t>
            </a:fld>
            <a:endParaRPr lang="en-AU"/>
          </a:p>
        </p:txBody>
      </p:sp>
    </p:spTree>
    <p:extLst>
      <p:ext uri="{BB962C8B-B14F-4D97-AF65-F5344CB8AC3E}">
        <p14:creationId xmlns:p14="http://schemas.microsoft.com/office/powerpoint/2010/main" val="3707313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8DAF-BE02-48E7-92E0-AE87E8C00B3E}"/>
              </a:ext>
            </a:extLst>
          </p:cNvPr>
          <p:cNvSpPr>
            <a:spLocks noGrp="1"/>
          </p:cNvSpPr>
          <p:nvPr>
            <p:ph type="title"/>
          </p:nvPr>
        </p:nvSpPr>
        <p:spPr>
          <a:xfrm>
            <a:off x="262370" y="241268"/>
            <a:ext cx="8567304" cy="891779"/>
          </a:xfrm>
        </p:spPr>
        <p:txBody>
          <a:bodyPr>
            <a:normAutofit/>
          </a:bodyPr>
          <a:lstStyle/>
          <a:p>
            <a:r>
              <a:rPr lang="en-AU"/>
              <a:t>Approach to go-live plans </a:t>
            </a:r>
          </a:p>
        </p:txBody>
      </p:sp>
      <p:sp>
        <p:nvSpPr>
          <p:cNvPr id="3" name="Slide Number Placeholder 2">
            <a:extLst>
              <a:ext uri="{FF2B5EF4-FFF2-40B4-BE49-F238E27FC236}">
                <a16:creationId xmlns:a16="http://schemas.microsoft.com/office/drawing/2014/main" id="{6D5E52D8-CCA1-43AE-8B5A-176899B398C4}"/>
              </a:ext>
            </a:extLst>
          </p:cNvPr>
          <p:cNvSpPr>
            <a:spLocks noGrp="1"/>
          </p:cNvSpPr>
          <p:nvPr>
            <p:ph type="sldNum" sz="quarter" idx="12"/>
          </p:nvPr>
        </p:nvSpPr>
        <p:spPr/>
        <p:txBody>
          <a:bodyPr/>
          <a:lstStyle/>
          <a:p>
            <a:fld id="{4EC81F68-4976-451A-B2E9-79BCBD2F70CC}" type="slidenum">
              <a:rPr lang="en-AU" smtClean="0"/>
              <a:t>37</a:t>
            </a:fld>
            <a:endParaRPr lang="en-AU"/>
          </a:p>
        </p:txBody>
      </p:sp>
      <p:sp>
        <p:nvSpPr>
          <p:cNvPr id="5" name="Content Placeholder 4">
            <a:extLst>
              <a:ext uri="{FF2B5EF4-FFF2-40B4-BE49-F238E27FC236}">
                <a16:creationId xmlns:a16="http://schemas.microsoft.com/office/drawing/2014/main" id="{6929A85C-1EE1-4856-9F6D-B269D02BC96D}"/>
              </a:ext>
            </a:extLst>
          </p:cNvPr>
          <p:cNvSpPr>
            <a:spLocks noGrp="1"/>
          </p:cNvSpPr>
          <p:nvPr>
            <p:ph idx="1"/>
          </p:nvPr>
        </p:nvSpPr>
        <p:spPr/>
        <p:txBody>
          <a:bodyPr/>
          <a:lstStyle/>
          <a:p>
            <a:r>
              <a:rPr lang="en-AU"/>
              <a:t>For each of the platform go-lives and industry go-live plan will be developed in consultation with the Readiness Working Group</a:t>
            </a:r>
          </a:p>
          <a:p>
            <a:r>
              <a:rPr lang="en-AU"/>
              <a:t>In line with staged transition approach, AEMO platforms will be deployed on “like for like” basis to minimise participant dependencies:</a:t>
            </a:r>
          </a:p>
          <a:p>
            <a:pPr lvl="1"/>
            <a:r>
              <a:rPr lang="en-AU"/>
              <a:t>Participant upgrades will be scheduled in line with individual participant timeframes</a:t>
            </a:r>
          </a:p>
          <a:p>
            <a:r>
              <a:rPr lang="en-AU"/>
              <a:t>Production outages will be minimised to support ongoing Business operations</a:t>
            </a:r>
          </a:p>
          <a:p>
            <a:endParaRPr lang="en-AU"/>
          </a:p>
          <a:p>
            <a:pPr lvl="1"/>
            <a:endParaRPr lang="en-AU"/>
          </a:p>
          <a:p>
            <a:endParaRPr lang="en-AU"/>
          </a:p>
        </p:txBody>
      </p:sp>
    </p:spTree>
    <p:extLst>
      <p:ext uri="{BB962C8B-B14F-4D97-AF65-F5344CB8AC3E}">
        <p14:creationId xmlns:p14="http://schemas.microsoft.com/office/powerpoint/2010/main" val="27162042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4D43-5B97-4080-9E04-004CDA32A67F}"/>
              </a:ext>
            </a:extLst>
          </p:cNvPr>
          <p:cNvSpPr>
            <a:spLocks noGrp="1"/>
          </p:cNvSpPr>
          <p:nvPr>
            <p:ph type="title"/>
          </p:nvPr>
        </p:nvSpPr>
        <p:spPr>
          <a:xfrm>
            <a:off x="97515" y="159687"/>
            <a:ext cx="6751334" cy="1120951"/>
          </a:xfrm>
        </p:spPr>
        <p:txBody>
          <a:bodyPr anchor="b">
            <a:normAutofit/>
          </a:bodyPr>
          <a:lstStyle/>
          <a:p>
            <a:r>
              <a:rPr lang="en-AU"/>
              <a:t>Scope of Industry go-live plans</a:t>
            </a:r>
            <a:endParaRPr lang="en-AU">
              <a:highlight>
                <a:srgbClr val="FFFF00"/>
              </a:highlight>
            </a:endParaRPr>
          </a:p>
        </p:txBody>
      </p:sp>
      <p:sp>
        <p:nvSpPr>
          <p:cNvPr id="3" name="Content Placeholder 2">
            <a:extLst>
              <a:ext uri="{FF2B5EF4-FFF2-40B4-BE49-F238E27FC236}">
                <a16:creationId xmlns:a16="http://schemas.microsoft.com/office/drawing/2014/main" id="{D5750AAC-166B-4865-995C-CD8EA67997FD}"/>
              </a:ext>
            </a:extLst>
          </p:cNvPr>
          <p:cNvSpPr>
            <a:spLocks noGrp="1"/>
          </p:cNvSpPr>
          <p:nvPr>
            <p:ph sz="half" idx="1"/>
          </p:nvPr>
        </p:nvSpPr>
        <p:spPr>
          <a:xfrm>
            <a:off x="196569" y="1619715"/>
            <a:ext cx="5600623" cy="4518122"/>
          </a:xfrm>
        </p:spPr>
        <p:txBody>
          <a:bodyPr vert="horz" lIns="78203" tIns="39101" rIns="78203" bIns="39101" rtlCol="0">
            <a:normAutofit fontScale="85000" lnSpcReduction="20000"/>
          </a:bodyPr>
          <a:lstStyle/>
          <a:p>
            <a:pPr marL="0" indent="0">
              <a:lnSpc>
                <a:spcPct val="120000"/>
              </a:lnSpc>
              <a:spcBef>
                <a:spcPts val="513"/>
              </a:spcBef>
              <a:spcAft>
                <a:spcPts val="513"/>
              </a:spcAft>
              <a:buNone/>
            </a:pPr>
            <a:r>
              <a:rPr lang="en-AU" sz="2052" b="1"/>
              <a:t>In scope</a:t>
            </a:r>
          </a:p>
          <a:p>
            <a:pPr marL="171061" indent="-171061">
              <a:lnSpc>
                <a:spcPct val="120000"/>
              </a:lnSpc>
              <a:spcBef>
                <a:spcPts val="513"/>
              </a:spcBef>
              <a:spcAft>
                <a:spcPts val="513"/>
              </a:spcAft>
            </a:pPr>
            <a:r>
              <a:rPr lang="en-AU" sz="2052"/>
              <a:t>High level transition and cutover approach</a:t>
            </a:r>
          </a:p>
          <a:p>
            <a:pPr marL="171061" indent="-171061">
              <a:lnSpc>
                <a:spcPct val="120000"/>
              </a:lnSpc>
              <a:spcBef>
                <a:spcPts val="513"/>
              </a:spcBef>
              <a:spcAft>
                <a:spcPts val="513"/>
              </a:spcAft>
            </a:pPr>
            <a:r>
              <a:rPr lang="en-AU" sz="2052"/>
              <a:t>Industry responsibilities and expectations, including connectivity testing</a:t>
            </a:r>
          </a:p>
          <a:p>
            <a:pPr marL="171061" indent="-171061">
              <a:lnSpc>
                <a:spcPct val="120000"/>
              </a:lnSpc>
              <a:spcBef>
                <a:spcPts val="513"/>
              </a:spcBef>
              <a:spcAft>
                <a:spcPts val="513"/>
              </a:spcAft>
            </a:pPr>
            <a:r>
              <a:rPr lang="en-AU" sz="2052"/>
              <a:t>AEMO Platform deployment proceed decision criteria and timeframes</a:t>
            </a:r>
          </a:p>
          <a:p>
            <a:pPr marL="171061" indent="-171061">
              <a:lnSpc>
                <a:spcPct val="120000"/>
              </a:lnSpc>
              <a:spcBef>
                <a:spcPts val="513"/>
              </a:spcBef>
              <a:spcAft>
                <a:spcPts val="513"/>
              </a:spcAft>
            </a:pPr>
            <a:r>
              <a:rPr lang="en-AU" sz="2052"/>
              <a:t>Industry Cutover schedule</a:t>
            </a:r>
          </a:p>
          <a:p>
            <a:pPr marL="171061" indent="-171061">
              <a:lnSpc>
                <a:spcPct val="120000"/>
              </a:lnSpc>
              <a:spcBef>
                <a:spcPts val="513"/>
              </a:spcBef>
              <a:spcAft>
                <a:spcPts val="513"/>
              </a:spcAft>
            </a:pPr>
            <a:r>
              <a:rPr lang="en-AU" sz="2052"/>
              <a:t>Communication and notification plan</a:t>
            </a:r>
          </a:p>
          <a:p>
            <a:pPr marL="171061" indent="-171061">
              <a:lnSpc>
                <a:spcPct val="120000"/>
              </a:lnSpc>
              <a:spcBef>
                <a:spcPts val="513"/>
              </a:spcBef>
              <a:spcAft>
                <a:spcPts val="513"/>
              </a:spcAft>
            </a:pPr>
            <a:r>
              <a:rPr lang="en-AU" sz="2052"/>
              <a:t>Contingency and restart process and notification</a:t>
            </a:r>
          </a:p>
          <a:p>
            <a:pPr marL="0" indent="0">
              <a:lnSpc>
                <a:spcPct val="120000"/>
              </a:lnSpc>
              <a:spcBef>
                <a:spcPts val="513"/>
              </a:spcBef>
              <a:spcAft>
                <a:spcPts val="513"/>
              </a:spcAft>
              <a:buNone/>
            </a:pPr>
            <a:r>
              <a:rPr lang="en-AU" sz="2052" b="1"/>
              <a:t>Out of scope</a:t>
            </a:r>
          </a:p>
          <a:p>
            <a:pPr marL="171061" indent="-171061">
              <a:lnSpc>
                <a:spcPct val="120000"/>
              </a:lnSpc>
              <a:spcBef>
                <a:spcPts val="513"/>
              </a:spcBef>
              <a:spcAft>
                <a:spcPts val="513"/>
              </a:spcAft>
            </a:pPr>
            <a:r>
              <a:rPr lang="en-AU" sz="2052"/>
              <a:t>Participant deployment approaches</a:t>
            </a:r>
          </a:p>
          <a:p>
            <a:pPr marL="171061" indent="-171061">
              <a:lnSpc>
                <a:spcPct val="120000"/>
              </a:lnSpc>
              <a:spcBef>
                <a:spcPts val="513"/>
              </a:spcBef>
              <a:spcAft>
                <a:spcPts val="513"/>
              </a:spcAft>
            </a:pPr>
            <a:r>
              <a:rPr lang="en-AU" sz="2052"/>
              <a:t>Participant roll-back plans</a:t>
            </a:r>
            <a:endParaRPr lang="en-AU" sz="1539"/>
          </a:p>
        </p:txBody>
      </p:sp>
      <p:pic>
        <p:nvPicPr>
          <p:cNvPr id="7" name="Graphic 6" descr="Document">
            <a:extLst>
              <a:ext uri="{FF2B5EF4-FFF2-40B4-BE49-F238E27FC236}">
                <a16:creationId xmlns:a16="http://schemas.microsoft.com/office/drawing/2014/main" id="{23A9AEFA-842B-4FE7-99F0-1A30D5FFE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5864" y="2172449"/>
            <a:ext cx="2911568" cy="2911568"/>
          </a:xfrm>
          <a:prstGeom prst="rect">
            <a:avLst/>
          </a:prstGeom>
        </p:spPr>
      </p:pic>
      <p:sp>
        <p:nvSpPr>
          <p:cNvPr id="4" name="Slide Number Placeholder 3">
            <a:extLst>
              <a:ext uri="{FF2B5EF4-FFF2-40B4-BE49-F238E27FC236}">
                <a16:creationId xmlns:a16="http://schemas.microsoft.com/office/drawing/2014/main" id="{C8D1916E-2E28-4777-B752-55EAE00BFD6A}"/>
              </a:ext>
            </a:extLst>
          </p:cNvPr>
          <p:cNvSpPr>
            <a:spLocks noGrp="1"/>
          </p:cNvSpPr>
          <p:nvPr>
            <p:ph type="sldNum" sz="quarter" idx="12"/>
          </p:nvPr>
        </p:nvSpPr>
        <p:spPr>
          <a:xfrm>
            <a:off x="8515351" y="6188722"/>
            <a:ext cx="432081" cy="344217"/>
          </a:xfrm>
        </p:spPr>
        <p:txBody>
          <a:bodyPr anchor="ctr">
            <a:normAutofit/>
          </a:bodyPr>
          <a:lstStyle/>
          <a:p>
            <a:pPr defTabSz="622167">
              <a:spcAft>
                <a:spcPts val="513"/>
              </a:spcAft>
            </a:pPr>
            <a:fld id="{4EC81F68-4976-451A-B2E9-79BCBD2F70CC}" type="slidenum">
              <a:rPr lang="en-AU"/>
              <a:pPr defTabSz="622167">
                <a:spcAft>
                  <a:spcPts val="513"/>
                </a:spcAft>
              </a:pPr>
              <a:t>38</a:t>
            </a:fld>
            <a:endParaRPr lang="en-AU"/>
          </a:p>
        </p:txBody>
      </p:sp>
    </p:spTree>
    <p:extLst>
      <p:ext uri="{BB962C8B-B14F-4D97-AF65-F5344CB8AC3E}">
        <p14:creationId xmlns:p14="http://schemas.microsoft.com/office/powerpoint/2010/main" val="3649860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A253-3EBA-469A-BE50-3BC06750CB7C}"/>
              </a:ext>
            </a:extLst>
          </p:cNvPr>
          <p:cNvSpPr>
            <a:spLocks noGrp="1"/>
          </p:cNvSpPr>
          <p:nvPr>
            <p:ph type="title"/>
          </p:nvPr>
        </p:nvSpPr>
        <p:spPr/>
        <p:txBody>
          <a:bodyPr/>
          <a:lstStyle/>
          <a:p>
            <a:r>
              <a:rPr lang="en-AU"/>
              <a:t>Industry Risks and Issues</a:t>
            </a:r>
          </a:p>
        </p:txBody>
      </p:sp>
      <p:sp>
        <p:nvSpPr>
          <p:cNvPr id="3" name="Text Placeholder 2">
            <a:extLst>
              <a:ext uri="{FF2B5EF4-FFF2-40B4-BE49-F238E27FC236}">
                <a16:creationId xmlns:a16="http://schemas.microsoft.com/office/drawing/2014/main" id="{BAE28E60-91A3-440E-B016-E9ECAE80B7DE}"/>
              </a:ext>
            </a:extLst>
          </p:cNvPr>
          <p:cNvSpPr>
            <a:spLocks noGrp="1"/>
          </p:cNvSpPr>
          <p:nvPr>
            <p:ph type="body" idx="1"/>
          </p:nvPr>
        </p:nvSpPr>
        <p:spPr/>
        <p:txBody>
          <a:bodyPr/>
          <a:lstStyle/>
          <a:p>
            <a:r>
              <a:rPr lang="en-AU"/>
              <a:t>Graeme Windley and Anne-Marie McCague </a:t>
            </a:r>
          </a:p>
        </p:txBody>
      </p:sp>
      <p:sp>
        <p:nvSpPr>
          <p:cNvPr id="4" name="Slide Number Placeholder 3">
            <a:extLst>
              <a:ext uri="{FF2B5EF4-FFF2-40B4-BE49-F238E27FC236}">
                <a16:creationId xmlns:a16="http://schemas.microsoft.com/office/drawing/2014/main" id="{BA20738F-F28E-407D-9CBF-FD1DEE47046F}"/>
              </a:ext>
            </a:extLst>
          </p:cNvPr>
          <p:cNvSpPr>
            <a:spLocks noGrp="1"/>
          </p:cNvSpPr>
          <p:nvPr>
            <p:ph type="sldNum" sz="quarter" idx="12"/>
          </p:nvPr>
        </p:nvSpPr>
        <p:spPr/>
        <p:txBody>
          <a:bodyPr/>
          <a:lstStyle/>
          <a:p>
            <a:fld id="{4EC81F68-4976-451A-B2E9-79BCBD2F70CC}" type="slidenum">
              <a:rPr lang="en-AU" smtClean="0"/>
              <a:pPr/>
              <a:t>39</a:t>
            </a:fld>
            <a:endParaRPr lang="en-AU"/>
          </a:p>
        </p:txBody>
      </p:sp>
    </p:spTree>
    <p:extLst>
      <p:ext uri="{BB962C8B-B14F-4D97-AF65-F5344CB8AC3E}">
        <p14:creationId xmlns:p14="http://schemas.microsoft.com/office/powerpoint/2010/main" val="390738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0A80-9B8F-4AC8-BE78-D7B36D59FC11}"/>
              </a:ext>
            </a:extLst>
          </p:cNvPr>
          <p:cNvSpPr>
            <a:spLocks noGrp="1"/>
          </p:cNvSpPr>
          <p:nvPr>
            <p:ph type="title"/>
          </p:nvPr>
        </p:nvSpPr>
        <p:spPr/>
        <p:txBody>
          <a:bodyPr/>
          <a:lstStyle/>
          <a:p>
            <a:r>
              <a:rPr lang="en-AU"/>
              <a:t>Purpose of this session</a:t>
            </a:r>
          </a:p>
        </p:txBody>
      </p:sp>
      <p:sp>
        <p:nvSpPr>
          <p:cNvPr id="3" name="Content Placeholder 2">
            <a:extLst>
              <a:ext uri="{FF2B5EF4-FFF2-40B4-BE49-F238E27FC236}">
                <a16:creationId xmlns:a16="http://schemas.microsoft.com/office/drawing/2014/main" id="{D7D133D4-C72E-400A-A5DE-1C5A67359E7D}"/>
              </a:ext>
            </a:extLst>
          </p:cNvPr>
          <p:cNvSpPr>
            <a:spLocks noGrp="1"/>
          </p:cNvSpPr>
          <p:nvPr>
            <p:ph idx="1"/>
          </p:nvPr>
        </p:nvSpPr>
        <p:spPr/>
        <p:txBody>
          <a:bodyPr/>
          <a:lstStyle/>
          <a:p>
            <a:r>
              <a:rPr lang="en-AU"/>
              <a:t>To provide:</a:t>
            </a:r>
          </a:p>
          <a:p>
            <a:pPr lvl="1"/>
            <a:r>
              <a:rPr lang="en-AU"/>
              <a:t>An update on the current status of the 5MS Program</a:t>
            </a:r>
          </a:p>
          <a:p>
            <a:pPr lvl="1"/>
            <a:r>
              <a:rPr lang="en-AU"/>
              <a:t>An overview of industry testing</a:t>
            </a:r>
          </a:p>
          <a:p>
            <a:pPr lvl="1"/>
            <a:r>
              <a:rPr lang="en-AU"/>
              <a:t>An introduction to the approach to transition </a:t>
            </a:r>
          </a:p>
          <a:p>
            <a:pPr lvl="1"/>
            <a:r>
              <a:rPr lang="en-AU"/>
              <a:t>An opportunity for vendors to ask questions directly to the 5MS Program team</a:t>
            </a:r>
          </a:p>
          <a:p>
            <a:pPr lvl="1"/>
            <a:endParaRPr lang="en-AU"/>
          </a:p>
          <a:p>
            <a:endParaRPr lang="en-AU"/>
          </a:p>
        </p:txBody>
      </p:sp>
      <p:sp>
        <p:nvSpPr>
          <p:cNvPr id="4" name="Slide Number Placeholder 3">
            <a:extLst>
              <a:ext uri="{FF2B5EF4-FFF2-40B4-BE49-F238E27FC236}">
                <a16:creationId xmlns:a16="http://schemas.microsoft.com/office/drawing/2014/main" id="{0656895C-9E7E-41B7-85FC-F12251B6B96E}"/>
              </a:ext>
            </a:extLst>
          </p:cNvPr>
          <p:cNvSpPr>
            <a:spLocks noGrp="1"/>
          </p:cNvSpPr>
          <p:nvPr>
            <p:ph type="sldNum" sz="quarter" idx="12"/>
          </p:nvPr>
        </p:nvSpPr>
        <p:spPr/>
        <p:txBody>
          <a:bodyPr/>
          <a:lstStyle/>
          <a:p>
            <a:fld id="{4EC81F68-4976-451A-B2E9-79BCBD2F70CC}" type="slidenum">
              <a:rPr lang="en-AU" smtClean="0"/>
              <a:t>4</a:t>
            </a:fld>
            <a:endParaRPr lang="en-AU"/>
          </a:p>
        </p:txBody>
      </p:sp>
    </p:spTree>
    <p:extLst>
      <p:ext uri="{BB962C8B-B14F-4D97-AF65-F5344CB8AC3E}">
        <p14:creationId xmlns:p14="http://schemas.microsoft.com/office/powerpoint/2010/main" val="4083182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7E7A-51B7-4BD5-9ADA-6C292023EBB3}"/>
              </a:ext>
            </a:extLst>
          </p:cNvPr>
          <p:cNvSpPr>
            <a:spLocks noGrp="1"/>
          </p:cNvSpPr>
          <p:nvPr>
            <p:ph type="title"/>
          </p:nvPr>
        </p:nvSpPr>
        <p:spPr/>
        <p:txBody>
          <a:bodyPr/>
          <a:lstStyle/>
          <a:p>
            <a:r>
              <a:rPr lang="en-AU"/>
              <a:t>Managing Industry Risks and Issues	</a:t>
            </a:r>
          </a:p>
        </p:txBody>
      </p:sp>
      <p:sp>
        <p:nvSpPr>
          <p:cNvPr id="3" name="Content Placeholder 2">
            <a:extLst>
              <a:ext uri="{FF2B5EF4-FFF2-40B4-BE49-F238E27FC236}">
                <a16:creationId xmlns:a16="http://schemas.microsoft.com/office/drawing/2014/main" id="{71F2687D-F0DB-4FE2-9C97-A5F017688CE2}"/>
              </a:ext>
            </a:extLst>
          </p:cNvPr>
          <p:cNvSpPr>
            <a:spLocks noGrp="1"/>
          </p:cNvSpPr>
          <p:nvPr>
            <p:ph idx="1"/>
          </p:nvPr>
        </p:nvSpPr>
        <p:spPr/>
        <p:txBody>
          <a:bodyPr/>
          <a:lstStyle/>
          <a:p>
            <a:r>
              <a:rPr lang="en-AU"/>
              <a:t>The 5MS Program maintains an Industry Risks and Issues Register with the 5MS Working Groups</a:t>
            </a:r>
          </a:p>
          <a:p>
            <a:r>
              <a:rPr lang="en-AU"/>
              <a:t>The Program Consultative Forum (PCF) is the overall owner of the register and reviews it at least on a quarterly basis</a:t>
            </a:r>
          </a:p>
          <a:p>
            <a:r>
              <a:rPr lang="en-AU"/>
              <a:t>Each Working Group identifies and manages risks and issues</a:t>
            </a:r>
          </a:p>
          <a:p>
            <a:r>
              <a:rPr lang="en-AU"/>
              <a:t>The register is available on the </a:t>
            </a:r>
            <a:r>
              <a:rPr lang="en-AU">
                <a:hlinkClick r:id="rId2"/>
              </a:rPr>
              <a:t>5MS website</a:t>
            </a:r>
            <a:endParaRPr lang="en-AU"/>
          </a:p>
          <a:p>
            <a:r>
              <a:rPr lang="en-AU"/>
              <a:t>The purpose of this section is to high-light the risks that may impact vendors</a:t>
            </a:r>
          </a:p>
        </p:txBody>
      </p:sp>
      <p:sp>
        <p:nvSpPr>
          <p:cNvPr id="4" name="Slide Number Placeholder 3">
            <a:extLst>
              <a:ext uri="{FF2B5EF4-FFF2-40B4-BE49-F238E27FC236}">
                <a16:creationId xmlns:a16="http://schemas.microsoft.com/office/drawing/2014/main" id="{226306EA-7AFC-47BB-8FD0-90F225E30746}"/>
              </a:ext>
            </a:extLst>
          </p:cNvPr>
          <p:cNvSpPr>
            <a:spLocks noGrp="1"/>
          </p:cNvSpPr>
          <p:nvPr>
            <p:ph type="sldNum" sz="quarter" idx="12"/>
          </p:nvPr>
        </p:nvSpPr>
        <p:spPr/>
        <p:txBody>
          <a:bodyPr/>
          <a:lstStyle/>
          <a:p>
            <a:fld id="{4EC81F68-4976-451A-B2E9-79BCBD2F70CC}" type="slidenum">
              <a:rPr lang="en-AU" smtClean="0"/>
              <a:t>40</a:t>
            </a:fld>
            <a:endParaRPr lang="en-AU"/>
          </a:p>
        </p:txBody>
      </p:sp>
    </p:spTree>
    <p:extLst>
      <p:ext uri="{BB962C8B-B14F-4D97-AF65-F5344CB8AC3E}">
        <p14:creationId xmlns:p14="http://schemas.microsoft.com/office/powerpoint/2010/main" val="61622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A022-E9FB-454B-995E-561CA5D99F1D}"/>
              </a:ext>
            </a:extLst>
          </p:cNvPr>
          <p:cNvSpPr>
            <a:spLocks noGrp="1"/>
          </p:cNvSpPr>
          <p:nvPr>
            <p:ph type="title"/>
          </p:nvPr>
        </p:nvSpPr>
        <p:spPr/>
        <p:txBody>
          <a:bodyPr/>
          <a:lstStyle/>
          <a:p>
            <a:r>
              <a:rPr lang="en-AU"/>
              <a:t>Risk of “Big Bang”</a:t>
            </a:r>
          </a:p>
        </p:txBody>
      </p:sp>
      <p:sp>
        <p:nvSpPr>
          <p:cNvPr id="3" name="Slide Number Placeholder 2">
            <a:extLst>
              <a:ext uri="{FF2B5EF4-FFF2-40B4-BE49-F238E27FC236}">
                <a16:creationId xmlns:a16="http://schemas.microsoft.com/office/drawing/2014/main" id="{42AE1EE1-2CCC-45F3-96F0-D6C882F347B2}"/>
              </a:ext>
            </a:extLst>
          </p:cNvPr>
          <p:cNvSpPr>
            <a:spLocks noGrp="1"/>
          </p:cNvSpPr>
          <p:nvPr>
            <p:ph type="sldNum" sz="quarter" idx="12"/>
          </p:nvPr>
        </p:nvSpPr>
        <p:spPr/>
        <p:txBody>
          <a:bodyPr/>
          <a:lstStyle/>
          <a:p>
            <a:fld id="{4EC81F68-4976-451A-B2E9-79BCBD2F70CC}" type="slidenum">
              <a:rPr lang="en-AU" smtClean="0"/>
              <a:t>41</a:t>
            </a:fld>
            <a:endParaRPr lang="en-AU"/>
          </a:p>
        </p:txBody>
      </p:sp>
      <p:graphicFrame>
        <p:nvGraphicFramePr>
          <p:cNvPr id="4" name="Table 4">
            <a:extLst>
              <a:ext uri="{FF2B5EF4-FFF2-40B4-BE49-F238E27FC236}">
                <a16:creationId xmlns:a16="http://schemas.microsoft.com/office/drawing/2014/main" id="{DFCA03CB-6852-44AE-B25E-2327CD5F89F7}"/>
              </a:ext>
            </a:extLst>
          </p:cNvPr>
          <p:cNvGraphicFramePr>
            <a:graphicFrameLocks noGrp="1"/>
          </p:cNvGraphicFramePr>
          <p:nvPr>
            <p:extLst>
              <p:ext uri="{D42A27DB-BD31-4B8C-83A1-F6EECF244321}">
                <p14:modId xmlns:p14="http://schemas.microsoft.com/office/powerpoint/2010/main" val="1055831447"/>
              </p:ext>
            </p:extLst>
          </p:nvPr>
        </p:nvGraphicFramePr>
        <p:xfrm>
          <a:off x="197830" y="2349500"/>
          <a:ext cx="8749601" cy="2948940"/>
        </p:xfrm>
        <a:graphic>
          <a:graphicData uri="http://schemas.openxmlformats.org/drawingml/2006/table">
            <a:tbl>
              <a:tblPr firstRow="1" bandRow="1">
                <a:tableStyleId>{21E4AEA4-8DFA-4A89-87EB-49C32662AFE0}</a:tableStyleId>
              </a:tblPr>
              <a:tblGrid>
                <a:gridCol w="493179">
                  <a:extLst>
                    <a:ext uri="{9D8B030D-6E8A-4147-A177-3AD203B41FA5}">
                      <a16:colId xmlns:a16="http://schemas.microsoft.com/office/drawing/2014/main" val="432582287"/>
                    </a:ext>
                  </a:extLst>
                </a:gridCol>
                <a:gridCol w="4401285">
                  <a:extLst>
                    <a:ext uri="{9D8B030D-6E8A-4147-A177-3AD203B41FA5}">
                      <a16:colId xmlns:a16="http://schemas.microsoft.com/office/drawing/2014/main" val="3061189682"/>
                    </a:ext>
                  </a:extLst>
                </a:gridCol>
                <a:gridCol w="1274290">
                  <a:extLst>
                    <a:ext uri="{9D8B030D-6E8A-4147-A177-3AD203B41FA5}">
                      <a16:colId xmlns:a16="http://schemas.microsoft.com/office/drawing/2014/main" val="17681265"/>
                    </a:ext>
                  </a:extLst>
                </a:gridCol>
                <a:gridCol w="2580847">
                  <a:extLst>
                    <a:ext uri="{9D8B030D-6E8A-4147-A177-3AD203B41FA5}">
                      <a16:colId xmlns:a16="http://schemas.microsoft.com/office/drawing/2014/main" val="214178563"/>
                    </a:ext>
                  </a:extLst>
                </a:gridCol>
              </a:tblGrid>
              <a:tr h="370840">
                <a:tc>
                  <a:txBody>
                    <a:bodyPr/>
                    <a:lstStyle/>
                    <a:p>
                      <a:r>
                        <a:rPr lang="en-AU"/>
                        <a:t>ID</a:t>
                      </a:r>
                    </a:p>
                  </a:txBody>
                  <a:tcPr/>
                </a:tc>
                <a:tc>
                  <a:txBody>
                    <a:bodyPr/>
                    <a:lstStyle/>
                    <a:p>
                      <a:r>
                        <a:rPr lang="en-AU"/>
                        <a:t>Risk Description</a:t>
                      </a:r>
                    </a:p>
                  </a:txBody>
                  <a:tcPr/>
                </a:tc>
                <a:tc>
                  <a:txBody>
                    <a:bodyPr/>
                    <a:lstStyle/>
                    <a:p>
                      <a:r>
                        <a:rPr lang="en-AU"/>
                        <a:t>Residual Rating</a:t>
                      </a:r>
                    </a:p>
                  </a:txBody>
                  <a:tcPr/>
                </a:tc>
                <a:tc>
                  <a:txBody>
                    <a:bodyPr/>
                    <a:lstStyle/>
                    <a:p>
                      <a:r>
                        <a:rPr lang="en-AU"/>
                        <a:t>Mitigation</a:t>
                      </a:r>
                    </a:p>
                  </a:txBody>
                  <a:tcPr/>
                </a:tc>
                <a:extLst>
                  <a:ext uri="{0D108BD9-81ED-4DB2-BD59-A6C34878D82A}">
                    <a16:rowId xmlns:a16="http://schemas.microsoft.com/office/drawing/2014/main" val="2354344233"/>
                  </a:ext>
                </a:extLst>
              </a:tr>
              <a:tr h="370840">
                <a:tc>
                  <a:txBody>
                    <a:bodyPr/>
                    <a:lstStyle/>
                    <a:p>
                      <a:pPr marL="0" algn="l" rtl="0" eaLnBrk="1" fontAlgn="t" latinLnBrk="0" hangingPunct="1"/>
                      <a:r>
                        <a:rPr lang="en-AU" sz="1350" kern="1200"/>
                        <a:t>R04</a:t>
                      </a:r>
                      <a:endParaRPr lang="en-AU" sz="1350" kern="1200">
                        <a:solidFill>
                          <a:schemeClr val="dk1"/>
                        </a:solidFill>
                        <a:latin typeface="+mn-lt"/>
                        <a:ea typeface="+mn-ea"/>
                        <a:cs typeface="+mn-cs"/>
                      </a:endParaRPr>
                    </a:p>
                  </a:txBody>
                  <a:tcPr marL="9525" marR="9525" marT="9525" marB="0"/>
                </a:tc>
                <a:tc>
                  <a:txBody>
                    <a:bodyPr/>
                    <a:lstStyle/>
                    <a:p>
                      <a:pPr marL="0" algn="l" rtl="0" eaLnBrk="1" fontAlgn="t" latinLnBrk="0" hangingPunct="1"/>
                      <a:r>
                        <a:rPr lang="en-AU" sz="1350" b="1" u="sng" kern="1200"/>
                        <a:t>AEMO Big bang approach</a:t>
                      </a:r>
                    </a:p>
                    <a:p>
                      <a:pPr marL="0" algn="l" rtl="0" eaLnBrk="1" fontAlgn="t" latinLnBrk="0" hangingPunct="1"/>
                      <a:r>
                        <a:rPr lang="en-AU" sz="1350" kern="1200"/>
                        <a:t>AEMO systems for bids/offers and meter data all going live at once on 1 Oct 2021, results in a failure of go live. </a:t>
                      </a:r>
                      <a:endParaRPr lang="en-AU" sz="1350" kern="1200">
                        <a:solidFill>
                          <a:schemeClr val="dk1"/>
                        </a:solidFill>
                        <a:latin typeface="+mn-lt"/>
                        <a:ea typeface="+mn-ea"/>
                        <a:cs typeface="+mn-cs"/>
                      </a:endParaRPr>
                    </a:p>
                  </a:txBody>
                  <a:tcPr marL="9525" marR="9525" marT="9525" marB="0"/>
                </a:tc>
                <a:tc>
                  <a:txBody>
                    <a:bodyPr/>
                    <a:lstStyle/>
                    <a:p>
                      <a:r>
                        <a:rPr lang="en-AU"/>
                        <a:t>Significant </a:t>
                      </a:r>
                    </a:p>
                  </a:txBody>
                  <a:tcPr>
                    <a:solidFill>
                      <a:srgbClr val="FFC000"/>
                    </a:solidFill>
                  </a:tcPr>
                </a:tc>
                <a:tc>
                  <a:txBody>
                    <a:bodyPr/>
                    <a:lstStyle/>
                    <a:p>
                      <a:r>
                        <a:rPr lang="en-AU"/>
                        <a:t>Early, staged deployment approach</a:t>
                      </a:r>
                    </a:p>
                    <a:p>
                      <a:r>
                        <a:rPr lang="en-AU"/>
                        <a:t>5MS Staging Environment</a:t>
                      </a:r>
                    </a:p>
                    <a:p>
                      <a:r>
                        <a:rPr lang="en-AU"/>
                        <a:t>AEMO Readiness Reporting</a:t>
                      </a:r>
                    </a:p>
                  </a:txBody>
                  <a:tcPr/>
                </a:tc>
                <a:extLst>
                  <a:ext uri="{0D108BD9-81ED-4DB2-BD59-A6C34878D82A}">
                    <a16:rowId xmlns:a16="http://schemas.microsoft.com/office/drawing/2014/main" val="4128134723"/>
                  </a:ext>
                </a:extLst>
              </a:tr>
              <a:tr h="370840">
                <a:tc>
                  <a:txBody>
                    <a:bodyPr/>
                    <a:lstStyle/>
                    <a:p>
                      <a:pPr marL="0" algn="l" defTabSz="685800" rtl="0" eaLnBrk="1" fontAlgn="t" latinLnBrk="0" hangingPunct="1"/>
                      <a:r>
                        <a:rPr lang="en-AU" sz="1350" kern="1200"/>
                        <a:t>R17</a:t>
                      </a:r>
                      <a:endParaRPr lang="en-AU" sz="1350" kern="1200">
                        <a:solidFill>
                          <a:schemeClr val="dk1"/>
                        </a:solidFill>
                        <a:latin typeface="+mn-lt"/>
                        <a:ea typeface="+mn-ea"/>
                        <a:cs typeface="+mn-cs"/>
                      </a:endParaRPr>
                    </a:p>
                  </a:txBody>
                  <a:tcPr marL="9525" marR="9525" marT="9525" marB="0"/>
                </a:tc>
                <a:tc>
                  <a:txBody>
                    <a:bodyPr/>
                    <a:lstStyle/>
                    <a:p>
                      <a:pPr marL="0" algn="l" defTabSz="685800" rtl="0" eaLnBrk="1" fontAlgn="t" latinLnBrk="0" hangingPunct="1"/>
                      <a:r>
                        <a:rPr lang="en-AU" sz="1350" b="1" u="sng" kern="1200"/>
                        <a:t>Industry 'big bang' approach</a:t>
                      </a:r>
                    </a:p>
                    <a:p>
                      <a:pPr marL="0" algn="l" defTabSz="685800" rtl="0" eaLnBrk="1" fontAlgn="t" latinLnBrk="0" hangingPunct="1"/>
                      <a:r>
                        <a:rPr lang="en-AU" sz="1350" kern="1200"/>
                        <a:t>Potential for Participant systems to fail at go-live due to insufficient transitional provisions e.g. market trial participation and staged system implementation resulting in market disruption (meter data flows and standing data flows)</a:t>
                      </a:r>
                      <a:endParaRPr lang="en-AU" sz="1350" kern="1200">
                        <a:solidFill>
                          <a:schemeClr val="dk1"/>
                        </a:solidFill>
                        <a:latin typeface="+mn-lt"/>
                        <a:ea typeface="+mn-ea"/>
                        <a:cs typeface="+mn-cs"/>
                      </a:endParaRPr>
                    </a:p>
                  </a:txBody>
                  <a:tcPr marL="9525" marR="9525" marT="9525" marB="0"/>
                </a:tc>
                <a:tc>
                  <a:txBody>
                    <a:bodyPr/>
                    <a:lstStyle/>
                    <a:p>
                      <a:r>
                        <a:rPr lang="en-AU"/>
                        <a:t>Significant</a:t>
                      </a:r>
                    </a:p>
                  </a:txBody>
                  <a:tcPr>
                    <a:solidFill>
                      <a:srgbClr val="FFC000"/>
                    </a:solidFill>
                  </a:tcPr>
                </a:tc>
                <a:tc>
                  <a:txBody>
                    <a:bodyPr/>
                    <a:lstStyle/>
                    <a:p>
                      <a:r>
                        <a:rPr lang="en-AU"/>
                        <a:t>Transition Strategy</a:t>
                      </a:r>
                    </a:p>
                    <a:p>
                      <a:r>
                        <a:rPr lang="en-AU"/>
                        <a:t>Metering Transition Plan</a:t>
                      </a:r>
                    </a:p>
                    <a:p>
                      <a:r>
                        <a:rPr lang="en-AU"/>
                        <a:t>Bidding Transition Plan</a:t>
                      </a:r>
                    </a:p>
                    <a:p>
                      <a:r>
                        <a:rPr lang="en-AU"/>
                        <a:t>Industry Test and Market Trial Strategy</a:t>
                      </a:r>
                    </a:p>
                    <a:p>
                      <a:r>
                        <a:rPr lang="en-AU"/>
                        <a:t>Industry Readiness Reporting </a:t>
                      </a:r>
                    </a:p>
                    <a:p>
                      <a:endParaRPr lang="en-AU"/>
                    </a:p>
                  </a:txBody>
                  <a:tcPr/>
                </a:tc>
                <a:extLst>
                  <a:ext uri="{0D108BD9-81ED-4DB2-BD59-A6C34878D82A}">
                    <a16:rowId xmlns:a16="http://schemas.microsoft.com/office/drawing/2014/main" val="552446230"/>
                  </a:ext>
                </a:extLst>
              </a:tr>
            </a:tbl>
          </a:graphicData>
        </a:graphic>
      </p:graphicFrame>
    </p:spTree>
    <p:extLst>
      <p:ext uri="{BB962C8B-B14F-4D97-AF65-F5344CB8AC3E}">
        <p14:creationId xmlns:p14="http://schemas.microsoft.com/office/powerpoint/2010/main" val="3077990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43EB-430C-4438-A24E-AE62E4A3CBDC}"/>
              </a:ext>
            </a:extLst>
          </p:cNvPr>
          <p:cNvSpPr>
            <a:spLocks noGrp="1"/>
          </p:cNvSpPr>
          <p:nvPr>
            <p:ph type="title"/>
          </p:nvPr>
        </p:nvSpPr>
        <p:spPr/>
        <p:txBody>
          <a:bodyPr/>
          <a:lstStyle/>
          <a:p>
            <a:r>
              <a:rPr lang="en-US"/>
              <a:t>AEMO Systems Deployment Cutover Risk</a:t>
            </a:r>
          </a:p>
        </p:txBody>
      </p:sp>
      <p:sp>
        <p:nvSpPr>
          <p:cNvPr id="4" name="Date Placeholder 3">
            <a:extLst>
              <a:ext uri="{FF2B5EF4-FFF2-40B4-BE49-F238E27FC236}">
                <a16:creationId xmlns:a16="http://schemas.microsoft.com/office/drawing/2014/main" id="{4B3BB38B-9E9A-4A2E-B2BD-3EF07D7FD33D}"/>
              </a:ext>
            </a:extLst>
          </p:cNvPr>
          <p:cNvSpPr>
            <a:spLocks noGrp="1"/>
          </p:cNvSpPr>
          <p:nvPr>
            <p:ph type="dt" sz="half" idx="10"/>
          </p:nvPr>
        </p:nvSpPr>
        <p:spPr/>
        <p:txBody>
          <a:bodyPr/>
          <a:lstStyle/>
          <a:p>
            <a:fld id="{FDEF3A66-B67E-4569-919D-CB6E78FCED42}" type="datetime1">
              <a:rPr lang="en-AU" smtClean="0"/>
              <a:t>14/09/2020</a:t>
            </a:fld>
            <a:endParaRPr lang="en-AU"/>
          </a:p>
        </p:txBody>
      </p:sp>
      <p:sp>
        <p:nvSpPr>
          <p:cNvPr id="6" name="Slide Number Placeholder 5">
            <a:extLst>
              <a:ext uri="{FF2B5EF4-FFF2-40B4-BE49-F238E27FC236}">
                <a16:creationId xmlns:a16="http://schemas.microsoft.com/office/drawing/2014/main" id="{9EFFA257-B32B-40E0-9025-3C737CF11424}"/>
              </a:ext>
            </a:extLst>
          </p:cNvPr>
          <p:cNvSpPr>
            <a:spLocks noGrp="1"/>
          </p:cNvSpPr>
          <p:nvPr>
            <p:ph type="sldNum" sz="quarter" idx="12"/>
          </p:nvPr>
        </p:nvSpPr>
        <p:spPr/>
        <p:txBody>
          <a:bodyPr/>
          <a:lstStyle/>
          <a:p>
            <a:fld id="{4EC81F68-4976-451A-B2E9-79BCBD2F70CC}" type="slidenum">
              <a:rPr lang="en-AU" smtClean="0"/>
              <a:t>42</a:t>
            </a:fld>
            <a:endParaRPr lang="en-AU"/>
          </a:p>
        </p:txBody>
      </p:sp>
      <p:graphicFrame>
        <p:nvGraphicFramePr>
          <p:cNvPr id="9" name="Table 8">
            <a:extLst>
              <a:ext uri="{FF2B5EF4-FFF2-40B4-BE49-F238E27FC236}">
                <a16:creationId xmlns:a16="http://schemas.microsoft.com/office/drawing/2014/main" id="{D907DE64-DAA8-47FD-A9DA-DDF8BDAE3ACB}"/>
              </a:ext>
            </a:extLst>
          </p:cNvPr>
          <p:cNvGraphicFramePr>
            <a:graphicFrameLocks/>
          </p:cNvGraphicFramePr>
          <p:nvPr>
            <p:extLst>
              <p:ext uri="{D42A27DB-BD31-4B8C-83A1-F6EECF244321}">
                <p14:modId xmlns:p14="http://schemas.microsoft.com/office/powerpoint/2010/main" val="2096720151"/>
              </p:ext>
            </p:extLst>
          </p:nvPr>
        </p:nvGraphicFramePr>
        <p:xfrm>
          <a:off x="168078" y="1494551"/>
          <a:ext cx="8770918" cy="1880616"/>
        </p:xfrm>
        <a:graphic>
          <a:graphicData uri="http://schemas.openxmlformats.org/drawingml/2006/table">
            <a:tbl>
              <a:tblPr firstRow="1" bandRow="1">
                <a:tableStyleId>{21E4AEA4-8DFA-4A89-87EB-49C32662AFE0}</a:tableStyleId>
              </a:tblPr>
              <a:tblGrid>
                <a:gridCol w="535307">
                  <a:extLst>
                    <a:ext uri="{9D8B030D-6E8A-4147-A177-3AD203B41FA5}">
                      <a16:colId xmlns:a16="http://schemas.microsoft.com/office/drawing/2014/main" val="970048349"/>
                    </a:ext>
                  </a:extLst>
                </a:gridCol>
                <a:gridCol w="6095481">
                  <a:extLst>
                    <a:ext uri="{9D8B030D-6E8A-4147-A177-3AD203B41FA5}">
                      <a16:colId xmlns:a16="http://schemas.microsoft.com/office/drawing/2014/main" val="2840511822"/>
                    </a:ext>
                  </a:extLst>
                </a:gridCol>
                <a:gridCol w="2140130">
                  <a:extLst>
                    <a:ext uri="{9D8B030D-6E8A-4147-A177-3AD203B41FA5}">
                      <a16:colId xmlns:a16="http://schemas.microsoft.com/office/drawing/2014/main" val="1672599314"/>
                    </a:ext>
                  </a:extLst>
                </a:gridCol>
              </a:tblGrid>
              <a:tr h="370840">
                <a:tc>
                  <a:txBody>
                    <a:bodyPr/>
                    <a:lstStyle/>
                    <a:p>
                      <a:r>
                        <a:rPr lang="en-US"/>
                        <a:t>ID</a:t>
                      </a:r>
                    </a:p>
                  </a:txBody>
                  <a:tcPr/>
                </a:tc>
                <a:tc>
                  <a:txBody>
                    <a:bodyPr/>
                    <a:lstStyle/>
                    <a:p>
                      <a:r>
                        <a:rPr lang="en-US"/>
                        <a:t>Risk Description</a:t>
                      </a:r>
                    </a:p>
                  </a:txBody>
                  <a:tcPr/>
                </a:tc>
                <a:tc>
                  <a:txBody>
                    <a:bodyPr/>
                    <a:lstStyle/>
                    <a:p>
                      <a:r>
                        <a:rPr lang="en-US"/>
                        <a:t>Residual Risk Rating</a:t>
                      </a:r>
                    </a:p>
                  </a:txBody>
                  <a:tcPr/>
                </a:tc>
                <a:extLst>
                  <a:ext uri="{0D108BD9-81ED-4DB2-BD59-A6C34878D82A}">
                    <a16:rowId xmlns:a16="http://schemas.microsoft.com/office/drawing/2014/main" val="320987571"/>
                  </a:ext>
                </a:extLst>
              </a:tr>
              <a:tr h="1483359">
                <a:tc>
                  <a:txBody>
                    <a:bodyPr/>
                    <a:lstStyle/>
                    <a:p>
                      <a:pPr marL="0" marR="0" lvl="0" indent="0" algn="l">
                        <a:lnSpc>
                          <a:spcPct val="90000"/>
                        </a:lnSpc>
                        <a:spcBef>
                          <a:spcPts val="750"/>
                        </a:spcBef>
                        <a:spcAft>
                          <a:spcPts val="0"/>
                        </a:spcAft>
                        <a:buNone/>
                      </a:pPr>
                      <a:r>
                        <a:rPr lang="en-US"/>
                        <a:t>R28</a:t>
                      </a:r>
                    </a:p>
                  </a:txBody>
                  <a:tcPr/>
                </a:tc>
                <a:tc>
                  <a:txBody>
                    <a:bodyPr/>
                    <a:lstStyle/>
                    <a:p>
                      <a:pPr marL="0" marR="0" lvl="0" indent="0" algn="l">
                        <a:lnSpc>
                          <a:spcPct val="90000"/>
                        </a:lnSpc>
                        <a:spcBef>
                          <a:spcPts val="750"/>
                        </a:spcBef>
                        <a:spcAft>
                          <a:spcPts val="0"/>
                        </a:spcAft>
                        <a:buNone/>
                      </a:pPr>
                      <a:r>
                        <a:rPr lang="en-US" sz="1350" u="none" strike="noStrike" noProof="0"/>
                        <a:t>The current Cutover approach has the 3 AEMO systems deployments in close succession.  Retail Metering the largest, most technically complex and riskiest cutover going first on 9 March, then followed by both the Dispatch and Settlements systems deployments together 3 weeks later on 1 April.</a:t>
                      </a:r>
                    </a:p>
                    <a:p>
                      <a:pPr marL="0" marR="0" lvl="0" indent="0" algn="l">
                        <a:lnSpc>
                          <a:spcPct val="90000"/>
                        </a:lnSpc>
                        <a:spcBef>
                          <a:spcPts val="750"/>
                        </a:spcBef>
                        <a:spcAft>
                          <a:spcPts val="0"/>
                        </a:spcAft>
                        <a:buNone/>
                      </a:pPr>
                      <a:r>
                        <a:rPr lang="en-AU" sz="1400" kern="1200">
                          <a:solidFill>
                            <a:schemeClr val="dk1"/>
                          </a:solidFill>
                          <a:latin typeface="+mn-lt"/>
                          <a:ea typeface="+mn-ea"/>
                          <a:cs typeface="+mn-cs"/>
                        </a:rPr>
                        <a:t>A go-live criteria for Settlements is a stable metering platform. The current timetable only allows one week for the Retail solution to be stabilised prior to commencing cutover activity for Settlements which is high-risk.  </a:t>
                      </a:r>
                      <a:endParaRPr lang="en-US"/>
                    </a:p>
                  </a:txBody>
                  <a:tcPr/>
                </a:tc>
                <a:tc>
                  <a:txBody>
                    <a:bodyPr/>
                    <a:lstStyle/>
                    <a:p>
                      <a:r>
                        <a:rPr lang="en-US"/>
                        <a:t>Medium</a:t>
                      </a:r>
                    </a:p>
                  </a:txBody>
                  <a:tcPr>
                    <a:solidFill>
                      <a:schemeClr val="accent4">
                        <a:lumMod val="40000"/>
                        <a:lumOff val="60000"/>
                      </a:schemeClr>
                    </a:solidFill>
                  </a:tcPr>
                </a:tc>
                <a:extLst>
                  <a:ext uri="{0D108BD9-81ED-4DB2-BD59-A6C34878D82A}">
                    <a16:rowId xmlns:a16="http://schemas.microsoft.com/office/drawing/2014/main" val="2518248788"/>
                  </a:ext>
                </a:extLst>
              </a:tr>
            </a:tbl>
          </a:graphicData>
        </a:graphic>
      </p:graphicFrame>
      <p:sp>
        <p:nvSpPr>
          <p:cNvPr id="10" name="TextBox 9">
            <a:extLst>
              <a:ext uri="{FF2B5EF4-FFF2-40B4-BE49-F238E27FC236}">
                <a16:creationId xmlns:a16="http://schemas.microsoft.com/office/drawing/2014/main" id="{8F0BAFC3-137B-46E1-86AC-F878B5154C52}"/>
              </a:ext>
            </a:extLst>
          </p:cNvPr>
          <p:cNvSpPr txBox="1"/>
          <p:nvPr/>
        </p:nvSpPr>
        <p:spPr>
          <a:xfrm>
            <a:off x="168078" y="3824654"/>
            <a:ext cx="8770918" cy="2585323"/>
          </a:xfrm>
          <a:prstGeom prst="rect">
            <a:avLst/>
          </a:prstGeom>
          <a:noFill/>
        </p:spPr>
        <p:txBody>
          <a:bodyPr wrap="square" rtlCol="0">
            <a:spAutoFit/>
          </a:bodyPr>
          <a:lstStyle/>
          <a:p>
            <a:pPr marL="285750" indent="-285750">
              <a:buFont typeface="Arial" panose="020B0604020202020204" pitchFamily="34" charset="0"/>
              <a:buChar char="•"/>
            </a:pPr>
            <a:r>
              <a:rPr lang="en-AU">
                <a:cs typeface="Segoe UI Semilight"/>
              </a:rPr>
              <a:t>To mitigate this risk AEMO is proposing to move the Settlements go-live to </a:t>
            </a:r>
            <a:r>
              <a:rPr lang="en-AU" b="1" u="sng">
                <a:cs typeface="Segoe UI Semilight"/>
              </a:rPr>
              <a:t>19 April 2021</a:t>
            </a:r>
          </a:p>
          <a:p>
            <a:pPr marL="285750" indent="-285750">
              <a:buFont typeface="Arial" panose="020B0604020202020204" pitchFamily="34" charset="0"/>
              <a:buChar char="•"/>
            </a:pPr>
            <a:r>
              <a:rPr lang="en-AU">
                <a:cs typeface="Segoe UI Semilight"/>
              </a:rPr>
              <a:t>Settlements deployment into pre-production remains 17 February 2021</a:t>
            </a:r>
          </a:p>
          <a:p>
            <a:pPr marL="285750" indent="-285750">
              <a:buFont typeface="Arial" panose="020B0604020202020204" pitchFamily="34" charset="0"/>
              <a:buChar char="•"/>
            </a:pPr>
            <a:r>
              <a:rPr lang="en-US">
                <a:cs typeface="Segoe UI Semilight"/>
              </a:rPr>
              <a:t>The Dispatch and Retail Releases are required to facilitate 5MS market go live </a:t>
            </a:r>
            <a:r>
              <a:rPr lang="en-US">
                <a:ea typeface="+mn-lt"/>
                <a:cs typeface="+mn-lt"/>
              </a:rPr>
              <a:t>transitional </a:t>
            </a:r>
            <a:r>
              <a:rPr lang="en-US">
                <a:cs typeface="Segoe UI Semilight"/>
              </a:rPr>
              <a:t>activities (i.e. submit 5-min bids; deliver 5-min reads). </a:t>
            </a:r>
          </a:p>
          <a:p>
            <a:pPr marL="742950" lvl="1" indent="-285750">
              <a:buFont typeface="Arial" panose="020B0604020202020204" pitchFamily="34" charset="0"/>
              <a:buChar char="•"/>
            </a:pPr>
            <a:r>
              <a:rPr lang="en-US">
                <a:cs typeface="Segoe UI Semilight"/>
              </a:rPr>
              <a:t>go-live dates, pre-prod dates and transition plans remain as is (9 March 2021 for Retail and 1 April 2021 for Dispatch)</a:t>
            </a:r>
            <a:endParaRPr lang="en-AU">
              <a:cs typeface="Segoe UI Semilight"/>
            </a:endParaRPr>
          </a:p>
          <a:p>
            <a:pPr marL="285750" indent="-285750">
              <a:buFont typeface="Arial" panose="020B0604020202020204" pitchFamily="34" charset="0"/>
              <a:buChar char="•"/>
            </a:pPr>
            <a:r>
              <a:rPr lang="en-AU">
                <a:cs typeface="Segoe UI Semilight"/>
              </a:rPr>
              <a:t>The Settlements solution platform go-live does not facilitate any 5MS industry go-live or transitional activities – it only must be deployed in Prod before 1 October 2021</a:t>
            </a:r>
          </a:p>
        </p:txBody>
      </p:sp>
    </p:spTree>
    <p:extLst>
      <p:ext uri="{BB962C8B-B14F-4D97-AF65-F5344CB8AC3E}">
        <p14:creationId xmlns:p14="http://schemas.microsoft.com/office/powerpoint/2010/main" val="3834804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D21C-557E-4E52-9C03-46F96B8FBE0D}"/>
              </a:ext>
            </a:extLst>
          </p:cNvPr>
          <p:cNvSpPr>
            <a:spLocks noGrp="1"/>
          </p:cNvSpPr>
          <p:nvPr>
            <p:ph type="title"/>
          </p:nvPr>
        </p:nvSpPr>
        <p:spPr>
          <a:xfrm>
            <a:off x="176645" y="136526"/>
            <a:ext cx="8770785" cy="1189039"/>
          </a:xfrm>
        </p:spPr>
        <p:txBody>
          <a:bodyPr>
            <a:normAutofit/>
          </a:bodyPr>
          <a:lstStyle/>
          <a:p>
            <a:r>
              <a:rPr lang="en-AU"/>
              <a:t>Non-5MS Market changes not reflected in the 5MS Staging Environment </a:t>
            </a:r>
          </a:p>
        </p:txBody>
      </p:sp>
      <p:sp>
        <p:nvSpPr>
          <p:cNvPr id="3" name="Content Placeholder 2">
            <a:extLst>
              <a:ext uri="{FF2B5EF4-FFF2-40B4-BE49-F238E27FC236}">
                <a16:creationId xmlns:a16="http://schemas.microsoft.com/office/drawing/2014/main" id="{1F92AA6D-FAF2-440E-8957-A985F890A9E0}"/>
              </a:ext>
            </a:extLst>
          </p:cNvPr>
          <p:cNvSpPr>
            <a:spLocks noGrp="1"/>
          </p:cNvSpPr>
          <p:nvPr>
            <p:ph idx="1"/>
          </p:nvPr>
        </p:nvSpPr>
        <p:spPr>
          <a:xfrm>
            <a:off x="196569" y="3808490"/>
            <a:ext cx="8770787" cy="2394502"/>
          </a:xfrm>
          <a:noFill/>
        </p:spPr>
        <p:txBody>
          <a:bodyPr wrap="square" rtlCol="0">
            <a:spAutoFit/>
          </a:bodyPr>
          <a:lstStyle/>
          <a:p>
            <a:pPr marL="285750" indent="-285750" defTabSz="914400"/>
            <a:r>
              <a:rPr lang="en-AU" sz="1800">
                <a:cs typeface="Segoe UI Semilight"/>
              </a:rPr>
              <a:t>AEMO has carried out a review of the </a:t>
            </a:r>
            <a:r>
              <a:rPr lang="en-AU" sz="1800">
                <a:cs typeface="Segoe UI Semilight"/>
                <a:hlinkClick r:id="rId2"/>
              </a:rPr>
              <a:t>Regulatory Implementation Roadmap </a:t>
            </a:r>
            <a:r>
              <a:rPr lang="en-AU" sz="1800">
                <a:cs typeface="Segoe UI Semilight"/>
              </a:rPr>
              <a:t>in consultation with industry</a:t>
            </a:r>
          </a:p>
          <a:p>
            <a:pPr marL="285750" indent="-285750" defTabSz="914400"/>
            <a:r>
              <a:rPr lang="en-AU" sz="1800">
                <a:cs typeface="Segoe UI Semilight"/>
              </a:rPr>
              <a:t>The updated roadmap takes into account a number of recent AEMC decisions including the 3-month deferral for 5MS and GS</a:t>
            </a:r>
          </a:p>
          <a:p>
            <a:pPr marL="285750" indent="-285750" defTabSz="914400"/>
            <a:r>
              <a:rPr lang="en-AU" sz="1800">
                <a:cs typeface="Segoe UI Semilight"/>
              </a:rPr>
              <a:t>AEMO is currently reviewing the interdependencies between the 5MS Program, Customer Switching and Wholesale Demand Response (WDR) and will communicate to participants through joint information session </a:t>
            </a:r>
          </a:p>
          <a:p>
            <a:pPr marL="285750" indent="-285750" defTabSz="914400"/>
            <a:endParaRPr lang="en-AU" sz="1800">
              <a:cs typeface="Segoe UI Semilight"/>
            </a:endParaRPr>
          </a:p>
        </p:txBody>
      </p:sp>
      <p:sp>
        <p:nvSpPr>
          <p:cNvPr id="4" name="Slide Number Placeholder 3">
            <a:extLst>
              <a:ext uri="{FF2B5EF4-FFF2-40B4-BE49-F238E27FC236}">
                <a16:creationId xmlns:a16="http://schemas.microsoft.com/office/drawing/2014/main" id="{677CA62E-E17B-491F-BEB5-99A99A2E6339}"/>
              </a:ext>
            </a:extLst>
          </p:cNvPr>
          <p:cNvSpPr>
            <a:spLocks noGrp="1"/>
          </p:cNvSpPr>
          <p:nvPr>
            <p:ph type="sldNum" sz="quarter" idx="12"/>
          </p:nvPr>
        </p:nvSpPr>
        <p:spPr/>
        <p:txBody>
          <a:bodyPr/>
          <a:lstStyle/>
          <a:p>
            <a:fld id="{4EC81F68-4976-451A-B2E9-79BCBD2F70CC}" type="slidenum">
              <a:rPr lang="en-AU" smtClean="0"/>
              <a:t>43</a:t>
            </a:fld>
            <a:endParaRPr lang="en-AU"/>
          </a:p>
        </p:txBody>
      </p:sp>
      <p:graphicFrame>
        <p:nvGraphicFramePr>
          <p:cNvPr id="5" name="Table 4">
            <a:extLst>
              <a:ext uri="{FF2B5EF4-FFF2-40B4-BE49-F238E27FC236}">
                <a16:creationId xmlns:a16="http://schemas.microsoft.com/office/drawing/2014/main" id="{AEC224D1-5B6A-457B-8713-ABE080528BFC}"/>
              </a:ext>
            </a:extLst>
          </p:cNvPr>
          <p:cNvGraphicFramePr>
            <a:graphicFrameLocks/>
          </p:cNvGraphicFramePr>
          <p:nvPr>
            <p:extLst>
              <p:ext uri="{D42A27DB-BD31-4B8C-83A1-F6EECF244321}">
                <p14:modId xmlns:p14="http://schemas.microsoft.com/office/powerpoint/2010/main" val="1299427613"/>
              </p:ext>
            </p:extLst>
          </p:nvPr>
        </p:nvGraphicFramePr>
        <p:xfrm>
          <a:off x="168078" y="1494553"/>
          <a:ext cx="8770918" cy="2240280"/>
        </p:xfrm>
        <a:graphic>
          <a:graphicData uri="http://schemas.openxmlformats.org/drawingml/2006/table">
            <a:tbl>
              <a:tblPr firstRow="1" bandRow="1">
                <a:tableStyleId>{21E4AEA4-8DFA-4A89-87EB-49C32662AFE0}</a:tableStyleId>
              </a:tblPr>
              <a:tblGrid>
                <a:gridCol w="561684">
                  <a:extLst>
                    <a:ext uri="{9D8B030D-6E8A-4147-A177-3AD203B41FA5}">
                      <a16:colId xmlns:a16="http://schemas.microsoft.com/office/drawing/2014/main" val="970048349"/>
                    </a:ext>
                  </a:extLst>
                </a:gridCol>
                <a:gridCol w="4167553">
                  <a:extLst>
                    <a:ext uri="{9D8B030D-6E8A-4147-A177-3AD203B41FA5}">
                      <a16:colId xmlns:a16="http://schemas.microsoft.com/office/drawing/2014/main" val="2840511822"/>
                    </a:ext>
                  </a:extLst>
                </a:gridCol>
                <a:gridCol w="1090247">
                  <a:extLst>
                    <a:ext uri="{9D8B030D-6E8A-4147-A177-3AD203B41FA5}">
                      <a16:colId xmlns:a16="http://schemas.microsoft.com/office/drawing/2014/main" val="1672599314"/>
                    </a:ext>
                  </a:extLst>
                </a:gridCol>
                <a:gridCol w="2951434">
                  <a:extLst>
                    <a:ext uri="{9D8B030D-6E8A-4147-A177-3AD203B41FA5}">
                      <a16:colId xmlns:a16="http://schemas.microsoft.com/office/drawing/2014/main" val="1515439853"/>
                    </a:ext>
                  </a:extLst>
                </a:gridCol>
              </a:tblGrid>
              <a:tr h="258599">
                <a:tc>
                  <a:txBody>
                    <a:bodyPr/>
                    <a:lstStyle/>
                    <a:p>
                      <a:r>
                        <a:rPr lang="en-US"/>
                        <a:t>ID</a:t>
                      </a:r>
                    </a:p>
                  </a:txBody>
                  <a:tcPr/>
                </a:tc>
                <a:tc>
                  <a:txBody>
                    <a:bodyPr/>
                    <a:lstStyle/>
                    <a:p>
                      <a:r>
                        <a:rPr lang="en-US"/>
                        <a:t>Risk Description</a:t>
                      </a:r>
                    </a:p>
                  </a:txBody>
                  <a:tcPr/>
                </a:tc>
                <a:tc>
                  <a:txBody>
                    <a:bodyPr/>
                    <a:lstStyle/>
                    <a:p>
                      <a:r>
                        <a:rPr lang="en-US">
                          <a:highlight>
                            <a:srgbClr val="FF00FF"/>
                          </a:highlight>
                        </a:rPr>
                        <a:t>Inherent </a:t>
                      </a:r>
                      <a:r>
                        <a:rPr lang="en-US"/>
                        <a:t>Risk Rating</a:t>
                      </a:r>
                    </a:p>
                  </a:txBody>
                  <a:tcPr/>
                </a:tc>
                <a:tc>
                  <a:txBody>
                    <a:bodyPr/>
                    <a:lstStyle/>
                    <a:p>
                      <a:endParaRPr lang="en-US"/>
                    </a:p>
                  </a:txBody>
                  <a:tcPr/>
                </a:tc>
                <a:extLst>
                  <a:ext uri="{0D108BD9-81ED-4DB2-BD59-A6C34878D82A}">
                    <a16:rowId xmlns:a16="http://schemas.microsoft.com/office/drawing/2014/main" val="320987571"/>
                  </a:ext>
                </a:extLst>
              </a:tr>
              <a:tr h="930441">
                <a:tc>
                  <a:txBody>
                    <a:bodyPr/>
                    <a:lstStyle/>
                    <a:p>
                      <a:pPr marL="0" marR="0" lvl="0" indent="0" algn="l">
                        <a:lnSpc>
                          <a:spcPct val="90000"/>
                        </a:lnSpc>
                        <a:spcBef>
                          <a:spcPts val="750"/>
                        </a:spcBef>
                        <a:spcAft>
                          <a:spcPts val="0"/>
                        </a:spcAft>
                        <a:buNone/>
                      </a:pPr>
                      <a:r>
                        <a:rPr lang="en-US"/>
                        <a:t>R31</a:t>
                      </a:r>
                    </a:p>
                  </a:txBody>
                  <a:tcPr/>
                </a:tc>
                <a:tc>
                  <a:txBody>
                    <a:bodyPr/>
                    <a:lstStyle/>
                    <a:p>
                      <a:pPr marL="0" marR="0" lvl="0" indent="0" algn="l">
                        <a:lnSpc>
                          <a:spcPct val="90000"/>
                        </a:lnSpc>
                        <a:spcBef>
                          <a:spcPts val="750"/>
                        </a:spcBef>
                        <a:spcAft>
                          <a:spcPts val="0"/>
                        </a:spcAft>
                        <a:buNone/>
                      </a:pPr>
                      <a:r>
                        <a:rPr lang="en-AU" sz="1350" u="none" strike="noStrike" noProof="0"/>
                        <a:t>There is a risk that market changes from projects other than the 5MS and GS implementation that go-live during the extended 5MS and GS transition period will not be reflected in the 5MS Staging Environment which could mean that it is not an effective environment for participant testing.</a:t>
                      </a:r>
                      <a:endParaRPr lang="en-US"/>
                    </a:p>
                  </a:txBody>
                  <a:tcPr/>
                </a:tc>
                <a:tc>
                  <a:txBody>
                    <a:bodyPr/>
                    <a:lstStyle/>
                    <a:p>
                      <a:r>
                        <a:rPr lang="en-US"/>
                        <a:t>Significant</a:t>
                      </a:r>
                    </a:p>
                  </a:txBody>
                  <a:tcPr>
                    <a:solidFill>
                      <a:srgbClr val="FFC000"/>
                    </a:solidFill>
                  </a:tcPr>
                </a:tc>
                <a:tc>
                  <a:txBody>
                    <a:bodyPr/>
                    <a:lstStyle/>
                    <a:p>
                      <a:r>
                        <a:rPr lang="en-AU"/>
                        <a:t>This is being reviewed as part of the work on interactions with other market changes and 5MS Staging Environment and will be discussed with ITWG.</a:t>
                      </a:r>
                    </a:p>
                    <a:p>
                      <a:r>
                        <a:rPr lang="en-AU"/>
                        <a:t>Mitigation measures to be determined and risk to be updated with residual risk rating. </a:t>
                      </a:r>
                    </a:p>
                  </a:txBody>
                  <a:tcPr>
                    <a:solidFill>
                      <a:schemeClr val="tx1">
                        <a:lumMod val="25000"/>
                        <a:lumOff val="75000"/>
                      </a:schemeClr>
                    </a:solidFill>
                  </a:tcPr>
                </a:tc>
                <a:extLst>
                  <a:ext uri="{0D108BD9-81ED-4DB2-BD59-A6C34878D82A}">
                    <a16:rowId xmlns:a16="http://schemas.microsoft.com/office/drawing/2014/main" val="2518248788"/>
                  </a:ext>
                </a:extLst>
              </a:tr>
            </a:tbl>
          </a:graphicData>
        </a:graphic>
      </p:graphicFrame>
    </p:spTree>
    <p:extLst>
      <p:ext uri="{BB962C8B-B14F-4D97-AF65-F5344CB8AC3E}">
        <p14:creationId xmlns:p14="http://schemas.microsoft.com/office/powerpoint/2010/main" val="2105627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3401-D5C0-4E71-9D29-642EDB25E98E}"/>
              </a:ext>
            </a:extLst>
          </p:cNvPr>
          <p:cNvSpPr>
            <a:spLocks noGrp="1"/>
          </p:cNvSpPr>
          <p:nvPr>
            <p:ph type="title"/>
          </p:nvPr>
        </p:nvSpPr>
        <p:spPr/>
        <p:txBody>
          <a:bodyPr/>
          <a:lstStyle/>
          <a:p>
            <a:r>
              <a:rPr lang="en-AU"/>
              <a:t>Q&amp;A session on Functionality Deployment Matrix</a:t>
            </a:r>
          </a:p>
        </p:txBody>
      </p:sp>
      <p:sp>
        <p:nvSpPr>
          <p:cNvPr id="3" name="Text Placeholder 2">
            <a:extLst>
              <a:ext uri="{FF2B5EF4-FFF2-40B4-BE49-F238E27FC236}">
                <a16:creationId xmlns:a16="http://schemas.microsoft.com/office/drawing/2014/main" id="{7541517C-DEF9-4773-BADD-91A10EB6F1C2}"/>
              </a:ext>
            </a:extLst>
          </p:cNvPr>
          <p:cNvSpPr>
            <a:spLocks noGrp="1"/>
          </p:cNvSpPr>
          <p:nvPr>
            <p:ph type="body" idx="1"/>
          </p:nvPr>
        </p:nvSpPr>
        <p:spPr/>
        <p:txBody>
          <a:bodyPr/>
          <a:lstStyle/>
          <a:p>
            <a:r>
              <a:rPr lang="en-AU"/>
              <a:t>Tui Grant</a:t>
            </a:r>
          </a:p>
        </p:txBody>
      </p:sp>
      <p:sp>
        <p:nvSpPr>
          <p:cNvPr id="6" name="Slide Number Placeholder 5">
            <a:extLst>
              <a:ext uri="{FF2B5EF4-FFF2-40B4-BE49-F238E27FC236}">
                <a16:creationId xmlns:a16="http://schemas.microsoft.com/office/drawing/2014/main" id="{8A673D9E-1E68-4DD5-9248-A7411ED61D0D}"/>
              </a:ext>
            </a:extLst>
          </p:cNvPr>
          <p:cNvSpPr>
            <a:spLocks noGrp="1"/>
          </p:cNvSpPr>
          <p:nvPr>
            <p:ph type="sldNum" sz="quarter" idx="12"/>
          </p:nvPr>
        </p:nvSpPr>
        <p:spPr/>
        <p:txBody>
          <a:bodyPr/>
          <a:lstStyle/>
          <a:p>
            <a:fld id="{4EC81F68-4976-451A-B2E9-79BCBD2F70CC}" type="slidenum">
              <a:rPr lang="en-AU" smtClean="0"/>
              <a:pPr/>
              <a:t>44</a:t>
            </a:fld>
            <a:endParaRPr lang="en-AU"/>
          </a:p>
        </p:txBody>
      </p:sp>
    </p:spTree>
    <p:extLst>
      <p:ext uri="{BB962C8B-B14F-4D97-AF65-F5344CB8AC3E}">
        <p14:creationId xmlns:p14="http://schemas.microsoft.com/office/powerpoint/2010/main" val="676271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p:txBody>
          <a:bodyPr/>
          <a:lstStyle/>
          <a:p>
            <a:r>
              <a:rPr lang="en-AU"/>
              <a:t>Functionality Deployment Matrix</a:t>
            </a:r>
          </a:p>
        </p:txBody>
      </p:sp>
      <p:sp>
        <p:nvSpPr>
          <p:cNvPr id="6" name="Content Placeholder 5">
            <a:extLst>
              <a:ext uri="{FF2B5EF4-FFF2-40B4-BE49-F238E27FC236}">
                <a16:creationId xmlns:a16="http://schemas.microsoft.com/office/drawing/2014/main" id="{74945858-764A-4BD9-932B-7319D89A1B81}"/>
              </a:ext>
            </a:extLst>
          </p:cNvPr>
          <p:cNvSpPr>
            <a:spLocks noGrp="1"/>
          </p:cNvSpPr>
          <p:nvPr>
            <p:ph idx="1"/>
          </p:nvPr>
        </p:nvSpPr>
        <p:spPr/>
        <p:txBody>
          <a:bodyPr/>
          <a:lstStyle/>
          <a:p>
            <a:r>
              <a:rPr lang="en-AU"/>
              <a:t>Functionality Deployment Matrix demo </a:t>
            </a:r>
          </a:p>
          <a:p>
            <a:r>
              <a:rPr lang="en-AU"/>
              <a:t>Q&amp;A Session</a:t>
            </a:r>
          </a:p>
          <a:p>
            <a:r>
              <a:rPr lang="en-AU"/>
              <a:t>Matrix can be found on the 5MS website here: https://www.aemo.com.au/-/media/files/electricity/nem/5ms/program-management/aemo-5ms-functional-deployment-matrix.xlsx?la=en</a:t>
            </a:r>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pPr defTabSz="781995">
              <a:defRPr/>
            </a:pPr>
            <a:fld id="{4EC81F68-4976-451A-B2E9-79BCBD2F70CC}" type="slidenum">
              <a:rPr lang="en-AU">
                <a:solidFill>
                  <a:srgbClr val="222324">
                    <a:tint val="75000"/>
                  </a:srgbClr>
                </a:solidFill>
                <a:latin typeface="Tw Cen MT" panose="020B0602020104020603"/>
              </a:rPr>
              <a:pPr defTabSz="781995">
                <a:defRPr/>
              </a:pPr>
              <a:t>45</a:t>
            </a:fld>
            <a:endParaRPr lang="en-AU">
              <a:solidFill>
                <a:srgbClr val="222324">
                  <a:tint val="75000"/>
                </a:srgbClr>
              </a:solidFill>
              <a:latin typeface="Tw Cen MT" panose="020B0602020104020603"/>
            </a:endParaRPr>
          </a:p>
        </p:txBody>
      </p:sp>
    </p:spTree>
    <p:extLst>
      <p:ext uri="{BB962C8B-B14F-4D97-AF65-F5344CB8AC3E}">
        <p14:creationId xmlns:p14="http://schemas.microsoft.com/office/powerpoint/2010/main" val="3321960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3DCC-9699-42AD-BB65-AFD35BE8EB0C}"/>
              </a:ext>
            </a:extLst>
          </p:cNvPr>
          <p:cNvSpPr>
            <a:spLocks noGrp="1"/>
          </p:cNvSpPr>
          <p:nvPr>
            <p:ph type="title"/>
          </p:nvPr>
        </p:nvSpPr>
        <p:spPr/>
        <p:txBody>
          <a:bodyPr/>
          <a:lstStyle/>
          <a:p>
            <a:r>
              <a:rPr lang="en-AU"/>
              <a:t>Readiness Reporting</a:t>
            </a:r>
          </a:p>
        </p:txBody>
      </p:sp>
      <p:sp>
        <p:nvSpPr>
          <p:cNvPr id="3" name="Text Placeholder 2">
            <a:extLst>
              <a:ext uri="{FF2B5EF4-FFF2-40B4-BE49-F238E27FC236}">
                <a16:creationId xmlns:a16="http://schemas.microsoft.com/office/drawing/2014/main" id="{0F540799-DE80-4199-883F-7890E5E77183}"/>
              </a:ext>
            </a:extLst>
          </p:cNvPr>
          <p:cNvSpPr>
            <a:spLocks noGrp="1"/>
          </p:cNvSpPr>
          <p:nvPr>
            <p:ph type="body" idx="1"/>
          </p:nvPr>
        </p:nvSpPr>
        <p:spPr/>
        <p:txBody>
          <a:bodyPr/>
          <a:lstStyle/>
          <a:p>
            <a:r>
              <a:rPr lang="en-AU"/>
              <a:t>Greg Minney</a:t>
            </a:r>
          </a:p>
        </p:txBody>
      </p:sp>
      <p:sp>
        <p:nvSpPr>
          <p:cNvPr id="4" name="Slide Number Placeholder 3">
            <a:extLst>
              <a:ext uri="{FF2B5EF4-FFF2-40B4-BE49-F238E27FC236}">
                <a16:creationId xmlns:a16="http://schemas.microsoft.com/office/drawing/2014/main" id="{02D29C63-9EA8-4330-B96A-554AA9F33886}"/>
              </a:ext>
            </a:extLst>
          </p:cNvPr>
          <p:cNvSpPr>
            <a:spLocks noGrp="1"/>
          </p:cNvSpPr>
          <p:nvPr>
            <p:ph type="sldNum" sz="quarter" idx="12"/>
          </p:nvPr>
        </p:nvSpPr>
        <p:spPr/>
        <p:txBody>
          <a:bodyPr/>
          <a:lstStyle/>
          <a:p>
            <a:fld id="{4EC81F68-4976-451A-B2E9-79BCBD2F70CC}" type="slidenum">
              <a:rPr lang="en-AU" smtClean="0"/>
              <a:pPr/>
              <a:t>46</a:t>
            </a:fld>
            <a:endParaRPr lang="en-AU"/>
          </a:p>
        </p:txBody>
      </p:sp>
    </p:spTree>
    <p:extLst>
      <p:ext uri="{BB962C8B-B14F-4D97-AF65-F5344CB8AC3E}">
        <p14:creationId xmlns:p14="http://schemas.microsoft.com/office/powerpoint/2010/main" val="4231823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3B71-8C5B-49C5-9717-F8341D6042BC}"/>
              </a:ext>
            </a:extLst>
          </p:cNvPr>
          <p:cNvSpPr>
            <a:spLocks noGrp="1"/>
          </p:cNvSpPr>
          <p:nvPr>
            <p:ph type="title"/>
          </p:nvPr>
        </p:nvSpPr>
        <p:spPr/>
        <p:txBody>
          <a:bodyPr/>
          <a:lstStyle/>
          <a:p>
            <a:r>
              <a:rPr lang="en-AU"/>
              <a:t>Readiness Reporting</a:t>
            </a:r>
          </a:p>
        </p:txBody>
      </p:sp>
      <p:sp>
        <p:nvSpPr>
          <p:cNvPr id="3" name="Slide Number Placeholder 2">
            <a:extLst>
              <a:ext uri="{FF2B5EF4-FFF2-40B4-BE49-F238E27FC236}">
                <a16:creationId xmlns:a16="http://schemas.microsoft.com/office/drawing/2014/main" id="{103B9ECA-2536-4ED8-B664-7A5B41CAEE63}"/>
              </a:ext>
            </a:extLst>
          </p:cNvPr>
          <p:cNvSpPr>
            <a:spLocks noGrp="1"/>
          </p:cNvSpPr>
          <p:nvPr>
            <p:ph type="sldNum" sz="quarter" idx="12"/>
          </p:nvPr>
        </p:nvSpPr>
        <p:spPr/>
        <p:txBody>
          <a:bodyPr/>
          <a:lstStyle/>
          <a:p>
            <a:fld id="{4EC81F68-4976-451A-B2E9-79BCBD2F70CC}" type="slidenum">
              <a:rPr lang="en-AU" smtClean="0"/>
              <a:t>47</a:t>
            </a:fld>
            <a:endParaRPr lang="en-AU"/>
          </a:p>
        </p:txBody>
      </p:sp>
      <p:pic>
        <p:nvPicPr>
          <p:cNvPr id="4" name="Picture 3">
            <a:extLst>
              <a:ext uri="{FF2B5EF4-FFF2-40B4-BE49-F238E27FC236}">
                <a16:creationId xmlns:a16="http://schemas.microsoft.com/office/drawing/2014/main" id="{3B495492-5BA7-48C0-A490-E9E7E781370F}"/>
              </a:ext>
            </a:extLst>
          </p:cNvPr>
          <p:cNvPicPr>
            <a:picLocks noChangeAspect="1"/>
          </p:cNvPicPr>
          <p:nvPr/>
        </p:nvPicPr>
        <p:blipFill>
          <a:blip r:embed="rId2"/>
          <a:stretch>
            <a:fillRect/>
          </a:stretch>
        </p:blipFill>
        <p:spPr>
          <a:xfrm>
            <a:off x="246067" y="1509305"/>
            <a:ext cx="3443730" cy="2537185"/>
          </a:xfrm>
          <a:prstGeom prst="rect">
            <a:avLst/>
          </a:prstGeom>
        </p:spPr>
      </p:pic>
      <p:sp>
        <p:nvSpPr>
          <p:cNvPr id="5" name="TextBox 4">
            <a:extLst>
              <a:ext uri="{FF2B5EF4-FFF2-40B4-BE49-F238E27FC236}">
                <a16:creationId xmlns:a16="http://schemas.microsoft.com/office/drawing/2014/main" id="{C7D56D00-C51E-4E74-9A23-9E1D9D472E21}"/>
              </a:ext>
            </a:extLst>
          </p:cNvPr>
          <p:cNvSpPr txBox="1"/>
          <p:nvPr/>
        </p:nvSpPr>
        <p:spPr>
          <a:xfrm>
            <a:off x="485510" y="4091382"/>
            <a:ext cx="1787733" cy="307777"/>
          </a:xfrm>
          <a:prstGeom prst="rect">
            <a:avLst/>
          </a:prstGeom>
          <a:noFill/>
        </p:spPr>
        <p:txBody>
          <a:bodyPr wrap="none" rtlCol="0">
            <a:spAutoFit/>
          </a:bodyPr>
          <a:lstStyle/>
          <a:p>
            <a:r>
              <a:rPr lang="en-AU" sz="1400"/>
              <a:t>Participant Response</a:t>
            </a:r>
          </a:p>
        </p:txBody>
      </p:sp>
      <p:graphicFrame>
        <p:nvGraphicFramePr>
          <p:cNvPr id="6" name="Chart 5">
            <a:extLst>
              <a:ext uri="{FF2B5EF4-FFF2-40B4-BE49-F238E27FC236}">
                <a16:creationId xmlns:a16="http://schemas.microsoft.com/office/drawing/2014/main" id="{4A861940-6165-4E04-A75F-A387354CFEE7}"/>
              </a:ext>
            </a:extLst>
          </p:cNvPr>
          <p:cNvGraphicFramePr>
            <a:graphicFrameLocks/>
          </p:cNvGraphicFramePr>
          <p:nvPr>
            <p:extLst>
              <p:ext uri="{D42A27DB-BD31-4B8C-83A1-F6EECF244321}">
                <p14:modId xmlns:p14="http://schemas.microsoft.com/office/powerpoint/2010/main" val="1533342547"/>
              </p:ext>
            </p:extLst>
          </p:nvPr>
        </p:nvGraphicFramePr>
        <p:xfrm>
          <a:off x="4874654" y="1552374"/>
          <a:ext cx="3725500" cy="24941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B77D23F-E5D0-4BAA-8B24-BFEC295EC144}"/>
              </a:ext>
            </a:extLst>
          </p:cNvPr>
          <p:cNvSpPr txBox="1"/>
          <p:nvPr/>
        </p:nvSpPr>
        <p:spPr>
          <a:xfrm>
            <a:off x="5377311" y="4063486"/>
            <a:ext cx="1712648" cy="307777"/>
          </a:xfrm>
          <a:prstGeom prst="rect">
            <a:avLst/>
          </a:prstGeom>
          <a:noFill/>
        </p:spPr>
        <p:txBody>
          <a:bodyPr wrap="none" rtlCol="0">
            <a:spAutoFit/>
          </a:bodyPr>
          <a:lstStyle/>
          <a:p>
            <a:r>
              <a:rPr lang="en-AU" sz="1400"/>
              <a:t>Participant Progress</a:t>
            </a:r>
          </a:p>
        </p:txBody>
      </p:sp>
      <p:sp>
        <p:nvSpPr>
          <p:cNvPr id="8" name="TextBox 7">
            <a:extLst>
              <a:ext uri="{FF2B5EF4-FFF2-40B4-BE49-F238E27FC236}">
                <a16:creationId xmlns:a16="http://schemas.microsoft.com/office/drawing/2014/main" id="{5758F5B9-9433-4DD0-91A4-4EE0C9753677}"/>
              </a:ext>
            </a:extLst>
          </p:cNvPr>
          <p:cNvSpPr txBox="1"/>
          <p:nvPr/>
        </p:nvSpPr>
        <p:spPr>
          <a:xfrm>
            <a:off x="663263" y="4636396"/>
            <a:ext cx="8435662" cy="2031325"/>
          </a:xfrm>
          <a:prstGeom prst="rect">
            <a:avLst/>
          </a:prstGeom>
          <a:noFill/>
        </p:spPr>
        <p:txBody>
          <a:bodyPr wrap="square" rtlCol="0">
            <a:spAutoFit/>
          </a:bodyPr>
          <a:lstStyle/>
          <a:p>
            <a:r>
              <a:rPr lang="en-AU" sz="1400"/>
              <a:t>Readiness Reporting:</a:t>
            </a:r>
          </a:p>
          <a:p>
            <a:r>
              <a:rPr lang="en-AU" sz="1400"/>
              <a:t>Regular survey of participant (and AEMO) progress towards 5MS and GS commencements</a:t>
            </a:r>
          </a:p>
          <a:p>
            <a:r>
              <a:rPr lang="en-AU" sz="1400"/>
              <a:t>Provides consolidated assessment of Industry readiness and basis for individual participant comparison</a:t>
            </a:r>
          </a:p>
          <a:p>
            <a:r>
              <a:rPr lang="en-AU" sz="1400"/>
              <a:t>Participant assessment of readiness :</a:t>
            </a:r>
          </a:p>
          <a:p>
            <a:pPr marL="285750" indent="-285750">
              <a:buFont typeface="Arial" panose="020B0604020202020204" pitchFamily="34" charset="0"/>
              <a:buChar char="•"/>
            </a:pPr>
            <a:r>
              <a:rPr lang="en-AU" sz="1400"/>
              <a:t>Overall program status, including vendor provision</a:t>
            </a:r>
          </a:p>
          <a:p>
            <a:pPr marL="285750" indent="-285750">
              <a:buFont typeface="Arial" panose="020B0604020202020204" pitchFamily="34" charset="0"/>
              <a:buChar char="•"/>
            </a:pPr>
            <a:r>
              <a:rPr lang="en-AU" sz="1400"/>
              <a:t>Role specific criteria</a:t>
            </a:r>
          </a:p>
          <a:p>
            <a:pPr marL="285750" indent="-285750">
              <a:buFont typeface="Arial" panose="020B0604020202020204" pitchFamily="34" charset="0"/>
              <a:buChar char="•"/>
            </a:pPr>
            <a:r>
              <a:rPr lang="en-AU" sz="1400"/>
              <a:t>Metering transition activity</a:t>
            </a:r>
          </a:p>
          <a:p>
            <a:r>
              <a:rPr lang="en-AU" sz="1400"/>
              <a:t>Industry risks and responses </a:t>
            </a:r>
          </a:p>
          <a:p>
            <a:endParaRPr lang="en-AU" sz="1400"/>
          </a:p>
        </p:txBody>
      </p:sp>
    </p:spTree>
    <p:extLst>
      <p:ext uri="{BB962C8B-B14F-4D97-AF65-F5344CB8AC3E}">
        <p14:creationId xmlns:p14="http://schemas.microsoft.com/office/powerpoint/2010/main" val="3901992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3DCC-9699-42AD-BB65-AFD35BE8EB0C}"/>
              </a:ext>
            </a:extLst>
          </p:cNvPr>
          <p:cNvSpPr>
            <a:spLocks noGrp="1"/>
          </p:cNvSpPr>
          <p:nvPr>
            <p:ph type="title"/>
          </p:nvPr>
        </p:nvSpPr>
        <p:spPr/>
        <p:txBody>
          <a:bodyPr/>
          <a:lstStyle/>
          <a:p>
            <a:r>
              <a:rPr lang="en-AU"/>
              <a:t>General Information Sources</a:t>
            </a:r>
          </a:p>
        </p:txBody>
      </p:sp>
      <p:sp>
        <p:nvSpPr>
          <p:cNvPr id="3" name="Text Placeholder 2">
            <a:extLst>
              <a:ext uri="{FF2B5EF4-FFF2-40B4-BE49-F238E27FC236}">
                <a16:creationId xmlns:a16="http://schemas.microsoft.com/office/drawing/2014/main" id="{0F540799-DE80-4199-883F-7890E5E77183}"/>
              </a:ext>
            </a:extLst>
          </p:cNvPr>
          <p:cNvSpPr>
            <a:spLocks noGrp="1"/>
          </p:cNvSpPr>
          <p:nvPr>
            <p:ph type="body" idx="1"/>
          </p:nvPr>
        </p:nvSpPr>
        <p:spPr/>
        <p:txBody>
          <a:bodyPr/>
          <a:lstStyle/>
          <a:p>
            <a:r>
              <a:rPr lang="en-AU"/>
              <a:t>Anne-Marie McCague</a:t>
            </a:r>
          </a:p>
        </p:txBody>
      </p:sp>
      <p:sp>
        <p:nvSpPr>
          <p:cNvPr id="4" name="Slide Number Placeholder 3">
            <a:extLst>
              <a:ext uri="{FF2B5EF4-FFF2-40B4-BE49-F238E27FC236}">
                <a16:creationId xmlns:a16="http://schemas.microsoft.com/office/drawing/2014/main" id="{02D29C63-9EA8-4330-B96A-554AA9F33886}"/>
              </a:ext>
            </a:extLst>
          </p:cNvPr>
          <p:cNvSpPr>
            <a:spLocks noGrp="1"/>
          </p:cNvSpPr>
          <p:nvPr>
            <p:ph type="sldNum" sz="quarter" idx="12"/>
          </p:nvPr>
        </p:nvSpPr>
        <p:spPr/>
        <p:txBody>
          <a:bodyPr/>
          <a:lstStyle/>
          <a:p>
            <a:fld id="{4EC81F68-4976-451A-B2E9-79BCBD2F70CC}" type="slidenum">
              <a:rPr lang="en-AU" smtClean="0"/>
              <a:pPr/>
              <a:t>48</a:t>
            </a:fld>
            <a:endParaRPr lang="en-AU"/>
          </a:p>
        </p:txBody>
      </p:sp>
    </p:spTree>
    <p:extLst>
      <p:ext uri="{BB962C8B-B14F-4D97-AF65-F5344CB8AC3E}">
        <p14:creationId xmlns:p14="http://schemas.microsoft.com/office/powerpoint/2010/main" val="994676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7701-7350-4945-96FF-78A93BFF1D8C}"/>
              </a:ext>
            </a:extLst>
          </p:cNvPr>
          <p:cNvSpPr>
            <a:spLocks noGrp="1"/>
          </p:cNvSpPr>
          <p:nvPr>
            <p:ph type="title"/>
          </p:nvPr>
        </p:nvSpPr>
        <p:spPr/>
        <p:txBody>
          <a:bodyPr/>
          <a:lstStyle/>
          <a:p>
            <a:r>
              <a:rPr lang="en-AU"/>
              <a:t>5MS Website</a:t>
            </a:r>
          </a:p>
        </p:txBody>
      </p:sp>
      <p:sp>
        <p:nvSpPr>
          <p:cNvPr id="3" name="Content Placeholder 2">
            <a:extLst>
              <a:ext uri="{FF2B5EF4-FFF2-40B4-BE49-F238E27FC236}">
                <a16:creationId xmlns:a16="http://schemas.microsoft.com/office/drawing/2014/main" id="{75368ADF-50D7-43B2-9AA8-74E08D9E22E2}"/>
              </a:ext>
            </a:extLst>
          </p:cNvPr>
          <p:cNvSpPr>
            <a:spLocks noGrp="1"/>
          </p:cNvSpPr>
          <p:nvPr>
            <p:ph idx="1"/>
          </p:nvPr>
        </p:nvSpPr>
        <p:spPr>
          <a:xfrm>
            <a:off x="176645" y="1431586"/>
            <a:ext cx="8770787" cy="4745377"/>
          </a:xfrm>
        </p:spPr>
        <p:txBody>
          <a:bodyPr/>
          <a:lstStyle/>
          <a:p>
            <a:r>
              <a:rPr lang="en-AU"/>
              <a:t>Links to the Working Group pages available in diagram on </a:t>
            </a:r>
            <a:r>
              <a:rPr lang="en-AU">
                <a:hlinkClick r:id="rId2"/>
              </a:rPr>
              <a:t>main page</a:t>
            </a:r>
            <a:endParaRPr lang="en-AU"/>
          </a:p>
          <a:p>
            <a:r>
              <a:rPr lang="en-AU">
                <a:hlinkClick r:id="rId2"/>
              </a:rPr>
              <a:t>Participant implementation </a:t>
            </a:r>
            <a:r>
              <a:rPr lang="en-AU"/>
              <a:t>section added to provide guidance for:</a:t>
            </a:r>
          </a:p>
          <a:p>
            <a:pPr lvl="1"/>
            <a:r>
              <a:rPr lang="en-AU"/>
              <a:t>Metering participants</a:t>
            </a:r>
          </a:p>
          <a:p>
            <a:pPr lvl="1"/>
            <a:r>
              <a:rPr lang="en-AU"/>
              <a:t>DNSPs</a:t>
            </a:r>
          </a:p>
          <a:p>
            <a:pPr lvl="1"/>
            <a:r>
              <a:rPr lang="en-AU"/>
              <a:t>Retailers </a:t>
            </a:r>
          </a:p>
          <a:p>
            <a:pPr lvl="1"/>
            <a:r>
              <a:rPr lang="en-AU"/>
              <a:t>Generators</a:t>
            </a:r>
          </a:p>
          <a:p>
            <a:r>
              <a:rPr lang="en-AU"/>
              <a:t>The following tools are available on the </a:t>
            </a:r>
            <a:r>
              <a:rPr lang="en-AU">
                <a:hlinkClick r:id="rId3"/>
              </a:rPr>
              <a:t>Program Management webpage</a:t>
            </a:r>
            <a:r>
              <a:rPr lang="en-AU"/>
              <a:t>:</a:t>
            </a:r>
          </a:p>
        </p:txBody>
      </p:sp>
      <p:sp>
        <p:nvSpPr>
          <p:cNvPr id="4" name="Date Placeholder 3">
            <a:extLst>
              <a:ext uri="{FF2B5EF4-FFF2-40B4-BE49-F238E27FC236}">
                <a16:creationId xmlns:a16="http://schemas.microsoft.com/office/drawing/2014/main" id="{D598C9C7-FBD5-47B1-B3ED-8D44409C2973}"/>
              </a:ext>
            </a:extLst>
          </p:cNvPr>
          <p:cNvSpPr>
            <a:spLocks noGrp="1"/>
          </p:cNvSpPr>
          <p:nvPr>
            <p:ph type="dt" sz="half" idx="10"/>
          </p:nvPr>
        </p:nvSpPr>
        <p:spPr/>
        <p:txBody>
          <a:bodyPr/>
          <a:lstStyle/>
          <a:p>
            <a:fld id="{FDEF3A66-B67E-4569-919D-CB6E78FCED42}" type="datetime1">
              <a:rPr lang="en-AU" smtClean="0"/>
              <a:t>14/09/2020</a:t>
            </a:fld>
            <a:endParaRPr lang="en-AU"/>
          </a:p>
        </p:txBody>
      </p:sp>
      <p:sp>
        <p:nvSpPr>
          <p:cNvPr id="6" name="Slide Number Placeholder 5">
            <a:extLst>
              <a:ext uri="{FF2B5EF4-FFF2-40B4-BE49-F238E27FC236}">
                <a16:creationId xmlns:a16="http://schemas.microsoft.com/office/drawing/2014/main" id="{F30D106D-FD0E-455C-B541-86964947304E}"/>
              </a:ext>
            </a:extLst>
          </p:cNvPr>
          <p:cNvSpPr>
            <a:spLocks noGrp="1"/>
          </p:cNvSpPr>
          <p:nvPr>
            <p:ph type="sldNum" sz="quarter" idx="12"/>
          </p:nvPr>
        </p:nvSpPr>
        <p:spPr/>
        <p:txBody>
          <a:bodyPr/>
          <a:lstStyle/>
          <a:p>
            <a:fld id="{4EC81F68-4976-451A-B2E9-79BCBD2F70CC}" type="slidenum">
              <a:rPr lang="en-AU" smtClean="0"/>
              <a:t>49</a:t>
            </a:fld>
            <a:endParaRPr lang="en-AU"/>
          </a:p>
        </p:txBody>
      </p:sp>
      <p:graphicFrame>
        <p:nvGraphicFramePr>
          <p:cNvPr id="7" name="Table 7">
            <a:extLst>
              <a:ext uri="{FF2B5EF4-FFF2-40B4-BE49-F238E27FC236}">
                <a16:creationId xmlns:a16="http://schemas.microsoft.com/office/drawing/2014/main" id="{F29618EA-B421-45BB-AD0E-C4C5C4FF87BD}"/>
              </a:ext>
            </a:extLst>
          </p:cNvPr>
          <p:cNvGraphicFramePr>
            <a:graphicFrameLocks noGrp="1"/>
          </p:cNvGraphicFramePr>
          <p:nvPr>
            <p:extLst>
              <p:ext uri="{D42A27DB-BD31-4B8C-83A1-F6EECF244321}">
                <p14:modId xmlns:p14="http://schemas.microsoft.com/office/powerpoint/2010/main" val="4217262509"/>
              </p:ext>
            </p:extLst>
          </p:nvPr>
        </p:nvGraphicFramePr>
        <p:xfrm>
          <a:off x="1524000" y="3893210"/>
          <a:ext cx="6096000" cy="235712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1158659758"/>
                    </a:ext>
                  </a:extLst>
                </a:gridCol>
                <a:gridCol w="3048000">
                  <a:extLst>
                    <a:ext uri="{9D8B030D-6E8A-4147-A177-3AD203B41FA5}">
                      <a16:colId xmlns:a16="http://schemas.microsoft.com/office/drawing/2014/main" val="2880273379"/>
                    </a:ext>
                  </a:extLst>
                </a:gridCol>
              </a:tblGrid>
              <a:tr h="370840">
                <a:tc>
                  <a:txBody>
                    <a:bodyPr/>
                    <a:lstStyle/>
                    <a:p>
                      <a:r>
                        <a:rPr lang="en-AU"/>
                        <a:t>Program Management Tool</a:t>
                      </a:r>
                    </a:p>
                  </a:txBody>
                  <a:tcPr/>
                </a:tc>
                <a:tc>
                  <a:txBody>
                    <a:bodyPr/>
                    <a:lstStyle/>
                    <a:p>
                      <a:r>
                        <a:rPr lang="en-AU"/>
                        <a:t>Update Cycle</a:t>
                      </a:r>
                    </a:p>
                  </a:txBody>
                  <a:tcPr/>
                </a:tc>
                <a:extLst>
                  <a:ext uri="{0D108BD9-81ED-4DB2-BD59-A6C34878D82A}">
                    <a16:rowId xmlns:a16="http://schemas.microsoft.com/office/drawing/2014/main" val="3899614320"/>
                  </a:ext>
                </a:extLst>
              </a:tr>
              <a:tr h="370840">
                <a:tc>
                  <a:txBody>
                    <a:bodyPr/>
                    <a:lstStyle/>
                    <a:p>
                      <a:r>
                        <a:rPr lang="en-AU"/>
                        <a:t>Program actions log </a:t>
                      </a:r>
                    </a:p>
                  </a:txBody>
                  <a:tcPr/>
                </a:tc>
                <a:tc>
                  <a:txBody>
                    <a:bodyPr/>
                    <a:lstStyle/>
                    <a:p>
                      <a:r>
                        <a:rPr lang="en-AU"/>
                        <a:t>monthly</a:t>
                      </a:r>
                    </a:p>
                  </a:txBody>
                  <a:tcPr/>
                </a:tc>
                <a:extLst>
                  <a:ext uri="{0D108BD9-81ED-4DB2-BD59-A6C34878D82A}">
                    <a16:rowId xmlns:a16="http://schemas.microsoft.com/office/drawing/2014/main" val="1325832784"/>
                  </a:ext>
                </a:extLst>
              </a:tr>
              <a:tr h="370840">
                <a:tc>
                  <a:txBody>
                    <a:bodyPr/>
                    <a:lstStyle/>
                    <a:p>
                      <a:r>
                        <a:rPr lang="en-AU"/>
                        <a:t>5MS Program document tracker </a:t>
                      </a:r>
                    </a:p>
                  </a:txBody>
                  <a:tcPr/>
                </a:tc>
                <a:tc>
                  <a:txBody>
                    <a:bodyPr/>
                    <a:lstStyle/>
                    <a:p>
                      <a:r>
                        <a:rPr lang="en-AU"/>
                        <a:t>as necessary </a:t>
                      </a:r>
                    </a:p>
                  </a:txBody>
                  <a:tcPr/>
                </a:tc>
                <a:extLst>
                  <a:ext uri="{0D108BD9-81ED-4DB2-BD59-A6C34878D82A}">
                    <a16:rowId xmlns:a16="http://schemas.microsoft.com/office/drawing/2014/main" val="2671786698"/>
                  </a:ext>
                </a:extLst>
              </a:tr>
              <a:tr h="370840">
                <a:tc>
                  <a:txBody>
                    <a:bodyPr/>
                    <a:lstStyle/>
                    <a:p>
                      <a:r>
                        <a:rPr lang="en-AU"/>
                        <a:t>Industry risks and issues register </a:t>
                      </a:r>
                    </a:p>
                  </a:txBody>
                  <a:tcPr/>
                </a:tc>
                <a:tc>
                  <a:txBody>
                    <a:bodyPr/>
                    <a:lstStyle/>
                    <a:p>
                      <a:r>
                        <a:rPr lang="en-AU"/>
                        <a:t>as agreed with PCF and reviewed at least quarterly</a:t>
                      </a:r>
                    </a:p>
                  </a:txBody>
                  <a:tcPr/>
                </a:tc>
                <a:extLst>
                  <a:ext uri="{0D108BD9-81ED-4DB2-BD59-A6C34878D82A}">
                    <a16:rowId xmlns:a16="http://schemas.microsoft.com/office/drawing/2014/main" val="3426356996"/>
                  </a:ext>
                </a:extLst>
              </a:tr>
              <a:tr h="370840">
                <a:tc>
                  <a:txBody>
                    <a:bodyPr/>
                    <a:lstStyle/>
                    <a:p>
                      <a:r>
                        <a:rPr lang="en-AU"/>
                        <a:t>5MS Functionality Deployment Matrix </a:t>
                      </a:r>
                    </a:p>
                  </a:txBody>
                  <a:tcPr/>
                </a:tc>
                <a:tc>
                  <a:txBody>
                    <a:bodyPr/>
                    <a:lstStyle/>
                    <a:p>
                      <a:r>
                        <a:rPr lang="en-AU"/>
                        <a:t>as necessary</a:t>
                      </a:r>
                    </a:p>
                  </a:txBody>
                  <a:tcPr/>
                </a:tc>
                <a:extLst>
                  <a:ext uri="{0D108BD9-81ED-4DB2-BD59-A6C34878D82A}">
                    <a16:rowId xmlns:a16="http://schemas.microsoft.com/office/drawing/2014/main" val="2749097972"/>
                  </a:ext>
                </a:extLst>
              </a:tr>
              <a:tr h="370840">
                <a:tc>
                  <a:txBody>
                    <a:bodyPr/>
                    <a:lstStyle/>
                    <a:p>
                      <a:r>
                        <a:rPr lang="en-AU"/>
                        <a:t>Program timeline</a:t>
                      </a:r>
                    </a:p>
                  </a:txBody>
                  <a:tcPr/>
                </a:tc>
                <a:tc>
                  <a:txBody>
                    <a:bodyPr/>
                    <a:lstStyle/>
                    <a:p>
                      <a:r>
                        <a:rPr lang="en-AU"/>
                        <a:t>monthly</a:t>
                      </a:r>
                    </a:p>
                  </a:txBody>
                  <a:tcPr/>
                </a:tc>
                <a:extLst>
                  <a:ext uri="{0D108BD9-81ED-4DB2-BD59-A6C34878D82A}">
                    <a16:rowId xmlns:a16="http://schemas.microsoft.com/office/drawing/2014/main" val="3556862680"/>
                  </a:ext>
                </a:extLst>
              </a:tr>
            </a:tbl>
          </a:graphicData>
        </a:graphic>
      </p:graphicFrame>
    </p:spTree>
    <p:extLst>
      <p:ext uri="{BB962C8B-B14F-4D97-AF65-F5344CB8AC3E}">
        <p14:creationId xmlns:p14="http://schemas.microsoft.com/office/powerpoint/2010/main" val="388405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1776-03D9-4DC0-A520-3562AD2AEC67}"/>
              </a:ext>
            </a:extLst>
          </p:cNvPr>
          <p:cNvSpPr>
            <a:spLocks noGrp="1"/>
          </p:cNvSpPr>
          <p:nvPr>
            <p:ph type="title"/>
          </p:nvPr>
        </p:nvSpPr>
        <p:spPr/>
        <p:txBody>
          <a:bodyPr/>
          <a:lstStyle/>
          <a:p>
            <a:r>
              <a:rPr lang="en-AU"/>
              <a:t>Meet the Team</a:t>
            </a:r>
          </a:p>
        </p:txBody>
      </p:sp>
      <p:sp>
        <p:nvSpPr>
          <p:cNvPr id="4" name="Slide Number Placeholder 3">
            <a:extLst>
              <a:ext uri="{FF2B5EF4-FFF2-40B4-BE49-F238E27FC236}">
                <a16:creationId xmlns:a16="http://schemas.microsoft.com/office/drawing/2014/main" id="{7142DF6B-5DC8-4780-97E8-D7468F64460B}"/>
              </a:ext>
            </a:extLst>
          </p:cNvPr>
          <p:cNvSpPr>
            <a:spLocks noGrp="1"/>
          </p:cNvSpPr>
          <p:nvPr>
            <p:ph type="sldNum" sz="quarter" idx="12"/>
          </p:nvPr>
        </p:nvSpPr>
        <p:spPr/>
        <p:txBody>
          <a:bodyPr/>
          <a:lstStyle/>
          <a:p>
            <a:fld id="{4EC81F68-4976-451A-B2E9-79BCBD2F70CC}" type="slidenum">
              <a:rPr lang="en-AU" smtClean="0"/>
              <a:t>5</a:t>
            </a:fld>
            <a:endParaRPr lang="en-AU"/>
          </a:p>
        </p:txBody>
      </p:sp>
      <p:sp>
        <p:nvSpPr>
          <p:cNvPr id="3" name="Content Placeholder 2">
            <a:extLst>
              <a:ext uri="{FF2B5EF4-FFF2-40B4-BE49-F238E27FC236}">
                <a16:creationId xmlns:a16="http://schemas.microsoft.com/office/drawing/2014/main" id="{1407F9BF-F887-4736-BB46-5E2CC33695C4}"/>
              </a:ext>
            </a:extLst>
          </p:cNvPr>
          <p:cNvSpPr>
            <a:spLocks noGrp="1"/>
          </p:cNvSpPr>
          <p:nvPr>
            <p:ph type="body" sz="quarter" idx="13"/>
          </p:nvPr>
        </p:nvSpPr>
        <p:spPr/>
        <p:txBody>
          <a:bodyPr/>
          <a:lstStyle/>
          <a:p>
            <a:pPr>
              <a:buFont typeface="Arial" panose="020B0604020202020204" pitchFamily="34" charset="0"/>
              <a:buChar char="•"/>
            </a:pPr>
            <a:r>
              <a:rPr lang="en-AU" b="1"/>
              <a:t>Rowena Leung </a:t>
            </a:r>
            <a:r>
              <a:rPr lang="en-AU"/>
              <a:t>– Program Director</a:t>
            </a:r>
          </a:p>
          <a:p>
            <a:pPr>
              <a:buFont typeface="Arial" panose="020B0604020202020204" pitchFamily="34" charset="0"/>
              <a:buChar char="•"/>
            </a:pPr>
            <a:r>
              <a:rPr lang="en-AU" b="1"/>
              <a:t>Graeme Windley </a:t>
            </a:r>
            <a:r>
              <a:rPr lang="en-AU"/>
              <a:t>- Senior Project Manager​</a:t>
            </a:r>
          </a:p>
          <a:p>
            <a:pPr>
              <a:buFont typeface="Arial" panose="020B0604020202020204" pitchFamily="34" charset="0"/>
              <a:buChar char="•"/>
            </a:pPr>
            <a:r>
              <a:rPr lang="en-AU" b="1"/>
              <a:t>Ian Devaney </a:t>
            </a:r>
            <a:r>
              <a:rPr lang="en-AU"/>
              <a:t>– Dispatch Project Manager</a:t>
            </a:r>
          </a:p>
          <a:p>
            <a:pPr>
              <a:buFont typeface="Arial" panose="020B0604020202020204" pitchFamily="34" charset="0"/>
              <a:buChar char="•"/>
            </a:pPr>
            <a:r>
              <a:rPr lang="en-AU" b="1"/>
              <a:t>Jim Agelopoulos </a:t>
            </a:r>
            <a:r>
              <a:rPr lang="en-AU"/>
              <a:t>– Retail Project Manager </a:t>
            </a:r>
          </a:p>
          <a:p>
            <a:pPr>
              <a:buFont typeface="Arial" panose="020B0604020202020204" pitchFamily="34" charset="0"/>
              <a:buChar char="•"/>
            </a:pPr>
            <a:r>
              <a:rPr lang="en-AU" b="1"/>
              <a:t>Mark Hillaby </a:t>
            </a:r>
            <a:r>
              <a:rPr lang="en-AU"/>
              <a:t>– Settlements Project Manager</a:t>
            </a:r>
          </a:p>
          <a:p>
            <a:pPr>
              <a:buFont typeface="Arial" panose="020B0604020202020204" pitchFamily="34" charset="0"/>
              <a:buChar char="•"/>
            </a:pPr>
            <a:r>
              <a:rPr lang="en-AU" b="1"/>
              <a:t>Greg Minney</a:t>
            </a:r>
            <a:r>
              <a:rPr lang="en-AU"/>
              <a:t>, Readiness Manager​</a:t>
            </a:r>
          </a:p>
          <a:p>
            <a:pPr>
              <a:buFont typeface="Arial" panose="020B0604020202020204" pitchFamily="34" charset="0"/>
              <a:buChar char="•"/>
            </a:pPr>
            <a:r>
              <a:rPr lang="en-AU" b="1"/>
              <a:t>Tui Grant </a:t>
            </a:r>
            <a:r>
              <a:rPr lang="en-AU"/>
              <a:t>– Test Manager </a:t>
            </a:r>
          </a:p>
          <a:p>
            <a:pPr>
              <a:buFont typeface="Arial" panose="020B0604020202020204" pitchFamily="34" charset="0"/>
              <a:buChar char="•"/>
            </a:pPr>
            <a:r>
              <a:rPr lang="en-AU" b="1"/>
              <a:t>Deborah Armenante </a:t>
            </a:r>
            <a:r>
              <a:rPr lang="en-AU"/>
              <a:t>– Senior Technical Writer</a:t>
            </a:r>
          </a:p>
          <a:p>
            <a:pPr>
              <a:buFont typeface="Arial" panose="020B0604020202020204" pitchFamily="34" charset="0"/>
              <a:buChar char="•"/>
            </a:pPr>
            <a:r>
              <a:rPr lang="en-AU" b="1"/>
              <a:t>Anne-Marie McCague</a:t>
            </a:r>
            <a:r>
              <a:rPr lang="en-AU"/>
              <a:t>, Stakeholder Manager</a:t>
            </a:r>
          </a:p>
        </p:txBody>
      </p:sp>
    </p:spTree>
    <p:extLst>
      <p:ext uri="{BB962C8B-B14F-4D97-AF65-F5344CB8AC3E}">
        <p14:creationId xmlns:p14="http://schemas.microsoft.com/office/powerpoint/2010/main" val="4115557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0469-428F-466B-84E6-9D10200E8FAD}"/>
              </a:ext>
            </a:extLst>
          </p:cNvPr>
          <p:cNvSpPr>
            <a:spLocks noGrp="1"/>
          </p:cNvSpPr>
          <p:nvPr>
            <p:ph type="title"/>
          </p:nvPr>
        </p:nvSpPr>
        <p:spPr>
          <a:xfrm>
            <a:off x="409023" y="1333659"/>
            <a:ext cx="2344304" cy="936703"/>
          </a:xfrm>
        </p:spPr>
        <p:txBody>
          <a:bodyPr/>
          <a:lstStyle/>
          <a:p>
            <a:r>
              <a:rPr lang="en-AU">
                <a:solidFill>
                  <a:schemeClr val="bg1"/>
                </a:solidFill>
              </a:rPr>
              <a:t>Upcoming meetings  </a:t>
            </a:r>
          </a:p>
        </p:txBody>
      </p:sp>
      <p:sp>
        <p:nvSpPr>
          <p:cNvPr id="4" name="Slide Number Placeholder 3">
            <a:extLst>
              <a:ext uri="{FF2B5EF4-FFF2-40B4-BE49-F238E27FC236}">
                <a16:creationId xmlns:a16="http://schemas.microsoft.com/office/drawing/2014/main" id="{EC551AF2-509E-4117-A1B0-83D619C2A517}"/>
              </a:ext>
            </a:extLst>
          </p:cNvPr>
          <p:cNvSpPr>
            <a:spLocks noGrp="1"/>
          </p:cNvSpPr>
          <p:nvPr>
            <p:ph type="sldNum" sz="quarter" idx="12"/>
          </p:nvPr>
        </p:nvSpPr>
        <p:spPr/>
        <p:txBody>
          <a:bodyPr/>
          <a:lstStyle/>
          <a:p>
            <a:fld id="{4EC81F68-4976-451A-B2E9-79BCBD2F70CC}" type="slidenum">
              <a:rPr lang="en-AU" smtClean="0"/>
              <a:t>50</a:t>
            </a:fld>
            <a:endParaRPr lang="en-AU"/>
          </a:p>
        </p:txBody>
      </p:sp>
      <p:sp>
        <p:nvSpPr>
          <p:cNvPr id="11" name="Title 1">
            <a:extLst>
              <a:ext uri="{FF2B5EF4-FFF2-40B4-BE49-F238E27FC236}">
                <a16:creationId xmlns:a16="http://schemas.microsoft.com/office/drawing/2014/main" id="{0C77CB4F-620F-496D-84DA-4D0371110FF9}"/>
              </a:ext>
            </a:extLst>
          </p:cNvPr>
          <p:cNvSpPr txBox="1">
            <a:spLocks/>
          </p:cNvSpPr>
          <p:nvPr/>
        </p:nvSpPr>
        <p:spPr>
          <a:xfrm>
            <a:off x="409023" y="5497237"/>
            <a:ext cx="1776277" cy="214505"/>
          </a:xfrm>
          <a:prstGeom prst="rect">
            <a:avLst/>
          </a:prstGeom>
        </p:spPr>
        <p:txBody>
          <a:bodyPr vert="horz" lIns="48490" tIns="24245" rIns="48490" bIns="24245" rtlCol="0" anchor="b" anchorCtr="0">
            <a:no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100"/>
              <a:t>Current as 14 Sep 2020</a:t>
            </a:r>
          </a:p>
        </p:txBody>
      </p:sp>
      <p:sp>
        <p:nvSpPr>
          <p:cNvPr id="5" name="Rectangle 4">
            <a:extLst>
              <a:ext uri="{FF2B5EF4-FFF2-40B4-BE49-F238E27FC236}">
                <a16:creationId xmlns:a16="http://schemas.microsoft.com/office/drawing/2014/main" id="{3F734386-78FF-4244-80B5-99EDFFFCDC2B}"/>
              </a:ext>
            </a:extLst>
          </p:cNvPr>
          <p:cNvSpPr/>
          <p:nvPr/>
        </p:nvSpPr>
        <p:spPr>
          <a:xfrm>
            <a:off x="409024" y="2224110"/>
            <a:ext cx="1361429" cy="1855316"/>
          </a:xfrm>
          <a:prstGeom prst="rect">
            <a:avLst/>
          </a:prstGeom>
        </p:spPr>
        <p:txBody>
          <a:bodyPr wrap="square">
            <a:spAutoFit/>
          </a:bodyPr>
          <a:lstStyle/>
          <a:p>
            <a:r>
              <a:rPr lang="en-AU" sz="1273">
                <a:hlinkClick r:id="rId4"/>
              </a:rPr>
              <a:t>https://aemo.com.au/initiatives/major-programs/nem-five-minute-settlement-program-and-global-settlement</a:t>
            </a:r>
            <a:endParaRPr lang="en-AU" sz="1273"/>
          </a:p>
        </p:txBody>
      </p:sp>
      <p:graphicFrame>
        <p:nvGraphicFramePr>
          <p:cNvPr id="7" name="Object 6">
            <a:extLst>
              <a:ext uri="{FF2B5EF4-FFF2-40B4-BE49-F238E27FC236}">
                <a16:creationId xmlns:a16="http://schemas.microsoft.com/office/drawing/2014/main" id="{28B1A78B-F157-4445-A7C3-6FEC129E1ACA}"/>
              </a:ext>
            </a:extLst>
          </p:cNvPr>
          <p:cNvGraphicFramePr>
            <a:graphicFrameLocks noChangeAspect="1"/>
          </p:cNvGraphicFramePr>
          <p:nvPr>
            <p:extLst>
              <p:ext uri="{D42A27DB-BD31-4B8C-83A1-F6EECF244321}">
                <p14:modId xmlns:p14="http://schemas.microsoft.com/office/powerpoint/2010/main" val="1921173097"/>
              </p:ext>
            </p:extLst>
          </p:nvPr>
        </p:nvGraphicFramePr>
        <p:xfrm>
          <a:off x="6390675" y="1105761"/>
          <a:ext cx="1444576" cy="5017999"/>
        </p:xfrm>
        <a:graphic>
          <a:graphicData uri="http://schemas.openxmlformats.org/presentationml/2006/ole">
            <mc:AlternateContent xmlns:mc="http://schemas.openxmlformats.org/markup-compatibility/2006">
              <mc:Choice xmlns:v="urn:schemas-microsoft-com:vml" Requires="v">
                <p:oleObj spid="_x0000_s82945" name="Worksheet" r:id="rId5" imgW="1689125" imgH="5867531" progId="Excel.Sheet.12">
                  <p:embed/>
                </p:oleObj>
              </mc:Choice>
              <mc:Fallback>
                <p:oleObj name="Worksheet" r:id="rId5" imgW="1689125" imgH="5867531" progId="Excel.Sheet.12">
                  <p:embed/>
                  <p:pic>
                    <p:nvPicPr>
                      <p:cNvPr id="7" name="Object 6">
                        <a:extLst>
                          <a:ext uri="{FF2B5EF4-FFF2-40B4-BE49-F238E27FC236}">
                            <a16:creationId xmlns:a16="http://schemas.microsoft.com/office/drawing/2014/main" id="{28B1A78B-F157-4445-A7C3-6FEC129E1ACA}"/>
                          </a:ext>
                        </a:extLst>
                      </p:cNvPr>
                      <p:cNvPicPr/>
                      <p:nvPr/>
                    </p:nvPicPr>
                    <p:blipFill>
                      <a:blip r:embed="rId6"/>
                      <a:stretch>
                        <a:fillRect/>
                      </a:stretch>
                    </p:blipFill>
                    <p:spPr>
                      <a:xfrm>
                        <a:off x="6390675" y="1105761"/>
                        <a:ext cx="1444576" cy="5017999"/>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BCE6286B-5B63-44D6-ADAF-40DF157E4284}"/>
              </a:ext>
            </a:extLst>
          </p:cNvPr>
          <p:cNvGrpSpPr/>
          <p:nvPr/>
        </p:nvGrpSpPr>
        <p:grpSpPr>
          <a:xfrm>
            <a:off x="4204614" y="984919"/>
            <a:ext cx="1717648" cy="4761752"/>
            <a:chOff x="5918317" y="881203"/>
            <a:chExt cx="2008396" cy="5567777"/>
          </a:xfrm>
        </p:grpSpPr>
        <p:graphicFrame>
          <p:nvGraphicFramePr>
            <p:cNvPr id="17" name="Object 16">
              <a:extLst>
                <a:ext uri="{FF2B5EF4-FFF2-40B4-BE49-F238E27FC236}">
                  <a16:creationId xmlns:a16="http://schemas.microsoft.com/office/drawing/2014/main" id="{2266E14A-3956-427A-8D45-A741F4CC1683}"/>
                </a:ext>
              </a:extLst>
            </p:cNvPr>
            <p:cNvGraphicFramePr>
              <a:graphicFrameLocks noChangeAspect="1"/>
            </p:cNvGraphicFramePr>
            <p:nvPr>
              <p:extLst>
                <p:ext uri="{D42A27DB-BD31-4B8C-83A1-F6EECF244321}">
                  <p14:modId xmlns:p14="http://schemas.microsoft.com/office/powerpoint/2010/main" val="3715491353"/>
                </p:ext>
              </p:extLst>
            </p:nvPr>
          </p:nvGraphicFramePr>
          <p:xfrm>
            <a:off x="5918317" y="881203"/>
            <a:ext cx="2006600" cy="1778000"/>
          </p:xfrm>
          <a:graphic>
            <a:graphicData uri="http://schemas.openxmlformats.org/presentationml/2006/ole">
              <mc:AlternateContent xmlns:mc="http://schemas.openxmlformats.org/markup-compatibility/2006">
                <mc:Choice xmlns:v="urn:schemas-microsoft-com:vml" Requires="v">
                  <p:oleObj spid="_x0000_s82946" name="Worksheet" r:id="rId7" imgW="2006748" imgH="1777956" progId="Excel.Sheet.12">
                    <p:embed/>
                  </p:oleObj>
                </mc:Choice>
                <mc:Fallback>
                  <p:oleObj name="Worksheet" r:id="rId7" imgW="2006748" imgH="1777956" progId="Excel.Sheet.12">
                    <p:embed/>
                    <p:pic>
                      <p:nvPicPr>
                        <p:cNvPr id="17" name="Object 16">
                          <a:extLst>
                            <a:ext uri="{FF2B5EF4-FFF2-40B4-BE49-F238E27FC236}">
                              <a16:creationId xmlns:a16="http://schemas.microsoft.com/office/drawing/2014/main" id="{2266E14A-3956-427A-8D45-A741F4CC1683}"/>
                            </a:ext>
                          </a:extLst>
                        </p:cNvPr>
                        <p:cNvPicPr/>
                        <p:nvPr/>
                      </p:nvPicPr>
                      <p:blipFill>
                        <a:blip r:embed="rId8"/>
                        <a:stretch>
                          <a:fillRect/>
                        </a:stretch>
                      </p:blipFill>
                      <p:spPr>
                        <a:xfrm>
                          <a:off x="5918317" y="881203"/>
                          <a:ext cx="2006600" cy="17780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C252640-06D1-4D92-907A-0E1C4120A548}"/>
                </a:ext>
              </a:extLst>
            </p:cNvPr>
            <p:cNvGraphicFramePr>
              <a:graphicFrameLocks noChangeAspect="1"/>
            </p:cNvGraphicFramePr>
            <p:nvPr/>
          </p:nvGraphicFramePr>
          <p:xfrm>
            <a:off x="5920113" y="4670980"/>
            <a:ext cx="2006600" cy="1778000"/>
          </p:xfrm>
          <a:graphic>
            <a:graphicData uri="http://schemas.openxmlformats.org/presentationml/2006/ole">
              <mc:AlternateContent xmlns:mc="http://schemas.openxmlformats.org/markup-compatibility/2006">
                <mc:Choice xmlns:v="urn:schemas-microsoft-com:vml" Requires="v">
                  <p:oleObj spid="_x0000_s82947" name="Worksheet" r:id="rId9" imgW="2006748" imgH="1777956" progId="Excel.Sheet.12">
                    <p:embed/>
                  </p:oleObj>
                </mc:Choice>
                <mc:Fallback>
                  <p:oleObj name="Worksheet" r:id="rId9" imgW="2006748" imgH="1777956" progId="Excel.Sheet.12">
                    <p:embed/>
                    <p:pic>
                      <p:nvPicPr>
                        <p:cNvPr id="18" name="Object 17">
                          <a:extLst>
                            <a:ext uri="{FF2B5EF4-FFF2-40B4-BE49-F238E27FC236}">
                              <a16:creationId xmlns:a16="http://schemas.microsoft.com/office/drawing/2014/main" id="{6C252640-06D1-4D92-907A-0E1C4120A548}"/>
                            </a:ext>
                          </a:extLst>
                        </p:cNvPr>
                        <p:cNvPicPr/>
                        <p:nvPr/>
                      </p:nvPicPr>
                      <p:blipFill>
                        <a:blip r:embed="rId10"/>
                        <a:stretch>
                          <a:fillRect/>
                        </a:stretch>
                      </p:blipFill>
                      <p:spPr>
                        <a:xfrm>
                          <a:off x="5920113" y="4670980"/>
                          <a:ext cx="2006600" cy="1778000"/>
                        </a:xfrm>
                        <a:prstGeom prst="rect">
                          <a:avLst/>
                        </a:prstGeom>
                      </p:spPr>
                    </p:pic>
                  </p:oleObj>
                </mc:Fallback>
              </mc:AlternateContent>
            </a:graphicData>
          </a:graphic>
        </p:graphicFrame>
      </p:grpSp>
      <p:graphicFrame>
        <p:nvGraphicFramePr>
          <p:cNvPr id="6" name="Object 5">
            <a:extLst>
              <a:ext uri="{FF2B5EF4-FFF2-40B4-BE49-F238E27FC236}">
                <a16:creationId xmlns:a16="http://schemas.microsoft.com/office/drawing/2014/main" id="{C283B79C-A493-4E8E-976A-733033BDCD50}"/>
              </a:ext>
            </a:extLst>
          </p:cNvPr>
          <p:cNvGraphicFramePr>
            <a:graphicFrameLocks noChangeAspect="1"/>
          </p:cNvGraphicFramePr>
          <p:nvPr>
            <p:extLst>
              <p:ext uri="{D42A27DB-BD31-4B8C-83A1-F6EECF244321}">
                <p14:modId xmlns:p14="http://schemas.microsoft.com/office/powerpoint/2010/main" val="2418531463"/>
              </p:ext>
            </p:extLst>
          </p:nvPr>
        </p:nvGraphicFramePr>
        <p:xfrm>
          <a:off x="4204614" y="2631935"/>
          <a:ext cx="1716112" cy="1520606"/>
        </p:xfrm>
        <a:graphic>
          <a:graphicData uri="http://schemas.openxmlformats.org/presentationml/2006/ole">
            <mc:AlternateContent xmlns:mc="http://schemas.openxmlformats.org/markup-compatibility/2006">
              <mc:Choice xmlns:v="urn:schemas-microsoft-com:vml" Requires="v">
                <p:oleObj spid="_x0000_s82948" name="Worksheet" r:id="rId11" imgW="2006748" imgH="1777956" progId="Excel.Sheet.12">
                  <p:embed/>
                </p:oleObj>
              </mc:Choice>
              <mc:Fallback>
                <p:oleObj name="Worksheet" r:id="rId11" imgW="2006748" imgH="1777956" progId="Excel.Sheet.12">
                  <p:embed/>
                  <p:pic>
                    <p:nvPicPr>
                      <p:cNvPr id="6" name="Object 5">
                        <a:extLst>
                          <a:ext uri="{FF2B5EF4-FFF2-40B4-BE49-F238E27FC236}">
                            <a16:creationId xmlns:a16="http://schemas.microsoft.com/office/drawing/2014/main" id="{C283B79C-A493-4E8E-976A-733033BDCD50}"/>
                          </a:ext>
                        </a:extLst>
                      </p:cNvPr>
                      <p:cNvPicPr/>
                      <p:nvPr/>
                    </p:nvPicPr>
                    <p:blipFill>
                      <a:blip r:embed="rId12"/>
                      <a:stretch>
                        <a:fillRect/>
                      </a:stretch>
                    </p:blipFill>
                    <p:spPr>
                      <a:xfrm>
                        <a:off x="4204614" y="2631935"/>
                        <a:ext cx="1716112" cy="1520606"/>
                      </a:xfrm>
                      <a:prstGeom prst="rect">
                        <a:avLst/>
                      </a:prstGeom>
                    </p:spPr>
                  </p:pic>
                </p:oleObj>
              </mc:Fallback>
            </mc:AlternateContent>
          </a:graphicData>
        </a:graphic>
      </p:graphicFrame>
    </p:spTree>
    <p:extLst>
      <p:ext uri="{BB962C8B-B14F-4D97-AF65-F5344CB8AC3E}">
        <p14:creationId xmlns:p14="http://schemas.microsoft.com/office/powerpoint/2010/main" val="1843683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1419-FCDD-41F0-9072-56E90AF42948}"/>
              </a:ext>
            </a:extLst>
          </p:cNvPr>
          <p:cNvSpPr>
            <a:spLocks noGrp="1"/>
          </p:cNvSpPr>
          <p:nvPr>
            <p:ph type="title"/>
          </p:nvPr>
        </p:nvSpPr>
        <p:spPr/>
        <p:txBody>
          <a:bodyPr>
            <a:normAutofit/>
          </a:bodyPr>
          <a:lstStyle/>
          <a:p>
            <a:pPr algn="ctr"/>
            <a:r>
              <a:rPr lang="en-AU" sz="9835"/>
              <a:t>Questions?</a:t>
            </a:r>
          </a:p>
        </p:txBody>
      </p:sp>
      <p:sp>
        <p:nvSpPr>
          <p:cNvPr id="4" name="Slide Number Placeholder 3">
            <a:extLst>
              <a:ext uri="{FF2B5EF4-FFF2-40B4-BE49-F238E27FC236}">
                <a16:creationId xmlns:a16="http://schemas.microsoft.com/office/drawing/2014/main" id="{853B2348-901D-4695-996E-68856E8A0EC9}"/>
              </a:ext>
            </a:extLst>
          </p:cNvPr>
          <p:cNvSpPr>
            <a:spLocks noGrp="1"/>
          </p:cNvSpPr>
          <p:nvPr>
            <p:ph type="sldNum" sz="quarter" idx="12"/>
          </p:nvPr>
        </p:nvSpPr>
        <p:spPr/>
        <p:txBody>
          <a:bodyPr/>
          <a:lstStyle/>
          <a:p>
            <a:fld id="{4EC81F68-4976-451A-B2E9-79BCBD2F70CC}" type="slidenum">
              <a:rPr lang="en-AU" smtClean="0"/>
              <a:pPr/>
              <a:t>51</a:t>
            </a:fld>
            <a:endParaRPr lang="en-AU"/>
          </a:p>
        </p:txBody>
      </p:sp>
    </p:spTree>
    <p:extLst>
      <p:ext uri="{BB962C8B-B14F-4D97-AF65-F5344CB8AC3E}">
        <p14:creationId xmlns:p14="http://schemas.microsoft.com/office/powerpoint/2010/main" val="1214823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9C0D-292F-4C5C-8B08-57FF39C5D2B9}"/>
              </a:ext>
            </a:extLst>
          </p:cNvPr>
          <p:cNvSpPr>
            <a:spLocks noGrp="1"/>
          </p:cNvSpPr>
          <p:nvPr>
            <p:ph type="title"/>
          </p:nvPr>
        </p:nvSpPr>
        <p:spPr/>
        <p:txBody>
          <a:bodyPr/>
          <a:lstStyle/>
          <a:p>
            <a:r>
              <a:rPr lang="en-AU"/>
              <a:t>Appendix: 5MS Architecture</a:t>
            </a:r>
          </a:p>
        </p:txBody>
      </p:sp>
      <p:sp>
        <p:nvSpPr>
          <p:cNvPr id="3" name="Text Placeholder 2">
            <a:extLst>
              <a:ext uri="{FF2B5EF4-FFF2-40B4-BE49-F238E27FC236}">
                <a16:creationId xmlns:a16="http://schemas.microsoft.com/office/drawing/2014/main" id="{0E3CC043-F44A-4C2A-85F2-F8E2366FDB7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25BE31A-C420-4CF5-BF66-80D48E0204D8}"/>
              </a:ext>
            </a:extLst>
          </p:cNvPr>
          <p:cNvSpPr>
            <a:spLocks noGrp="1"/>
          </p:cNvSpPr>
          <p:nvPr>
            <p:ph type="sldNum" sz="quarter" idx="12"/>
          </p:nvPr>
        </p:nvSpPr>
        <p:spPr/>
        <p:txBody>
          <a:bodyPr/>
          <a:lstStyle/>
          <a:p>
            <a:fld id="{4EC81F68-4976-451A-B2E9-79BCBD2F70CC}" type="slidenum">
              <a:rPr lang="en-AU" smtClean="0"/>
              <a:pPr/>
              <a:t>52</a:t>
            </a:fld>
            <a:endParaRPr lang="en-AU"/>
          </a:p>
        </p:txBody>
      </p:sp>
    </p:spTree>
    <p:extLst>
      <p:ext uri="{BB962C8B-B14F-4D97-AF65-F5344CB8AC3E}">
        <p14:creationId xmlns:p14="http://schemas.microsoft.com/office/powerpoint/2010/main" val="766059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45588" y="476250"/>
            <a:ext cx="7222455" cy="891779"/>
          </a:xfrm>
        </p:spPr>
        <p:txBody>
          <a:bodyPr>
            <a:normAutofit/>
          </a:bodyPr>
          <a:lstStyle/>
          <a:p>
            <a:r>
              <a:rPr lang="en-AU" sz="3079"/>
              <a:t>5MS Architecture On a Page</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1075251" y="2226470"/>
            <a:ext cx="6977651" cy="3263503"/>
          </a:xfrm>
        </p:spPr>
        <p:txBody>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7709157" y="5624514"/>
            <a:ext cx="343744" cy="273844"/>
          </a:xfrm>
        </p:spPr>
        <p:txBody>
          <a:bodyPr/>
          <a:lstStyle/>
          <a:p>
            <a:fld id="{4EC81F68-4976-451A-B2E9-79BCBD2F70CC}" type="slidenum">
              <a:rPr lang="en-AU" smtClean="0"/>
              <a:pPr/>
              <a:t>53</a:t>
            </a:fld>
            <a:endParaRPr lang="en-AU"/>
          </a:p>
        </p:txBody>
      </p:sp>
      <p:sp>
        <p:nvSpPr>
          <p:cNvPr id="8" name="AutoShape 2" descr="Image result for control"/>
          <p:cNvSpPr>
            <a:spLocks noChangeAspect="1" noChangeArrowheads="1"/>
          </p:cNvSpPr>
          <p:nvPr/>
        </p:nvSpPr>
        <p:spPr bwMode="auto">
          <a:xfrm>
            <a:off x="1040571" y="758961"/>
            <a:ext cx="207381" cy="2073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AU" sz="1225"/>
          </a:p>
        </p:txBody>
      </p:sp>
      <p:pic>
        <p:nvPicPr>
          <p:cNvPr id="9" name="Picture 8">
            <a:extLst>
              <a:ext uri="{FF2B5EF4-FFF2-40B4-BE49-F238E27FC236}">
                <a16:creationId xmlns:a16="http://schemas.microsoft.com/office/drawing/2014/main" id="{4F4C4339-D0FD-46A5-830E-ED953E68455A}"/>
              </a:ext>
            </a:extLst>
          </p:cNvPr>
          <p:cNvPicPr>
            <a:picLocks noChangeAspect="1"/>
          </p:cNvPicPr>
          <p:nvPr/>
        </p:nvPicPr>
        <p:blipFill>
          <a:blip r:embed="rId2"/>
          <a:stretch>
            <a:fillRect/>
          </a:stretch>
        </p:blipFill>
        <p:spPr>
          <a:xfrm>
            <a:off x="1091099" y="1454599"/>
            <a:ext cx="7095856" cy="5118256"/>
          </a:xfrm>
          <a:prstGeom prst="rect">
            <a:avLst/>
          </a:prstGeom>
        </p:spPr>
      </p:pic>
    </p:spTree>
    <p:extLst>
      <p:ext uri="{BB962C8B-B14F-4D97-AF65-F5344CB8AC3E}">
        <p14:creationId xmlns:p14="http://schemas.microsoft.com/office/powerpoint/2010/main" val="76965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61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a:t>5MS and Global Settlements rule overview</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normAutofit/>
          </a:bodyPr>
          <a:lstStyle/>
          <a:p>
            <a:r>
              <a:rPr lang="en-AU"/>
              <a:t>Anne-Marie McCague </a:t>
            </a:r>
          </a:p>
        </p:txBody>
      </p:sp>
    </p:spTree>
    <p:extLst>
      <p:ext uri="{BB962C8B-B14F-4D97-AF65-F5344CB8AC3E}">
        <p14:creationId xmlns:p14="http://schemas.microsoft.com/office/powerpoint/2010/main" val="338199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001F40-CEA6-44FC-A3DE-2D5E46859F1F}"/>
              </a:ext>
            </a:extLst>
          </p:cNvPr>
          <p:cNvSpPr/>
          <p:nvPr/>
        </p:nvSpPr>
        <p:spPr>
          <a:xfrm>
            <a:off x="152062" y="1638673"/>
            <a:ext cx="8690677" cy="629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428"/>
              </a:spcBef>
              <a:spcAft>
                <a:spcPts val="257"/>
              </a:spcAft>
            </a:pPr>
            <a:r>
              <a:rPr lang="en-GB" sz="1539">
                <a:solidFill>
                  <a:schemeClr val="bg1"/>
                </a:solidFill>
                <a:latin typeface="Segoe UI Semilight" panose="020B0402040204020203" pitchFamily="34" charset="0"/>
                <a:ea typeface="Batang" panose="020B0503020000020004" pitchFamily="18" charset="-127"/>
                <a:cs typeface="Arial Unicode MS"/>
              </a:rPr>
              <a:t>The 5MS Program is implementing </a:t>
            </a:r>
            <a:r>
              <a:rPr lang="en-GB" sz="1539" b="1">
                <a:solidFill>
                  <a:schemeClr val="bg1"/>
                </a:solidFill>
                <a:latin typeface="Segoe UI Semilight" panose="020B0402040204020203" pitchFamily="34" charset="0"/>
                <a:ea typeface="Batang" panose="020B0503020000020004" pitchFamily="18" charset="-127"/>
                <a:cs typeface="Arial Unicode MS"/>
              </a:rPr>
              <a:t>two AEMC rules </a:t>
            </a:r>
            <a:r>
              <a:rPr lang="en-GB" sz="1539">
                <a:solidFill>
                  <a:schemeClr val="bg1"/>
                </a:solidFill>
                <a:latin typeface="Segoe UI Semilight" panose="020B0402040204020203" pitchFamily="34" charset="0"/>
                <a:ea typeface="Batang" panose="020B0503020000020004" pitchFamily="18" charset="-127"/>
                <a:cs typeface="Arial Unicode MS"/>
              </a:rPr>
              <a:t>for the </a:t>
            </a:r>
            <a:r>
              <a:rPr lang="en-GB" sz="1539" b="1">
                <a:solidFill>
                  <a:schemeClr val="bg1"/>
                </a:solidFill>
                <a:latin typeface="Segoe UI Semilight" panose="020B0402040204020203" pitchFamily="34" charset="0"/>
                <a:ea typeface="Batang" panose="020B0503020000020004" pitchFamily="18" charset="-127"/>
                <a:cs typeface="Arial Unicode MS"/>
              </a:rPr>
              <a:t>wholesale electricity </a:t>
            </a:r>
            <a:r>
              <a:rPr lang="en-GB" sz="1539">
                <a:solidFill>
                  <a:schemeClr val="bg1"/>
                </a:solidFill>
                <a:latin typeface="Segoe UI Semilight" panose="020B0402040204020203" pitchFamily="34" charset="0"/>
                <a:ea typeface="Batang" panose="020B0503020000020004" pitchFamily="18" charset="-127"/>
                <a:cs typeface="Arial Unicode MS"/>
              </a:rPr>
              <a:t>market – requires changes to </a:t>
            </a:r>
            <a:r>
              <a:rPr lang="en-GB" sz="1539" b="1">
                <a:solidFill>
                  <a:schemeClr val="bg1"/>
                </a:solidFill>
                <a:latin typeface="Segoe UI Semilight" panose="020B0402040204020203" pitchFamily="34" charset="0"/>
                <a:ea typeface="Batang" panose="020B0503020000020004" pitchFamily="18" charset="-127"/>
                <a:cs typeface="Arial Unicode MS"/>
              </a:rPr>
              <a:t>metering</a:t>
            </a:r>
            <a:r>
              <a:rPr lang="en-GB" sz="1539">
                <a:solidFill>
                  <a:schemeClr val="bg1"/>
                </a:solidFill>
                <a:latin typeface="Segoe UI Semilight" panose="020B0402040204020203" pitchFamily="34" charset="0"/>
                <a:ea typeface="Batang" panose="020B0503020000020004" pitchFamily="18" charset="-127"/>
                <a:cs typeface="Arial Unicode MS"/>
              </a:rPr>
              <a:t>, </a:t>
            </a:r>
            <a:r>
              <a:rPr lang="en-GB" sz="1539" b="1">
                <a:solidFill>
                  <a:schemeClr val="bg1"/>
                </a:solidFill>
                <a:latin typeface="Segoe UI Semilight" panose="020B0402040204020203" pitchFamily="34" charset="0"/>
                <a:ea typeface="Batang" panose="020B0503020000020004" pitchFamily="18" charset="-127"/>
                <a:cs typeface="Arial Unicode MS"/>
              </a:rPr>
              <a:t>retail &amp; wholesale</a:t>
            </a:r>
            <a:r>
              <a:rPr lang="en-GB" sz="1539">
                <a:solidFill>
                  <a:schemeClr val="bg1"/>
                </a:solidFill>
                <a:latin typeface="Segoe UI Semilight" panose="020B0402040204020203" pitchFamily="34" charset="0"/>
                <a:ea typeface="Batang" panose="020B0503020000020004" pitchFamily="18" charset="-127"/>
                <a:cs typeface="Arial Unicode MS"/>
              </a:rPr>
              <a:t>, </a:t>
            </a:r>
            <a:r>
              <a:rPr lang="en-GB" sz="1539" b="1">
                <a:solidFill>
                  <a:schemeClr val="bg1"/>
                </a:solidFill>
                <a:latin typeface="Segoe UI Semilight" panose="020B0402040204020203" pitchFamily="34" charset="0"/>
                <a:ea typeface="Batang" panose="020B0503020000020004" pitchFamily="18" charset="-127"/>
                <a:cs typeface="Arial Unicode MS"/>
              </a:rPr>
              <a:t>settlement</a:t>
            </a:r>
            <a:r>
              <a:rPr lang="en-GB" sz="1539">
                <a:solidFill>
                  <a:schemeClr val="bg1"/>
                </a:solidFill>
                <a:latin typeface="Segoe UI Semilight" panose="020B0402040204020203" pitchFamily="34" charset="0"/>
                <a:ea typeface="Batang" panose="020B0503020000020004" pitchFamily="18" charset="-127"/>
                <a:cs typeface="Arial Unicode MS"/>
              </a:rPr>
              <a:t>, </a:t>
            </a:r>
            <a:r>
              <a:rPr lang="en-GB" sz="1539" b="1">
                <a:solidFill>
                  <a:schemeClr val="bg1"/>
                </a:solidFill>
                <a:latin typeface="Segoe UI Semilight" panose="020B0402040204020203" pitchFamily="34" charset="0"/>
                <a:ea typeface="Batang" panose="020B0503020000020004" pitchFamily="18" charset="-127"/>
                <a:cs typeface="Arial Unicode MS"/>
              </a:rPr>
              <a:t>bidding</a:t>
            </a:r>
            <a:r>
              <a:rPr lang="en-GB" sz="1539">
                <a:solidFill>
                  <a:schemeClr val="bg1"/>
                </a:solidFill>
                <a:latin typeface="Segoe UI Semilight" panose="020B0402040204020203" pitchFamily="34" charset="0"/>
                <a:ea typeface="Batang" panose="020B0503020000020004" pitchFamily="18" charset="-127"/>
                <a:cs typeface="Arial Unicode MS"/>
              </a:rPr>
              <a:t> and </a:t>
            </a:r>
            <a:r>
              <a:rPr lang="en-GB" sz="1539" b="1">
                <a:solidFill>
                  <a:schemeClr val="bg1"/>
                </a:solidFill>
                <a:latin typeface="Segoe UI Semilight" panose="020B0402040204020203" pitchFamily="34" charset="0"/>
                <a:ea typeface="Batang" panose="020B0503020000020004" pitchFamily="18" charset="-127"/>
                <a:cs typeface="Arial Unicode MS"/>
              </a:rPr>
              <a:t>NEM operational systems</a:t>
            </a:r>
            <a:r>
              <a:rPr lang="en-GB" sz="1539">
                <a:solidFill>
                  <a:schemeClr val="bg1"/>
                </a:solidFill>
                <a:latin typeface="Segoe UI Semilight" panose="020B0402040204020203" pitchFamily="34" charset="0"/>
                <a:ea typeface="Batang" panose="020B0503020000020004" pitchFamily="18" charset="-127"/>
                <a:cs typeface="Arial Unicode MS"/>
              </a:rPr>
              <a:t>.  </a:t>
            </a:r>
            <a:endParaRPr lang="en-AU" sz="1539">
              <a:solidFill>
                <a:schemeClr val="bg1"/>
              </a:solidFill>
              <a:latin typeface="Segoe UI Semilight" panose="020B0402040204020203" pitchFamily="34" charset="0"/>
              <a:ea typeface="Segoe UI Semilight" panose="020B0402040204020203"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E3FF50D4-CC1C-4B19-A5EE-3E0B45BA4FA7}"/>
              </a:ext>
            </a:extLst>
          </p:cNvPr>
          <p:cNvSpPr>
            <a:spLocks noGrp="1"/>
          </p:cNvSpPr>
          <p:nvPr>
            <p:ph type="title"/>
          </p:nvPr>
        </p:nvSpPr>
        <p:spPr>
          <a:xfrm>
            <a:off x="148714" y="256057"/>
            <a:ext cx="6751334" cy="1120951"/>
          </a:xfrm>
        </p:spPr>
        <p:txBody>
          <a:bodyPr>
            <a:normAutofit/>
          </a:bodyPr>
          <a:lstStyle/>
          <a:p>
            <a:br>
              <a:rPr lang="en-AU" sz="3250"/>
            </a:br>
            <a:r>
              <a:rPr lang="en-AU" sz="3250"/>
              <a:t>Background to 5MS &amp; GS</a:t>
            </a:r>
          </a:p>
        </p:txBody>
      </p:sp>
      <p:sp>
        <p:nvSpPr>
          <p:cNvPr id="5" name="Content Placeholder 4">
            <a:extLst>
              <a:ext uri="{FF2B5EF4-FFF2-40B4-BE49-F238E27FC236}">
                <a16:creationId xmlns:a16="http://schemas.microsoft.com/office/drawing/2014/main" id="{C9ECD981-CCB5-404D-A429-9BF7288E21EB}"/>
              </a:ext>
            </a:extLst>
          </p:cNvPr>
          <p:cNvSpPr>
            <a:spLocks noGrp="1"/>
          </p:cNvSpPr>
          <p:nvPr>
            <p:ph sz="half" idx="1"/>
          </p:nvPr>
        </p:nvSpPr>
        <p:spPr>
          <a:xfrm>
            <a:off x="1002969" y="2832628"/>
            <a:ext cx="3448140" cy="1002321"/>
          </a:xfrm>
        </p:spPr>
        <p:txBody>
          <a:bodyPr vert="horz" lIns="78203" tIns="39101" rIns="78203" bIns="39101" rtlCol="0">
            <a:noAutofit/>
          </a:bodyPr>
          <a:lstStyle/>
          <a:p>
            <a:pPr marL="152055" indent="-152055">
              <a:lnSpc>
                <a:spcPct val="100000"/>
              </a:lnSpc>
            </a:pPr>
            <a:r>
              <a:rPr lang="en-AU" sz="1368"/>
              <a:t>Settlement currently 30 mins, dispatch 5 mins. </a:t>
            </a:r>
          </a:p>
          <a:p>
            <a:pPr marL="152055" indent="-152055">
              <a:lnSpc>
                <a:spcPct val="100000"/>
              </a:lnSpc>
            </a:pPr>
            <a:r>
              <a:rPr lang="en-AU" sz="1368"/>
              <a:t>Settlement period will change to 5 mins. </a:t>
            </a:r>
          </a:p>
          <a:p>
            <a:pPr marL="152055" indent="-152055">
              <a:lnSpc>
                <a:spcPct val="100000"/>
              </a:lnSpc>
            </a:pPr>
            <a:r>
              <a:rPr lang="en-AU" sz="1368"/>
              <a:t>Commences </a:t>
            </a:r>
            <a:r>
              <a:rPr lang="en-AU" sz="1368" b="1"/>
              <a:t>1 Oct 2021</a:t>
            </a:r>
            <a:r>
              <a:rPr lang="en-AU" sz="1368"/>
              <a:t>.</a:t>
            </a:r>
          </a:p>
        </p:txBody>
      </p:sp>
      <p:sp>
        <p:nvSpPr>
          <p:cNvPr id="6" name="Content Placeholder 5">
            <a:extLst>
              <a:ext uri="{FF2B5EF4-FFF2-40B4-BE49-F238E27FC236}">
                <a16:creationId xmlns:a16="http://schemas.microsoft.com/office/drawing/2014/main" id="{0640CF39-95EF-4D8A-B7C9-5C62BB387825}"/>
              </a:ext>
            </a:extLst>
          </p:cNvPr>
          <p:cNvSpPr>
            <a:spLocks noGrp="1"/>
          </p:cNvSpPr>
          <p:nvPr>
            <p:ph sz="half" idx="2"/>
          </p:nvPr>
        </p:nvSpPr>
        <p:spPr>
          <a:xfrm>
            <a:off x="929609" y="4438832"/>
            <a:ext cx="3594860" cy="2080952"/>
          </a:xfrm>
        </p:spPr>
        <p:txBody>
          <a:bodyPr>
            <a:noAutofit/>
          </a:bodyPr>
          <a:lstStyle/>
          <a:p>
            <a:pPr marL="152055" indent="-152055">
              <a:lnSpc>
                <a:spcPct val="100000"/>
              </a:lnSpc>
            </a:pPr>
            <a:r>
              <a:rPr lang="en-AU" sz="1368"/>
              <a:t>Unaccounted for Energy (UFE) is currently charged to a limited number of ‘local retailers’. </a:t>
            </a:r>
          </a:p>
          <a:p>
            <a:pPr marL="152055" indent="-152055">
              <a:lnSpc>
                <a:spcPct val="100000"/>
              </a:lnSpc>
            </a:pPr>
            <a:r>
              <a:rPr lang="en-AU" sz="1368"/>
              <a:t>With GS, all retailers share the cost of UFE.</a:t>
            </a:r>
          </a:p>
          <a:p>
            <a:pPr marL="152055" indent="-152055">
              <a:lnSpc>
                <a:spcPct val="100000"/>
              </a:lnSpc>
            </a:pPr>
            <a:r>
              <a:rPr lang="en-AU" sz="1368"/>
              <a:t>UFE published by AEMO from </a:t>
            </a:r>
            <a:r>
              <a:rPr lang="en-AU" sz="1368" b="1"/>
              <a:t>1 Oct 2021.</a:t>
            </a:r>
          </a:p>
          <a:p>
            <a:pPr marL="152055" indent="-152055">
              <a:lnSpc>
                <a:spcPct val="100000"/>
              </a:lnSpc>
            </a:pPr>
            <a:r>
              <a:rPr lang="en-AU" sz="1368"/>
              <a:t>GS commences </a:t>
            </a:r>
            <a:r>
              <a:rPr lang="en-AU" sz="1368" b="1"/>
              <a:t>1 May 2022.</a:t>
            </a:r>
          </a:p>
        </p:txBody>
      </p:sp>
      <p:pic>
        <p:nvPicPr>
          <p:cNvPr id="7" name="Picture 6">
            <a:extLst>
              <a:ext uri="{FF2B5EF4-FFF2-40B4-BE49-F238E27FC236}">
                <a16:creationId xmlns:a16="http://schemas.microsoft.com/office/drawing/2014/main" id="{20C4849C-5F57-48BB-9CCA-5C375BD351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8409" y="3283729"/>
            <a:ext cx="603355" cy="692419"/>
          </a:xfrm>
          <a:prstGeom prst="rect">
            <a:avLst/>
          </a:prstGeom>
          <a:noFill/>
        </p:spPr>
      </p:pic>
      <p:pic>
        <p:nvPicPr>
          <p:cNvPr id="8" name="Picture 7">
            <a:extLst>
              <a:ext uri="{FF2B5EF4-FFF2-40B4-BE49-F238E27FC236}">
                <a16:creationId xmlns:a16="http://schemas.microsoft.com/office/drawing/2014/main" id="{FD425641-18E6-4446-876B-0E025E16E75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714" y="4956067"/>
            <a:ext cx="645895" cy="578832"/>
          </a:xfrm>
          <a:prstGeom prst="rect">
            <a:avLst/>
          </a:prstGeom>
          <a:noFill/>
        </p:spPr>
      </p:pic>
      <p:sp>
        <p:nvSpPr>
          <p:cNvPr id="3" name="Rectangle 2">
            <a:extLst>
              <a:ext uri="{FF2B5EF4-FFF2-40B4-BE49-F238E27FC236}">
                <a16:creationId xmlns:a16="http://schemas.microsoft.com/office/drawing/2014/main" id="{5BA517BF-84C4-4CB1-BFB2-6570040F97CD}"/>
              </a:ext>
            </a:extLst>
          </p:cNvPr>
          <p:cNvSpPr/>
          <p:nvPr/>
        </p:nvSpPr>
        <p:spPr>
          <a:xfrm>
            <a:off x="148714" y="4601883"/>
            <a:ext cx="1068890" cy="350224"/>
          </a:xfrm>
          <a:prstGeom prst="rect">
            <a:avLst/>
          </a:prstGeom>
        </p:spPr>
        <p:txBody>
          <a:bodyPr wrap="square">
            <a:spAutoFit/>
          </a:bodyPr>
          <a:lstStyle/>
          <a:p>
            <a:pPr>
              <a:lnSpc>
                <a:spcPct val="120000"/>
              </a:lnSpc>
            </a:pPr>
            <a:r>
              <a:rPr lang="en-AU" sz="1539" b="1" i="1">
                <a:solidFill>
                  <a:schemeClr val="accent2"/>
                </a:solidFill>
              </a:rPr>
              <a:t>GS</a:t>
            </a:r>
          </a:p>
        </p:txBody>
      </p:sp>
      <p:sp>
        <p:nvSpPr>
          <p:cNvPr id="9" name="Rectangle 8">
            <a:extLst>
              <a:ext uri="{FF2B5EF4-FFF2-40B4-BE49-F238E27FC236}">
                <a16:creationId xmlns:a16="http://schemas.microsoft.com/office/drawing/2014/main" id="{784271B9-C375-46FA-85EC-74B9AF1922BE}"/>
              </a:ext>
            </a:extLst>
          </p:cNvPr>
          <p:cNvSpPr/>
          <p:nvPr/>
        </p:nvSpPr>
        <p:spPr>
          <a:xfrm>
            <a:off x="208409" y="2832628"/>
            <a:ext cx="1246207" cy="350224"/>
          </a:xfrm>
          <a:prstGeom prst="rect">
            <a:avLst/>
          </a:prstGeom>
        </p:spPr>
        <p:txBody>
          <a:bodyPr wrap="square">
            <a:spAutoFit/>
          </a:bodyPr>
          <a:lstStyle/>
          <a:p>
            <a:pPr>
              <a:lnSpc>
                <a:spcPct val="120000"/>
              </a:lnSpc>
            </a:pPr>
            <a:r>
              <a:rPr lang="en-AU" sz="1539" b="1" i="1">
                <a:solidFill>
                  <a:schemeClr val="accent2"/>
                </a:solidFill>
              </a:rPr>
              <a:t>5MS</a:t>
            </a:r>
          </a:p>
        </p:txBody>
      </p:sp>
      <p:sp>
        <p:nvSpPr>
          <p:cNvPr id="10" name="Rectangle 9">
            <a:extLst>
              <a:ext uri="{FF2B5EF4-FFF2-40B4-BE49-F238E27FC236}">
                <a16:creationId xmlns:a16="http://schemas.microsoft.com/office/drawing/2014/main" id="{0437FC62-0A8B-48FB-AF12-4C97AF1DB0AB}"/>
              </a:ext>
            </a:extLst>
          </p:cNvPr>
          <p:cNvSpPr/>
          <p:nvPr/>
        </p:nvSpPr>
        <p:spPr>
          <a:xfrm>
            <a:off x="4469801" y="2775905"/>
            <a:ext cx="4199289" cy="1662926"/>
          </a:xfrm>
          <a:prstGeom prst="rect">
            <a:avLst/>
          </a:prstGeom>
        </p:spPr>
        <p:txBody>
          <a:bodyPr vert="horz" lIns="78203" tIns="39101" rIns="78203" bIns="39101" rtlCol="0">
            <a:noAutofit/>
          </a:bodyPr>
          <a:lstStyle/>
          <a:p>
            <a:pPr marL="152055" indent="-152055" defTabSz="685810">
              <a:spcBef>
                <a:spcPts val="750"/>
              </a:spcBef>
              <a:buFont typeface="Arial" panose="020B0604020202020204" pitchFamily="34" charset="0"/>
              <a:buChar char="•"/>
            </a:pPr>
            <a:r>
              <a:rPr lang="en-AU" sz="1368"/>
              <a:t>Removes anomaly by aligning settlement &amp; dispatch period – efficiencies for NEM operations &amp; investments, supports orderly bidding. </a:t>
            </a:r>
          </a:p>
          <a:p>
            <a:pPr marL="152055" indent="-152055" defTabSz="685810">
              <a:spcBef>
                <a:spcPts val="750"/>
              </a:spcBef>
              <a:buFont typeface="Arial" panose="020B0604020202020204" pitchFamily="34" charset="0"/>
              <a:buChar char="•"/>
            </a:pPr>
            <a:r>
              <a:rPr lang="en-AU" sz="1368"/>
              <a:t>Better </a:t>
            </a:r>
            <a:r>
              <a:rPr lang="en-AU" sz="1368" b="1"/>
              <a:t>price signal </a:t>
            </a:r>
            <a:r>
              <a:rPr lang="en-AU" sz="1368"/>
              <a:t>for demand response, and for investment in </a:t>
            </a:r>
            <a:r>
              <a:rPr lang="en-AU" sz="1368" b="1"/>
              <a:t>fast response technologies </a:t>
            </a:r>
            <a:br>
              <a:rPr lang="en-AU" sz="1368" b="1"/>
            </a:br>
            <a:r>
              <a:rPr lang="en-AU" sz="1368"/>
              <a:t>(e.g.: batteries, gas peaking generators). </a:t>
            </a:r>
          </a:p>
        </p:txBody>
      </p:sp>
      <p:sp>
        <p:nvSpPr>
          <p:cNvPr id="12" name="Rectangle 11">
            <a:extLst>
              <a:ext uri="{FF2B5EF4-FFF2-40B4-BE49-F238E27FC236}">
                <a16:creationId xmlns:a16="http://schemas.microsoft.com/office/drawing/2014/main" id="{90F9FCBD-5057-438B-BFDD-FE369EAB6856}"/>
              </a:ext>
            </a:extLst>
          </p:cNvPr>
          <p:cNvSpPr/>
          <p:nvPr/>
        </p:nvSpPr>
        <p:spPr>
          <a:xfrm>
            <a:off x="5619504" y="2360909"/>
            <a:ext cx="1665841" cy="350224"/>
          </a:xfrm>
          <a:prstGeom prst="rect">
            <a:avLst/>
          </a:prstGeom>
        </p:spPr>
        <p:txBody>
          <a:bodyPr wrap="none">
            <a:spAutoFit/>
          </a:bodyPr>
          <a:lstStyle/>
          <a:p>
            <a:pPr>
              <a:lnSpc>
                <a:spcPct val="120000"/>
              </a:lnSpc>
            </a:pPr>
            <a:r>
              <a:rPr lang="en-AU" sz="1539" b="1" i="1">
                <a:solidFill>
                  <a:schemeClr val="accent2"/>
                </a:solidFill>
              </a:rPr>
              <a:t>Expected benefits </a:t>
            </a:r>
          </a:p>
        </p:txBody>
      </p:sp>
      <p:sp>
        <p:nvSpPr>
          <p:cNvPr id="13" name="Rectangle 12">
            <a:extLst>
              <a:ext uri="{FF2B5EF4-FFF2-40B4-BE49-F238E27FC236}">
                <a16:creationId xmlns:a16="http://schemas.microsoft.com/office/drawing/2014/main" id="{08631965-9202-4804-B302-D8226A94B37D}"/>
              </a:ext>
            </a:extLst>
          </p:cNvPr>
          <p:cNvSpPr/>
          <p:nvPr/>
        </p:nvSpPr>
        <p:spPr>
          <a:xfrm>
            <a:off x="1837685" y="2360909"/>
            <a:ext cx="1847301" cy="350224"/>
          </a:xfrm>
          <a:prstGeom prst="rect">
            <a:avLst/>
          </a:prstGeom>
        </p:spPr>
        <p:txBody>
          <a:bodyPr wrap="none">
            <a:spAutoFit/>
          </a:bodyPr>
          <a:lstStyle/>
          <a:p>
            <a:pPr>
              <a:lnSpc>
                <a:spcPct val="120000"/>
              </a:lnSpc>
            </a:pPr>
            <a:r>
              <a:rPr lang="en-AU" sz="1539" b="1" i="1">
                <a:solidFill>
                  <a:schemeClr val="accent2"/>
                </a:solidFill>
              </a:rPr>
              <a:t>Why, What &amp; When</a:t>
            </a:r>
          </a:p>
        </p:txBody>
      </p:sp>
      <p:sp>
        <p:nvSpPr>
          <p:cNvPr id="14" name="Rectangle 13">
            <a:extLst>
              <a:ext uri="{FF2B5EF4-FFF2-40B4-BE49-F238E27FC236}">
                <a16:creationId xmlns:a16="http://schemas.microsoft.com/office/drawing/2014/main" id="{A677E47A-CA2C-4845-B548-CD4FB66C834B}"/>
              </a:ext>
            </a:extLst>
          </p:cNvPr>
          <p:cNvSpPr/>
          <p:nvPr/>
        </p:nvSpPr>
        <p:spPr>
          <a:xfrm>
            <a:off x="4497400" y="4458143"/>
            <a:ext cx="3851992" cy="1954862"/>
          </a:xfrm>
          <a:prstGeom prst="rect">
            <a:avLst/>
          </a:prstGeom>
        </p:spPr>
        <p:txBody>
          <a:bodyPr vert="horz" lIns="78203" tIns="39101" rIns="78203" bIns="39101" rtlCol="0">
            <a:noAutofit/>
          </a:bodyPr>
          <a:lstStyle/>
          <a:p>
            <a:pPr marL="152055" indent="-152055" defTabSz="685810">
              <a:spcBef>
                <a:spcPts val="750"/>
              </a:spcBef>
              <a:buFont typeface="Arial" panose="020B0604020202020204" pitchFamily="34" charset="0"/>
              <a:buChar char="•"/>
            </a:pPr>
            <a:r>
              <a:rPr lang="en-AU" sz="1368"/>
              <a:t>Improved transparency, fewer settlement disputes and lower levels of UFE over time. </a:t>
            </a:r>
          </a:p>
          <a:p>
            <a:pPr marL="152055" indent="-152055" defTabSz="685810">
              <a:spcBef>
                <a:spcPts val="750"/>
              </a:spcBef>
              <a:buFont typeface="Arial" panose="020B0604020202020204" pitchFamily="34" charset="0"/>
              <a:buChar char="•"/>
            </a:pPr>
            <a:r>
              <a:rPr lang="en-AU" sz="1368"/>
              <a:t>Competition on equal terms. </a:t>
            </a:r>
          </a:p>
          <a:p>
            <a:pPr marL="152055" indent="-152055" defTabSz="685810">
              <a:spcBef>
                <a:spcPts val="750"/>
              </a:spcBef>
              <a:buFont typeface="Arial" panose="020B0604020202020204" pitchFamily="34" charset="0"/>
              <a:buChar char="•"/>
            </a:pPr>
            <a:r>
              <a:rPr lang="en-AU" sz="1368"/>
              <a:t>Improved risk allocation, enhanced incentives.</a:t>
            </a:r>
          </a:p>
          <a:p>
            <a:pPr marL="152055" indent="-152055" defTabSz="685810">
              <a:spcBef>
                <a:spcPts val="750"/>
              </a:spcBef>
              <a:buFont typeface="Arial" panose="020B0604020202020204" pitchFamily="34" charset="0"/>
              <a:buChar char="•"/>
            </a:pPr>
            <a:r>
              <a:rPr lang="en-AU" sz="1368"/>
              <a:t>It’s efficient to implement GS within the 5MS Program, as it affects the same systems.</a:t>
            </a:r>
          </a:p>
        </p:txBody>
      </p:sp>
      <p:cxnSp>
        <p:nvCxnSpPr>
          <p:cNvPr id="19" name="Straight Connector 18">
            <a:extLst>
              <a:ext uri="{FF2B5EF4-FFF2-40B4-BE49-F238E27FC236}">
                <a16:creationId xmlns:a16="http://schemas.microsoft.com/office/drawing/2014/main" id="{D952F4A8-A704-4CDD-B807-2ED1654BAA94}"/>
              </a:ext>
            </a:extLst>
          </p:cNvPr>
          <p:cNvCxnSpPr>
            <a:cxnSpLocks/>
          </p:cNvCxnSpPr>
          <p:nvPr/>
        </p:nvCxnSpPr>
        <p:spPr>
          <a:xfrm>
            <a:off x="969094" y="4308350"/>
            <a:ext cx="7699996" cy="65616"/>
          </a:xfrm>
          <a:prstGeom prst="line">
            <a:avLst/>
          </a:prstGeom>
          <a:ln w="28575">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516F8CC-F2AB-4F2A-8FC8-F714DDF944D8}"/>
              </a:ext>
            </a:extLst>
          </p:cNvPr>
          <p:cNvSpPr>
            <a:spLocks noGrp="1"/>
          </p:cNvSpPr>
          <p:nvPr>
            <p:ph type="sldNum" sz="quarter" idx="12"/>
          </p:nvPr>
        </p:nvSpPr>
        <p:spPr/>
        <p:txBody>
          <a:bodyPr/>
          <a:lstStyle/>
          <a:p>
            <a:fld id="{4EC81F68-4976-451A-B2E9-79BCBD2F70CC}" type="slidenum">
              <a:rPr lang="en-AU" smtClean="0"/>
              <a:t>7</a:t>
            </a:fld>
            <a:endParaRPr lang="en-AU"/>
          </a:p>
        </p:txBody>
      </p:sp>
    </p:spTree>
    <p:extLst>
      <p:ext uri="{BB962C8B-B14F-4D97-AF65-F5344CB8AC3E}">
        <p14:creationId xmlns:p14="http://schemas.microsoft.com/office/powerpoint/2010/main" val="360838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E97C-BAA6-49F7-88E2-53A4C0DDC765}"/>
              </a:ext>
            </a:extLst>
          </p:cNvPr>
          <p:cNvSpPr>
            <a:spLocks noGrp="1"/>
          </p:cNvSpPr>
          <p:nvPr>
            <p:ph type="title"/>
          </p:nvPr>
        </p:nvSpPr>
        <p:spPr/>
        <p:txBody>
          <a:bodyPr>
            <a:normAutofit/>
          </a:bodyPr>
          <a:lstStyle/>
          <a:p>
            <a:r>
              <a:rPr lang="en-AU" sz="3079"/>
              <a:t>AEMC Decision – three-month deferral </a:t>
            </a:r>
          </a:p>
        </p:txBody>
      </p:sp>
      <p:sp>
        <p:nvSpPr>
          <p:cNvPr id="4" name="Slide Number Placeholder 3">
            <a:extLst>
              <a:ext uri="{FF2B5EF4-FFF2-40B4-BE49-F238E27FC236}">
                <a16:creationId xmlns:a16="http://schemas.microsoft.com/office/drawing/2014/main" id="{FEC8555C-EE77-46DB-9332-0A41A73DB513}"/>
              </a:ext>
            </a:extLst>
          </p:cNvPr>
          <p:cNvSpPr>
            <a:spLocks noGrp="1"/>
          </p:cNvSpPr>
          <p:nvPr>
            <p:ph type="sldNum" sz="quarter" idx="12"/>
          </p:nvPr>
        </p:nvSpPr>
        <p:spPr/>
        <p:txBody>
          <a:bodyPr/>
          <a:lstStyle/>
          <a:p>
            <a:fld id="{4EC81F68-4976-451A-B2E9-79BCBD2F70CC}" type="slidenum">
              <a:rPr lang="en-AU" smtClean="0"/>
              <a:t>8</a:t>
            </a:fld>
            <a:endParaRPr lang="en-AU"/>
          </a:p>
        </p:txBody>
      </p:sp>
      <p:graphicFrame>
        <p:nvGraphicFramePr>
          <p:cNvPr id="6" name="Content Placeholder 8">
            <a:extLst>
              <a:ext uri="{FF2B5EF4-FFF2-40B4-BE49-F238E27FC236}">
                <a16:creationId xmlns:a16="http://schemas.microsoft.com/office/drawing/2014/main" id="{72721D9D-FB63-4263-BE7B-9B768C528713}"/>
              </a:ext>
            </a:extLst>
          </p:cNvPr>
          <p:cNvGraphicFramePr>
            <a:graphicFrameLocks noGrp="1"/>
          </p:cNvGraphicFramePr>
          <p:nvPr>
            <p:ph idx="1"/>
          </p:nvPr>
        </p:nvGraphicFramePr>
        <p:xfrm>
          <a:off x="1348159" y="2240751"/>
          <a:ext cx="6447684" cy="3413842"/>
        </p:xfrm>
        <a:graphic>
          <a:graphicData uri="http://schemas.openxmlformats.org/drawingml/2006/table">
            <a:tbl>
              <a:tblPr firstRow="1" firstCol="1" bandRow="1">
                <a:tableStyleId>{72833802-FEF1-4C79-8D5D-14CF1EAF98D9}</a:tableStyleId>
              </a:tblPr>
              <a:tblGrid>
                <a:gridCol w="3684390">
                  <a:extLst>
                    <a:ext uri="{9D8B030D-6E8A-4147-A177-3AD203B41FA5}">
                      <a16:colId xmlns:a16="http://schemas.microsoft.com/office/drawing/2014/main" val="2999644299"/>
                    </a:ext>
                  </a:extLst>
                </a:gridCol>
                <a:gridCol w="1382362">
                  <a:extLst>
                    <a:ext uri="{9D8B030D-6E8A-4147-A177-3AD203B41FA5}">
                      <a16:colId xmlns:a16="http://schemas.microsoft.com/office/drawing/2014/main" val="2572029476"/>
                    </a:ext>
                  </a:extLst>
                </a:gridCol>
                <a:gridCol w="1380932">
                  <a:extLst>
                    <a:ext uri="{9D8B030D-6E8A-4147-A177-3AD203B41FA5}">
                      <a16:colId xmlns:a16="http://schemas.microsoft.com/office/drawing/2014/main" val="4174314257"/>
                    </a:ext>
                  </a:extLst>
                </a:gridCol>
              </a:tblGrid>
              <a:tr h="352053">
                <a:tc>
                  <a:txBody>
                    <a:bodyPr/>
                    <a:lstStyle/>
                    <a:p>
                      <a:pPr>
                        <a:spcAft>
                          <a:spcPts val="0"/>
                        </a:spcAft>
                      </a:pPr>
                      <a:r>
                        <a:rPr lang="en-AU" sz="1500">
                          <a:effectLst/>
                        </a:rPr>
                        <a:t>Activity</a:t>
                      </a:r>
                      <a:endParaRPr lang="en-AU" sz="1500">
                        <a:effectLst/>
                        <a:latin typeface="Calibri" panose="020F0502020204030204" pitchFamily="34" charset="0"/>
                        <a:ea typeface="Calibri" panose="020F0502020204030204" pitchFamily="34" charset="0"/>
                      </a:endParaRPr>
                    </a:p>
                  </a:txBody>
                  <a:tcPr marL="58652" marR="58652" marT="0" marB="0" anchor="ctr"/>
                </a:tc>
                <a:tc>
                  <a:txBody>
                    <a:bodyPr/>
                    <a:lstStyle/>
                    <a:p>
                      <a:pPr>
                        <a:spcAft>
                          <a:spcPts val="0"/>
                        </a:spcAft>
                      </a:pPr>
                      <a:r>
                        <a:rPr lang="en-AU" sz="1500">
                          <a:effectLst/>
                        </a:rPr>
                        <a:t>Original date</a:t>
                      </a:r>
                      <a:endParaRPr lang="en-AU" sz="1500">
                        <a:effectLst/>
                        <a:latin typeface="Calibri" panose="020F0502020204030204" pitchFamily="34" charset="0"/>
                        <a:ea typeface="Calibri" panose="020F0502020204030204" pitchFamily="34" charset="0"/>
                      </a:endParaRPr>
                    </a:p>
                  </a:txBody>
                  <a:tcPr marL="58652" marR="58652" marT="0" marB="0" anchor="ctr"/>
                </a:tc>
                <a:tc>
                  <a:txBody>
                    <a:bodyPr/>
                    <a:lstStyle/>
                    <a:p>
                      <a:pPr>
                        <a:spcAft>
                          <a:spcPts val="0"/>
                        </a:spcAft>
                      </a:pPr>
                      <a:r>
                        <a:rPr lang="en-AU" sz="1500">
                          <a:effectLst/>
                        </a:rPr>
                        <a:t>New date</a:t>
                      </a:r>
                      <a:endParaRPr lang="en-AU" sz="1500">
                        <a:effectLst/>
                        <a:latin typeface="Calibri" panose="020F0502020204030204" pitchFamily="34" charset="0"/>
                        <a:ea typeface="Calibri" panose="020F0502020204030204" pitchFamily="34" charset="0"/>
                      </a:endParaRPr>
                    </a:p>
                  </a:txBody>
                  <a:tcPr marL="58652" marR="58652" marT="0" marB="0" anchor="ctr"/>
                </a:tc>
                <a:extLst>
                  <a:ext uri="{0D108BD9-81ED-4DB2-BD59-A6C34878D82A}">
                    <a16:rowId xmlns:a16="http://schemas.microsoft.com/office/drawing/2014/main" val="4071004556"/>
                  </a:ext>
                </a:extLst>
              </a:tr>
              <a:tr h="501408">
                <a:tc>
                  <a:txBody>
                    <a:bodyPr/>
                    <a:lstStyle/>
                    <a:p>
                      <a:pPr>
                        <a:spcBef>
                          <a:spcPts val="200"/>
                        </a:spcBef>
                        <a:spcAft>
                          <a:spcPts val="200"/>
                        </a:spcAft>
                      </a:pPr>
                      <a:r>
                        <a:rPr lang="en-AU" sz="1200">
                          <a:effectLst/>
                        </a:rPr>
                        <a:t>Commencement of 5MS</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a:effectLst/>
                        </a:rPr>
                        <a:t>1 July 2021</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b="1">
                          <a:solidFill>
                            <a:schemeClr val="accent2">
                              <a:lumMod val="50000"/>
                              <a:lumOff val="50000"/>
                            </a:schemeClr>
                          </a:solidFill>
                          <a:effectLst/>
                        </a:rPr>
                        <a:t>1 October 2021</a:t>
                      </a:r>
                      <a:endParaRPr lang="en-AU" sz="15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extLst>
                  <a:ext uri="{0D108BD9-81ED-4DB2-BD59-A6C34878D82A}">
                    <a16:rowId xmlns:a16="http://schemas.microsoft.com/office/drawing/2014/main" val="667458782"/>
                  </a:ext>
                </a:extLst>
              </a:tr>
              <a:tr h="320047">
                <a:tc>
                  <a:txBody>
                    <a:bodyPr/>
                    <a:lstStyle/>
                    <a:p>
                      <a:pPr>
                        <a:spcBef>
                          <a:spcPts val="200"/>
                        </a:spcBef>
                        <a:spcAft>
                          <a:spcPts val="200"/>
                        </a:spcAft>
                      </a:pPr>
                      <a:r>
                        <a:rPr lang="en-AU" sz="1200">
                          <a:effectLst/>
                        </a:rPr>
                        <a:t>Commencement of “soft start” GS</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a:effectLst/>
                        </a:rPr>
                        <a:t>1 July 2021</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b="1">
                          <a:solidFill>
                            <a:schemeClr val="accent2">
                              <a:lumMod val="50000"/>
                              <a:lumOff val="50000"/>
                            </a:schemeClr>
                          </a:solidFill>
                          <a:effectLst/>
                        </a:rPr>
                        <a:t>1 October 2021</a:t>
                      </a:r>
                      <a:endParaRPr lang="en-AU" sz="15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extLst>
                  <a:ext uri="{0D108BD9-81ED-4DB2-BD59-A6C34878D82A}">
                    <a16:rowId xmlns:a16="http://schemas.microsoft.com/office/drawing/2014/main" val="1777390195"/>
                  </a:ext>
                </a:extLst>
              </a:tr>
              <a:tr h="320047">
                <a:tc>
                  <a:txBody>
                    <a:bodyPr/>
                    <a:lstStyle/>
                    <a:p>
                      <a:pPr>
                        <a:spcBef>
                          <a:spcPts val="200"/>
                        </a:spcBef>
                        <a:spcAft>
                          <a:spcPts val="200"/>
                        </a:spcAft>
                      </a:pPr>
                      <a:r>
                        <a:rPr lang="en-AU" sz="1200">
                          <a:effectLst/>
                        </a:rPr>
                        <a:t>Commencement of financial settlement of GS</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a:effectLst/>
                        </a:rPr>
                        <a:t>6 February 2022</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b="1">
                          <a:solidFill>
                            <a:schemeClr val="accent2">
                              <a:lumMod val="50000"/>
                              <a:lumOff val="50000"/>
                            </a:schemeClr>
                          </a:solidFill>
                          <a:effectLst/>
                        </a:rPr>
                        <a:t>1 May 2022</a:t>
                      </a:r>
                      <a:endParaRPr lang="en-AU" sz="15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extLst>
                  <a:ext uri="{0D108BD9-81ED-4DB2-BD59-A6C34878D82A}">
                    <a16:rowId xmlns:a16="http://schemas.microsoft.com/office/drawing/2014/main" val="4069849685"/>
                  </a:ext>
                </a:extLst>
              </a:tr>
              <a:tr h="960144">
                <a:tc>
                  <a:txBody>
                    <a:bodyPr/>
                    <a:lstStyle/>
                    <a:p>
                      <a:pPr>
                        <a:spcBef>
                          <a:spcPts val="200"/>
                        </a:spcBef>
                        <a:spcAft>
                          <a:spcPts val="200"/>
                        </a:spcAft>
                      </a:pPr>
                      <a:r>
                        <a:rPr lang="en-AU" sz="1200">
                          <a:effectLst/>
                        </a:rPr>
                        <a:t>Compliance date for all new and replacement metering installations (other than excluded metering installations) to be configured to record and provide 5-minute data</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a:effectLst/>
                        </a:rPr>
                        <a:t>1 December 2022</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a:effectLst/>
                        </a:rPr>
                        <a:t>1 December 2022</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extLst>
                  <a:ext uri="{0D108BD9-81ED-4DB2-BD59-A6C34878D82A}">
                    <a16:rowId xmlns:a16="http://schemas.microsoft.com/office/drawing/2014/main" val="1147447902"/>
                  </a:ext>
                </a:extLst>
              </a:tr>
              <a:tr h="320047">
                <a:tc>
                  <a:txBody>
                    <a:bodyPr/>
                    <a:lstStyle/>
                    <a:p>
                      <a:pPr>
                        <a:spcBef>
                          <a:spcPts val="200"/>
                        </a:spcBef>
                        <a:spcAft>
                          <a:spcPts val="200"/>
                        </a:spcAft>
                      </a:pPr>
                      <a:r>
                        <a:rPr lang="en-AU" sz="1200">
                          <a:effectLst/>
                        </a:rPr>
                        <a:t>AEMO required to publish UFE data report</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a:effectLst/>
                        </a:rPr>
                        <a:t>1 July 2021</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b="1">
                          <a:solidFill>
                            <a:schemeClr val="accent2">
                              <a:lumMod val="50000"/>
                              <a:lumOff val="50000"/>
                            </a:schemeClr>
                          </a:solidFill>
                          <a:effectLst/>
                        </a:rPr>
                        <a:t>1 October 2021</a:t>
                      </a:r>
                      <a:endParaRPr lang="en-AU" sz="15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extLst>
                  <a:ext uri="{0D108BD9-81ED-4DB2-BD59-A6C34878D82A}">
                    <a16:rowId xmlns:a16="http://schemas.microsoft.com/office/drawing/2014/main" val="4005654070"/>
                  </a:ext>
                </a:extLst>
              </a:tr>
              <a:tr h="640096">
                <a:tc>
                  <a:txBody>
                    <a:bodyPr/>
                    <a:lstStyle/>
                    <a:p>
                      <a:pPr>
                        <a:spcBef>
                          <a:spcPts val="200"/>
                        </a:spcBef>
                        <a:spcAft>
                          <a:spcPts val="200"/>
                        </a:spcAft>
                      </a:pPr>
                      <a:r>
                        <a:rPr lang="en-AU" sz="1200">
                          <a:effectLst/>
                        </a:rPr>
                        <a:t>AEMO required to publish UFE report on unaccounted for energy trends</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a:effectLst/>
                        </a:rPr>
                        <a:t>1 March 2022</a:t>
                      </a:r>
                      <a:endParaRPr lang="en-AU" sz="1500">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tc>
                  <a:txBody>
                    <a:bodyPr/>
                    <a:lstStyle/>
                    <a:p>
                      <a:pPr>
                        <a:spcBef>
                          <a:spcPts val="200"/>
                        </a:spcBef>
                        <a:spcAft>
                          <a:spcPts val="200"/>
                        </a:spcAft>
                      </a:pPr>
                      <a:r>
                        <a:rPr lang="en-AU" sz="1200" b="1">
                          <a:solidFill>
                            <a:schemeClr val="accent2">
                              <a:lumMod val="50000"/>
                              <a:lumOff val="50000"/>
                            </a:schemeClr>
                          </a:solidFill>
                          <a:effectLst/>
                        </a:rPr>
                        <a:t>1 June 2022</a:t>
                      </a:r>
                      <a:endParaRPr lang="en-AU" sz="15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58652" marR="58652" marT="0" marB="0" anchor="ctr">
                    <a:solidFill>
                      <a:schemeClr val="bg1">
                        <a:lumMod val="95000"/>
                      </a:schemeClr>
                    </a:solidFill>
                  </a:tcPr>
                </a:tc>
                <a:extLst>
                  <a:ext uri="{0D108BD9-81ED-4DB2-BD59-A6C34878D82A}">
                    <a16:rowId xmlns:a16="http://schemas.microsoft.com/office/drawing/2014/main" val="2004661794"/>
                  </a:ext>
                </a:extLst>
              </a:tr>
            </a:tbl>
          </a:graphicData>
        </a:graphic>
      </p:graphicFrame>
    </p:spTree>
    <p:extLst>
      <p:ext uri="{BB962C8B-B14F-4D97-AF65-F5344CB8AC3E}">
        <p14:creationId xmlns:p14="http://schemas.microsoft.com/office/powerpoint/2010/main" val="93548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CB14-4805-4982-A789-0ABB98D4A252}"/>
              </a:ext>
            </a:extLst>
          </p:cNvPr>
          <p:cNvSpPr>
            <a:spLocks noGrp="1"/>
          </p:cNvSpPr>
          <p:nvPr>
            <p:ph type="title"/>
          </p:nvPr>
        </p:nvSpPr>
        <p:spPr>
          <a:xfrm>
            <a:off x="176645" y="136526"/>
            <a:ext cx="8795131" cy="1189039"/>
          </a:xfrm>
        </p:spPr>
        <p:txBody>
          <a:bodyPr>
            <a:normAutofit/>
          </a:bodyPr>
          <a:lstStyle/>
          <a:p>
            <a:r>
              <a:rPr lang="en-AU" sz="3079"/>
              <a:t>AEMO’s implementation program remains unchanged</a:t>
            </a:r>
          </a:p>
        </p:txBody>
      </p:sp>
      <p:sp>
        <p:nvSpPr>
          <p:cNvPr id="4" name="Slide Number Placeholder 3">
            <a:extLst>
              <a:ext uri="{FF2B5EF4-FFF2-40B4-BE49-F238E27FC236}">
                <a16:creationId xmlns:a16="http://schemas.microsoft.com/office/drawing/2014/main" id="{BD57608F-8722-41BA-991F-1867A94D5807}"/>
              </a:ext>
            </a:extLst>
          </p:cNvPr>
          <p:cNvSpPr>
            <a:spLocks noGrp="1"/>
          </p:cNvSpPr>
          <p:nvPr>
            <p:ph type="sldNum" sz="quarter" idx="12"/>
          </p:nvPr>
        </p:nvSpPr>
        <p:spPr/>
        <p:txBody>
          <a:bodyPr/>
          <a:lstStyle/>
          <a:p>
            <a:fld id="{4EC81F68-4976-451A-B2E9-79BCBD2F70CC}" type="slidenum">
              <a:rPr lang="en-AU" smtClean="0"/>
              <a:t>9</a:t>
            </a:fld>
            <a:endParaRPr lang="en-AU"/>
          </a:p>
        </p:txBody>
      </p:sp>
      <p:sp>
        <p:nvSpPr>
          <p:cNvPr id="5" name="Rectangle: Rounded Corners 4">
            <a:extLst>
              <a:ext uri="{FF2B5EF4-FFF2-40B4-BE49-F238E27FC236}">
                <a16:creationId xmlns:a16="http://schemas.microsoft.com/office/drawing/2014/main" id="{4A4F2BD7-9F2C-45AF-ABF9-795718599BC3}"/>
              </a:ext>
            </a:extLst>
          </p:cNvPr>
          <p:cNvSpPr/>
          <p:nvPr/>
        </p:nvSpPr>
        <p:spPr>
          <a:xfrm>
            <a:off x="570646" y="3544703"/>
            <a:ext cx="3561146" cy="410086"/>
          </a:xfrm>
          <a:prstGeom prst="roundRect">
            <a:avLst/>
          </a:prstGeom>
          <a:solidFill>
            <a:schemeClr val="bg2">
              <a:lumMod val="75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6" name="TextBox 5">
            <a:extLst>
              <a:ext uri="{FF2B5EF4-FFF2-40B4-BE49-F238E27FC236}">
                <a16:creationId xmlns:a16="http://schemas.microsoft.com/office/drawing/2014/main" id="{4158E074-E012-45EB-8207-C783FF01579E}"/>
              </a:ext>
            </a:extLst>
          </p:cNvPr>
          <p:cNvSpPr txBox="1"/>
          <p:nvPr/>
        </p:nvSpPr>
        <p:spPr>
          <a:xfrm>
            <a:off x="1344867" y="3639522"/>
            <a:ext cx="378769" cy="250197"/>
          </a:xfrm>
          <a:prstGeom prst="rect">
            <a:avLst/>
          </a:prstGeom>
          <a:noFill/>
        </p:spPr>
        <p:txBody>
          <a:bodyPr wrap="square" lIns="30788" rIns="30788" rtlCol="0">
            <a:spAutoFit/>
          </a:bodyPr>
          <a:lstStyle/>
          <a:p>
            <a:pPr algn="ctr"/>
            <a:r>
              <a:rPr lang="en-AU" sz="1026" b="1">
                <a:solidFill>
                  <a:schemeClr val="tx1">
                    <a:lumMod val="10000"/>
                    <a:lumOff val="90000"/>
                  </a:schemeClr>
                </a:solidFill>
              </a:rPr>
              <a:t>May</a:t>
            </a:r>
          </a:p>
        </p:txBody>
      </p:sp>
      <p:sp>
        <p:nvSpPr>
          <p:cNvPr id="7" name="TextBox 6">
            <a:extLst>
              <a:ext uri="{FF2B5EF4-FFF2-40B4-BE49-F238E27FC236}">
                <a16:creationId xmlns:a16="http://schemas.microsoft.com/office/drawing/2014/main" id="{36204FBE-96C4-4BB5-AB17-2DA0088C86EC}"/>
              </a:ext>
            </a:extLst>
          </p:cNvPr>
          <p:cNvSpPr txBox="1"/>
          <p:nvPr/>
        </p:nvSpPr>
        <p:spPr>
          <a:xfrm>
            <a:off x="1661042" y="3648648"/>
            <a:ext cx="457772" cy="250197"/>
          </a:xfrm>
          <a:prstGeom prst="rect">
            <a:avLst/>
          </a:prstGeom>
          <a:noFill/>
        </p:spPr>
        <p:txBody>
          <a:bodyPr wrap="square" lIns="30788" rIns="30788" rtlCol="0">
            <a:spAutoFit/>
          </a:bodyPr>
          <a:lstStyle>
            <a:defPPr>
              <a:defRPr lang="en-US"/>
            </a:defPPr>
            <a:lvl1pPr algn="ctr">
              <a:defRPr sz="1200" b="1">
                <a:solidFill>
                  <a:schemeClr val="tx1">
                    <a:lumMod val="10000"/>
                    <a:lumOff val="90000"/>
                  </a:schemeClr>
                </a:solidFill>
              </a:defRPr>
            </a:lvl1pPr>
          </a:lstStyle>
          <a:p>
            <a:r>
              <a:rPr lang="en-AU" sz="1026"/>
              <a:t>Jun</a:t>
            </a:r>
          </a:p>
        </p:txBody>
      </p:sp>
      <p:sp>
        <p:nvSpPr>
          <p:cNvPr id="8" name="TextBox 7">
            <a:extLst>
              <a:ext uri="{FF2B5EF4-FFF2-40B4-BE49-F238E27FC236}">
                <a16:creationId xmlns:a16="http://schemas.microsoft.com/office/drawing/2014/main" id="{0263C27A-12C9-4038-8DA8-37D759BCEF15}"/>
              </a:ext>
            </a:extLst>
          </p:cNvPr>
          <p:cNvSpPr txBox="1"/>
          <p:nvPr/>
        </p:nvSpPr>
        <p:spPr>
          <a:xfrm>
            <a:off x="2041084" y="3656470"/>
            <a:ext cx="457772" cy="250197"/>
          </a:xfrm>
          <a:prstGeom prst="rect">
            <a:avLst/>
          </a:prstGeom>
          <a:noFill/>
        </p:spPr>
        <p:txBody>
          <a:bodyPr wrap="square" rtlCol="0">
            <a:spAutoFit/>
          </a:bodyPr>
          <a:lstStyle/>
          <a:p>
            <a:r>
              <a:rPr lang="en-AU" sz="1026" b="1">
                <a:solidFill>
                  <a:schemeClr val="tx1">
                    <a:lumMod val="10000"/>
                    <a:lumOff val="90000"/>
                  </a:schemeClr>
                </a:solidFill>
              </a:rPr>
              <a:t>Jul</a:t>
            </a:r>
          </a:p>
        </p:txBody>
      </p:sp>
      <p:sp>
        <p:nvSpPr>
          <p:cNvPr id="9" name="TextBox 8">
            <a:extLst>
              <a:ext uri="{FF2B5EF4-FFF2-40B4-BE49-F238E27FC236}">
                <a16:creationId xmlns:a16="http://schemas.microsoft.com/office/drawing/2014/main" id="{5F870927-B8FD-4A67-AA1A-BDD4BE19C264}"/>
              </a:ext>
            </a:extLst>
          </p:cNvPr>
          <p:cNvSpPr txBox="1"/>
          <p:nvPr/>
        </p:nvSpPr>
        <p:spPr>
          <a:xfrm>
            <a:off x="2325514" y="3654757"/>
            <a:ext cx="457772" cy="250197"/>
          </a:xfrm>
          <a:prstGeom prst="rect">
            <a:avLst/>
          </a:prstGeom>
          <a:noFill/>
        </p:spPr>
        <p:txBody>
          <a:bodyPr wrap="square" rtlCol="0">
            <a:spAutoFit/>
          </a:bodyPr>
          <a:lstStyle/>
          <a:p>
            <a:r>
              <a:rPr lang="en-AU" sz="1026" b="1">
                <a:solidFill>
                  <a:schemeClr val="tx1">
                    <a:lumMod val="10000"/>
                    <a:lumOff val="90000"/>
                  </a:schemeClr>
                </a:solidFill>
              </a:rPr>
              <a:t>Aug</a:t>
            </a:r>
          </a:p>
        </p:txBody>
      </p:sp>
      <p:sp>
        <p:nvSpPr>
          <p:cNvPr id="10" name="TextBox 9">
            <a:extLst>
              <a:ext uri="{FF2B5EF4-FFF2-40B4-BE49-F238E27FC236}">
                <a16:creationId xmlns:a16="http://schemas.microsoft.com/office/drawing/2014/main" id="{307D87C3-8BDF-4A55-8136-DDBE5941627A}"/>
              </a:ext>
            </a:extLst>
          </p:cNvPr>
          <p:cNvSpPr txBox="1"/>
          <p:nvPr/>
        </p:nvSpPr>
        <p:spPr>
          <a:xfrm>
            <a:off x="2669635" y="3654506"/>
            <a:ext cx="872625" cy="250197"/>
          </a:xfrm>
          <a:prstGeom prst="rect">
            <a:avLst/>
          </a:prstGeom>
          <a:noFill/>
        </p:spPr>
        <p:txBody>
          <a:bodyPr wrap="square" rtlCol="0">
            <a:spAutoFit/>
          </a:bodyPr>
          <a:lstStyle/>
          <a:p>
            <a:r>
              <a:rPr lang="en-AU" sz="1026" b="1">
                <a:solidFill>
                  <a:schemeClr val="tx1">
                    <a:lumMod val="10000"/>
                    <a:lumOff val="90000"/>
                  </a:schemeClr>
                </a:solidFill>
              </a:rPr>
              <a:t>Sep</a:t>
            </a:r>
          </a:p>
        </p:txBody>
      </p:sp>
      <p:sp>
        <p:nvSpPr>
          <p:cNvPr id="11" name="TextBox 10">
            <a:extLst>
              <a:ext uri="{FF2B5EF4-FFF2-40B4-BE49-F238E27FC236}">
                <a16:creationId xmlns:a16="http://schemas.microsoft.com/office/drawing/2014/main" id="{4206E5DD-846C-43EE-9555-51F0DDCB1B2C}"/>
              </a:ext>
            </a:extLst>
          </p:cNvPr>
          <p:cNvSpPr txBox="1"/>
          <p:nvPr/>
        </p:nvSpPr>
        <p:spPr>
          <a:xfrm>
            <a:off x="3011758" y="3655140"/>
            <a:ext cx="872625" cy="250197"/>
          </a:xfrm>
          <a:prstGeom prst="rect">
            <a:avLst/>
          </a:prstGeom>
          <a:noFill/>
        </p:spPr>
        <p:txBody>
          <a:bodyPr wrap="square" rtlCol="0">
            <a:spAutoFit/>
          </a:bodyPr>
          <a:lstStyle/>
          <a:p>
            <a:r>
              <a:rPr lang="en-AU" sz="1026" b="1">
                <a:solidFill>
                  <a:schemeClr val="bg1"/>
                </a:solidFill>
              </a:rPr>
              <a:t>Oct</a:t>
            </a:r>
          </a:p>
        </p:txBody>
      </p:sp>
      <p:sp>
        <p:nvSpPr>
          <p:cNvPr id="12" name="TextBox 11">
            <a:extLst>
              <a:ext uri="{FF2B5EF4-FFF2-40B4-BE49-F238E27FC236}">
                <a16:creationId xmlns:a16="http://schemas.microsoft.com/office/drawing/2014/main" id="{6083CEF6-2632-4678-AE56-C265FA5B3028}"/>
              </a:ext>
            </a:extLst>
          </p:cNvPr>
          <p:cNvSpPr txBox="1"/>
          <p:nvPr/>
        </p:nvSpPr>
        <p:spPr>
          <a:xfrm>
            <a:off x="3332379" y="3654600"/>
            <a:ext cx="872625" cy="250197"/>
          </a:xfrm>
          <a:prstGeom prst="rect">
            <a:avLst/>
          </a:prstGeom>
          <a:noFill/>
        </p:spPr>
        <p:txBody>
          <a:bodyPr wrap="square" rtlCol="0">
            <a:spAutoFit/>
          </a:bodyPr>
          <a:lstStyle/>
          <a:p>
            <a:r>
              <a:rPr lang="en-AU" sz="1026" b="1">
                <a:solidFill>
                  <a:schemeClr val="tx1">
                    <a:lumMod val="10000"/>
                    <a:lumOff val="90000"/>
                  </a:schemeClr>
                </a:solidFill>
              </a:rPr>
              <a:t>Nov</a:t>
            </a:r>
          </a:p>
        </p:txBody>
      </p:sp>
      <p:sp>
        <p:nvSpPr>
          <p:cNvPr id="13" name="TextBox 12">
            <a:extLst>
              <a:ext uri="{FF2B5EF4-FFF2-40B4-BE49-F238E27FC236}">
                <a16:creationId xmlns:a16="http://schemas.microsoft.com/office/drawing/2014/main" id="{41ECD98C-3337-4F90-BD5E-17647B904927}"/>
              </a:ext>
            </a:extLst>
          </p:cNvPr>
          <p:cNvSpPr txBox="1"/>
          <p:nvPr/>
        </p:nvSpPr>
        <p:spPr>
          <a:xfrm>
            <a:off x="589742" y="3631297"/>
            <a:ext cx="378769" cy="250197"/>
          </a:xfrm>
          <a:prstGeom prst="rect">
            <a:avLst/>
          </a:prstGeom>
          <a:noFill/>
        </p:spPr>
        <p:txBody>
          <a:bodyPr wrap="square" lIns="30788" rIns="30788" rtlCol="0">
            <a:spAutoFit/>
          </a:bodyPr>
          <a:lstStyle/>
          <a:p>
            <a:pPr algn="ctr"/>
            <a:r>
              <a:rPr lang="en-AU" sz="1026" b="1">
                <a:solidFill>
                  <a:schemeClr val="bg1"/>
                </a:solidFill>
              </a:rPr>
              <a:t>Mar</a:t>
            </a:r>
          </a:p>
        </p:txBody>
      </p:sp>
      <p:sp>
        <p:nvSpPr>
          <p:cNvPr id="14" name="TextBox 13">
            <a:extLst>
              <a:ext uri="{FF2B5EF4-FFF2-40B4-BE49-F238E27FC236}">
                <a16:creationId xmlns:a16="http://schemas.microsoft.com/office/drawing/2014/main" id="{88066234-9ABA-49EA-A261-CB30D558697E}"/>
              </a:ext>
            </a:extLst>
          </p:cNvPr>
          <p:cNvSpPr txBox="1"/>
          <p:nvPr/>
        </p:nvSpPr>
        <p:spPr>
          <a:xfrm>
            <a:off x="953560" y="3631297"/>
            <a:ext cx="378769" cy="250197"/>
          </a:xfrm>
          <a:prstGeom prst="rect">
            <a:avLst/>
          </a:prstGeom>
          <a:noFill/>
        </p:spPr>
        <p:txBody>
          <a:bodyPr wrap="square" lIns="30788" rIns="30788" rtlCol="0">
            <a:spAutoFit/>
          </a:bodyPr>
          <a:lstStyle/>
          <a:p>
            <a:pPr algn="ctr"/>
            <a:r>
              <a:rPr lang="en-AU" sz="1026" b="1">
                <a:solidFill>
                  <a:schemeClr val="bg1"/>
                </a:solidFill>
              </a:rPr>
              <a:t>Apr</a:t>
            </a:r>
          </a:p>
        </p:txBody>
      </p:sp>
      <p:sp>
        <p:nvSpPr>
          <p:cNvPr id="15" name="TextBox 14">
            <a:extLst>
              <a:ext uri="{FF2B5EF4-FFF2-40B4-BE49-F238E27FC236}">
                <a16:creationId xmlns:a16="http://schemas.microsoft.com/office/drawing/2014/main" id="{F57E0A3E-1367-4430-A642-3014F7F5221B}"/>
              </a:ext>
            </a:extLst>
          </p:cNvPr>
          <p:cNvSpPr txBox="1"/>
          <p:nvPr/>
        </p:nvSpPr>
        <p:spPr>
          <a:xfrm>
            <a:off x="3662539" y="3656952"/>
            <a:ext cx="378769" cy="250197"/>
          </a:xfrm>
          <a:prstGeom prst="rect">
            <a:avLst/>
          </a:prstGeom>
          <a:noFill/>
        </p:spPr>
        <p:txBody>
          <a:bodyPr wrap="square" lIns="30788" rIns="30788" rtlCol="0">
            <a:spAutoFit/>
          </a:bodyPr>
          <a:lstStyle/>
          <a:p>
            <a:pPr algn="ctr"/>
            <a:r>
              <a:rPr lang="en-AU" sz="1026" b="1">
                <a:solidFill>
                  <a:schemeClr val="tx1">
                    <a:lumMod val="10000"/>
                    <a:lumOff val="90000"/>
                  </a:schemeClr>
                </a:solidFill>
              </a:rPr>
              <a:t>Dec</a:t>
            </a:r>
          </a:p>
        </p:txBody>
      </p:sp>
      <p:sp>
        <p:nvSpPr>
          <p:cNvPr id="16" name="Rectangle: Rounded Corners 15">
            <a:extLst>
              <a:ext uri="{FF2B5EF4-FFF2-40B4-BE49-F238E27FC236}">
                <a16:creationId xmlns:a16="http://schemas.microsoft.com/office/drawing/2014/main" id="{C6A575AE-3D20-4099-AE94-27ACFDA98FC5}"/>
              </a:ext>
            </a:extLst>
          </p:cNvPr>
          <p:cNvSpPr/>
          <p:nvPr/>
        </p:nvSpPr>
        <p:spPr>
          <a:xfrm>
            <a:off x="4204553" y="3552946"/>
            <a:ext cx="3856418" cy="410086"/>
          </a:xfrm>
          <a:prstGeom prst="roundRect">
            <a:avLst/>
          </a:prstGeom>
          <a:solidFill>
            <a:schemeClr val="bg2">
              <a:lumMod val="50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17" name="TextBox 16">
            <a:extLst>
              <a:ext uri="{FF2B5EF4-FFF2-40B4-BE49-F238E27FC236}">
                <a16:creationId xmlns:a16="http://schemas.microsoft.com/office/drawing/2014/main" id="{805401B1-1DBC-4B69-A0A8-F3FA595D4AB8}"/>
              </a:ext>
            </a:extLst>
          </p:cNvPr>
          <p:cNvSpPr txBox="1"/>
          <p:nvPr/>
        </p:nvSpPr>
        <p:spPr>
          <a:xfrm>
            <a:off x="536264" y="3312228"/>
            <a:ext cx="1020571" cy="276551"/>
          </a:xfrm>
          <a:prstGeom prst="rect">
            <a:avLst/>
          </a:prstGeom>
          <a:noFill/>
        </p:spPr>
        <p:txBody>
          <a:bodyPr wrap="square" rtlCol="0">
            <a:spAutoFit/>
          </a:bodyPr>
          <a:lstStyle/>
          <a:p>
            <a:r>
              <a:rPr lang="en-AU" sz="1197" b="1">
                <a:solidFill>
                  <a:schemeClr val="bg2">
                    <a:lumMod val="25000"/>
                  </a:schemeClr>
                </a:solidFill>
              </a:rPr>
              <a:t>2021</a:t>
            </a:r>
            <a:r>
              <a:rPr lang="en-AU" sz="1197"/>
              <a:t> </a:t>
            </a:r>
          </a:p>
        </p:txBody>
      </p:sp>
      <p:cxnSp>
        <p:nvCxnSpPr>
          <p:cNvPr id="18" name="Straight Connector 17">
            <a:extLst>
              <a:ext uri="{FF2B5EF4-FFF2-40B4-BE49-F238E27FC236}">
                <a16:creationId xmlns:a16="http://schemas.microsoft.com/office/drawing/2014/main" id="{FBA3F342-DFC1-499B-99BB-50046A03AE4A}"/>
              </a:ext>
            </a:extLst>
          </p:cNvPr>
          <p:cNvCxnSpPr>
            <a:cxnSpLocks/>
          </p:cNvCxnSpPr>
          <p:nvPr/>
        </p:nvCxnSpPr>
        <p:spPr>
          <a:xfrm>
            <a:off x="1162769" y="2856169"/>
            <a:ext cx="0" cy="69378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B5B5D9-72A1-415D-BF2D-E1510B544CBD}"/>
              </a:ext>
            </a:extLst>
          </p:cNvPr>
          <p:cNvCxnSpPr>
            <a:cxnSpLocks/>
          </p:cNvCxnSpPr>
          <p:nvPr/>
        </p:nvCxnSpPr>
        <p:spPr>
          <a:xfrm>
            <a:off x="761983" y="4011845"/>
            <a:ext cx="0" cy="427856"/>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B528668-2D4A-46ED-9A91-4865B9B50C65}"/>
              </a:ext>
            </a:extLst>
          </p:cNvPr>
          <p:cNvSpPr/>
          <p:nvPr/>
        </p:nvSpPr>
        <p:spPr>
          <a:xfrm>
            <a:off x="433394" y="4546404"/>
            <a:ext cx="1987643" cy="355482"/>
          </a:xfrm>
          <a:prstGeom prst="rect">
            <a:avLst/>
          </a:prstGeom>
        </p:spPr>
        <p:txBody>
          <a:bodyPr wrap="square">
            <a:spAutoFit/>
          </a:bodyPr>
          <a:lstStyle/>
          <a:p>
            <a:r>
              <a:rPr lang="en-US" sz="855"/>
              <a:t>9-Mar: AEMO Metering Solution Go-Live</a:t>
            </a:r>
          </a:p>
        </p:txBody>
      </p:sp>
      <p:sp>
        <p:nvSpPr>
          <p:cNvPr id="22" name="Rectangle 21">
            <a:extLst>
              <a:ext uri="{FF2B5EF4-FFF2-40B4-BE49-F238E27FC236}">
                <a16:creationId xmlns:a16="http://schemas.microsoft.com/office/drawing/2014/main" id="{78D82688-87A1-4CC0-920A-6B2163EFDF08}"/>
              </a:ext>
            </a:extLst>
          </p:cNvPr>
          <p:cNvSpPr/>
          <p:nvPr/>
        </p:nvSpPr>
        <p:spPr>
          <a:xfrm>
            <a:off x="482597" y="2335502"/>
            <a:ext cx="2249557" cy="381130"/>
          </a:xfrm>
          <a:prstGeom prst="rect">
            <a:avLst/>
          </a:prstGeom>
        </p:spPr>
        <p:txBody>
          <a:bodyPr wrap="square">
            <a:spAutoFit/>
          </a:bodyPr>
          <a:lstStyle/>
          <a:p>
            <a:pPr fontAlgn="base">
              <a:spcAft>
                <a:spcPts val="171"/>
              </a:spcAft>
            </a:pPr>
            <a:r>
              <a:rPr lang="en-AU" sz="855"/>
              <a:t>1-Apr: 5-min Bidding Phased Go-Live begins</a:t>
            </a:r>
          </a:p>
          <a:p>
            <a:pPr fontAlgn="base">
              <a:spcAft>
                <a:spcPts val="171"/>
              </a:spcAft>
            </a:pPr>
            <a:r>
              <a:rPr lang="en-AU" sz="855"/>
              <a:t>1 Apr: Settlement Platform Go-Live</a:t>
            </a:r>
          </a:p>
        </p:txBody>
      </p:sp>
      <p:sp>
        <p:nvSpPr>
          <p:cNvPr id="24" name="TextBox 23">
            <a:extLst>
              <a:ext uri="{FF2B5EF4-FFF2-40B4-BE49-F238E27FC236}">
                <a16:creationId xmlns:a16="http://schemas.microsoft.com/office/drawing/2014/main" id="{19D8B4DD-85C0-43A1-9762-1099A29CA5A1}"/>
              </a:ext>
            </a:extLst>
          </p:cNvPr>
          <p:cNvSpPr txBox="1"/>
          <p:nvPr/>
        </p:nvSpPr>
        <p:spPr>
          <a:xfrm>
            <a:off x="4947399" y="3660376"/>
            <a:ext cx="378769" cy="250197"/>
          </a:xfrm>
          <a:prstGeom prst="rect">
            <a:avLst/>
          </a:prstGeom>
          <a:noFill/>
        </p:spPr>
        <p:txBody>
          <a:bodyPr wrap="square" lIns="30788" rIns="30788" rtlCol="0">
            <a:spAutoFit/>
          </a:bodyPr>
          <a:lstStyle/>
          <a:p>
            <a:pPr algn="ctr"/>
            <a:r>
              <a:rPr lang="en-AU" sz="1026" b="1">
                <a:solidFill>
                  <a:schemeClr val="tx1">
                    <a:lumMod val="10000"/>
                    <a:lumOff val="90000"/>
                  </a:schemeClr>
                </a:solidFill>
              </a:rPr>
              <a:t>Mar</a:t>
            </a:r>
          </a:p>
        </p:txBody>
      </p:sp>
      <p:sp>
        <p:nvSpPr>
          <p:cNvPr id="25" name="TextBox 24">
            <a:extLst>
              <a:ext uri="{FF2B5EF4-FFF2-40B4-BE49-F238E27FC236}">
                <a16:creationId xmlns:a16="http://schemas.microsoft.com/office/drawing/2014/main" id="{1DF3D7D7-B7E4-498A-962E-04BA6C4FE665}"/>
              </a:ext>
            </a:extLst>
          </p:cNvPr>
          <p:cNvSpPr txBox="1"/>
          <p:nvPr/>
        </p:nvSpPr>
        <p:spPr>
          <a:xfrm>
            <a:off x="5279215" y="3661682"/>
            <a:ext cx="457772" cy="250197"/>
          </a:xfrm>
          <a:prstGeom prst="rect">
            <a:avLst/>
          </a:prstGeom>
          <a:noFill/>
        </p:spPr>
        <p:txBody>
          <a:bodyPr wrap="square" lIns="30788" rIns="30788" rtlCol="0">
            <a:spAutoFit/>
          </a:bodyPr>
          <a:lstStyle>
            <a:defPPr>
              <a:defRPr lang="en-US"/>
            </a:defPPr>
            <a:lvl1pPr algn="ctr">
              <a:defRPr sz="1200" b="1">
                <a:solidFill>
                  <a:schemeClr val="tx1">
                    <a:lumMod val="10000"/>
                    <a:lumOff val="90000"/>
                  </a:schemeClr>
                </a:solidFill>
              </a:defRPr>
            </a:lvl1pPr>
          </a:lstStyle>
          <a:p>
            <a:r>
              <a:rPr lang="en-AU" sz="1026"/>
              <a:t>Apr</a:t>
            </a:r>
          </a:p>
        </p:txBody>
      </p:sp>
      <p:sp>
        <p:nvSpPr>
          <p:cNvPr id="26" name="TextBox 25">
            <a:extLst>
              <a:ext uri="{FF2B5EF4-FFF2-40B4-BE49-F238E27FC236}">
                <a16:creationId xmlns:a16="http://schemas.microsoft.com/office/drawing/2014/main" id="{A63570C0-2B76-4E30-B4B5-84CBCE2EBB2A}"/>
              </a:ext>
            </a:extLst>
          </p:cNvPr>
          <p:cNvSpPr txBox="1"/>
          <p:nvPr/>
        </p:nvSpPr>
        <p:spPr>
          <a:xfrm>
            <a:off x="5674897" y="3661683"/>
            <a:ext cx="457772" cy="250197"/>
          </a:xfrm>
          <a:prstGeom prst="rect">
            <a:avLst/>
          </a:prstGeom>
          <a:noFill/>
        </p:spPr>
        <p:txBody>
          <a:bodyPr wrap="square" rtlCol="0">
            <a:spAutoFit/>
          </a:bodyPr>
          <a:lstStyle/>
          <a:p>
            <a:r>
              <a:rPr lang="en-AU" sz="1026" b="1">
                <a:solidFill>
                  <a:schemeClr val="bg1"/>
                </a:solidFill>
              </a:rPr>
              <a:t>May</a:t>
            </a:r>
          </a:p>
        </p:txBody>
      </p:sp>
      <p:sp>
        <p:nvSpPr>
          <p:cNvPr id="27" name="TextBox 26">
            <a:extLst>
              <a:ext uri="{FF2B5EF4-FFF2-40B4-BE49-F238E27FC236}">
                <a16:creationId xmlns:a16="http://schemas.microsoft.com/office/drawing/2014/main" id="{36CE06D3-3B3E-432A-B06C-6B8142546904}"/>
              </a:ext>
            </a:extLst>
          </p:cNvPr>
          <p:cNvSpPr txBox="1"/>
          <p:nvPr/>
        </p:nvSpPr>
        <p:spPr>
          <a:xfrm>
            <a:off x="4215735" y="3659971"/>
            <a:ext cx="378769" cy="250197"/>
          </a:xfrm>
          <a:prstGeom prst="rect">
            <a:avLst/>
          </a:prstGeom>
          <a:noFill/>
        </p:spPr>
        <p:txBody>
          <a:bodyPr wrap="square" rtlCol="0">
            <a:spAutoFit/>
          </a:bodyPr>
          <a:lstStyle>
            <a:defPPr>
              <a:defRPr lang="en-US"/>
            </a:defPPr>
            <a:lvl1pPr>
              <a:defRPr sz="1200" b="1">
                <a:solidFill>
                  <a:schemeClr val="tx1">
                    <a:lumMod val="10000"/>
                    <a:lumOff val="90000"/>
                  </a:schemeClr>
                </a:solidFill>
              </a:defRPr>
            </a:lvl1pPr>
          </a:lstStyle>
          <a:p>
            <a:r>
              <a:rPr lang="en-AU" sz="1026"/>
              <a:t>Jan</a:t>
            </a:r>
          </a:p>
        </p:txBody>
      </p:sp>
      <p:sp>
        <p:nvSpPr>
          <p:cNvPr id="28" name="TextBox 27">
            <a:extLst>
              <a:ext uri="{FF2B5EF4-FFF2-40B4-BE49-F238E27FC236}">
                <a16:creationId xmlns:a16="http://schemas.microsoft.com/office/drawing/2014/main" id="{CC18CE6C-7F28-4DE8-AF0D-CBA8F7C55057}"/>
              </a:ext>
            </a:extLst>
          </p:cNvPr>
          <p:cNvSpPr txBox="1"/>
          <p:nvPr/>
        </p:nvSpPr>
        <p:spPr>
          <a:xfrm>
            <a:off x="4556093" y="3667791"/>
            <a:ext cx="378769" cy="250197"/>
          </a:xfrm>
          <a:prstGeom prst="rect">
            <a:avLst/>
          </a:prstGeom>
          <a:noFill/>
        </p:spPr>
        <p:txBody>
          <a:bodyPr wrap="square" lIns="30788" rIns="30788" rtlCol="0">
            <a:spAutoFit/>
          </a:bodyPr>
          <a:lstStyle/>
          <a:p>
            <a:pPr algn="ctr"/>
            <a:r>
              <a:rPr lang="en-AU" sz="1026" b="1">
                <a:solidFill>
                  <a:schemeClr val="tx1">
                    <a:lumMod val="10000"/>
                    <a:lumOff val="90000"/>
                  </a:schemeClr>
                </a:solidFill>
              </a:rPr>
              <a:t>Feb</a:t>
            </a:r>
          </a:p>
        </p:txBody>
      </p:sp>
      <p:cxnSp>
        <p:nvCxnSpPr>
          <p:cNvPr id="29" name="Straight Connector 28">
            <a:extLst>
              <a:ext uri="{FF2B5EF4-FFF2-40B4-BE49-F238E27FC236}">
                <a16:creationId xmlns:a16="http://schemas.microsoft.com/office/drawing/2014/main" id="{1BD12B6E-30E2-477D-B583-B70CD357EE39}"/>
              </a:ext>
            </a:extLst>
          </p:cNvPr>
          <p:cNvCxnSpPr>
            <a:cxnSpLocks/>
          </p:cNvCxnSpPr>
          <p:nvPr/>
        </p:nvCxnSpPr>
        <p:spPr>
          <a:xfrm>
            <a:off x="3163964" y="2773071"/>
            <a:ext cx="0" cy="817827"/>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0" name="Flowchart: Connector 29">
            <a:extLst>
              <a:ext uri="{FF2B5EF4-FFF2-40B4-BE49-F238E27FC236}">
                <a16:creationId xmlns:a16="http://schemas.microsoft.com/office/drawing/2014/main" id="{E464C026-1034-459F-ABC8-1C3FF78180AA}"/>
              </a:ext>
            </a:extLst>
          </p:cNvPr>
          <p:cNvSpPr/>
          <p:nvPr/>
        </p:nvSpPr>
        <p:spPr>
          <a:xfrm>
            <a:off x="3117782" y="2765334"/>
            <a:ext cx="92365" cy="92365"/>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31" name="TextBox 30">
            <a:extLst>
              <a:ext uri="{FF2B5EF4-FFF2-40B4-BE49-F238E27FC236}">
                <a16:creationId xmlns:a16="http://schemas.microsoft.com/office/drawing/2014/main" id="{849EC8A3-9B19-470C-8178-97D0246BED9A}"/>
              </a:ext>
            </a:extLst>
          </p:cNvPr>
          <p:cNvSpPr txBox="1"/>
          <p:nvPr/>
        </p:nvSpPr>
        <p:spPr>
          <a:xfrm>
            <a:off x="4177975" y="3315183"/>
            <a:ext cx="1020571" cy="276551"/>
          </a:xfrm>
          <a:prstGeom prst="rect">
            <a:avLst/>
          </a:prstGeom>
          <a:noFill/>
        </p:spPr>
        <p:txBody>
          <a:bodyPr wrap="square" rtlCol="0">
            <a:spAutoFit/>
          </a:bodyPr>
          <a:lstStyle/>
          <a:p>
            <a:r>
              <a:rPr lang="en-AU" sz="1197" b="1">
                <a:solidFill>
                  <a:schemeClr val="bg2">
                    <a:lumMod val="25000"/>
                  </a:schemeClr>
                </a:solidFill>
              </a:rPr>
              <a:t>2022 </a:t>
            </a:r>
          </a:p>
        </p:txBody>
      </p:sp>
      <p:sp>
        <p:nvSpPr>
          <p:cNvPr id="32" name="Rectangle 31">
            <a:extLst>
              <a:ext uri="{FF2B5EF4-FFF2-40B4-BE49-F238E27FC236}">
                <a16:creationId xmlns:a16="http://schemas.microsoft.com/office/drawing/2014/main" id="{D1F26CCF-51C4-42D2-ADC0-8B89CED7FFC9}"/>
              </a:ext>
            </a:extLst>
          </p:cNvPr>
          <p:cNvSpPr/>
          <p:nvPr/>
        </p:nvSpPr>
        <p:spPr>
          <a:xfrm>
            <a:off x="2604274" y="2546160"/>
            <a:ext cx="1639756" cy="223907"/>
          </a:xfrm>
          <a:prstGeom prst="rect">
            <a:avLst/>
          </a:prstGeom>
        </p:spPr>
        <p:txBody>
          <a:bodyPr wrap="square">
            <a:spAutoFit/>
          </a:bodyPr>
          <a:lstStyle/>
          <a:p>
            <a:r>
              <a:rPr lang="en-AU" sz="855"/>
              <a:t>1-Oct:Commencement of 5MS</a:t>
            </a:r>
          </a:p>
        </p:txBody>
      </p:sp>
      <p:cxnSp>
        <p:nvCxnSpPr>
          <p:cNvPr id="33" name="Straight Connector 32">
            <a:extLst>
              <a:ext uri="{FF2B5EF4-FFF2-40B4-BE49-F238E27FC236}">
                <a16:creationId xmlns:a16="http://schemas.microsoft.com/office/drawing/2014/main" id="{0F01E419-D321-4D5E-81B3-2C1FE84151A4}"/>
              </a:ext>
            </a:extLst>
          </p:cNvPr>
          <p:cNvCxnSpPr>
            <a:cxnSpLocks/>
          </p:cNvCxnSpPr>
          <p:nvPr/>
        </p:nvCxnSpPr>
        <p:spPr>
          <a:xfrm>
            <a:off x="5900755" y="4011845"/>
            <a:ext cx="0" cy="680341"/>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A3B89C5-F995-4DA4-9523-475495219E48}"/>
              </a:ext>
            </a:extLst>
          </p:cNvPr>
          <p:cNvSpPr/>
          <p:nvPr/>
        </p:nvSpPr>
        <p:spPr>
          <a:xfrm>
            <a:off x="5309891" y="4796620"/>
            <a:ext cx="1549405" cy="355482"/>
          </a:xfrm>
          <a:prstGeom prst="rect">
            <a:avLst/>
          </a:prstGeom>
        </p:spPr>
        <p:txBody>
          <a:bodyPr wrap="square">
            <a:spAutoFit/>
          </a:bodyPr>
          <a:lstStyle/>
          <a:p>
            <a:r>
              <a:rPr lang="en-AU" sz="855"/>
              <a:t>1-May: Commencement of financial settlement of GS</a:t>
            </a:r>
          </a:p>
        </p:txBody>
      </p:sp>
      <p:cxnSp>
        <p:nvCxnSpPr>
          <p:cNvPr id="36" name="Straight Connector 35">
            <a:extLst>
              <a:ext uri="{FF2B5EF4-FFF2-40B4-BE49-F238E27FC236}">
                <a16:creationId xmlns:a16="http://schemas.microsoft.com/office/drawing/2014/main" id="{38F1E0B5-5B94-4E61-B788-A2D15F949046}"/>
              </a:ext>
            </a:extLst>
          </p:cNvPr>
          <p:cNvCxnSpPr>
            <a:cxnSpLocks/>
          </p:cNvCxnSpPr>
          <p:nvPr/>
        </p:nvCxnSpPr>
        <p:spPr>
          <a:xfrm>
            <a:off x="3163964" y="3965549"/>
            <a:ext cx="0" cy="817827"/>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7" name="Flowchart: Connector 36">
            <a:extLst>
              <a:ext uri="{FF2B5EF4-FFF2-40B4-BE49-F238E27FC236}">
                <a16:creationId xmlns:a16="http://schemas.microsoft.com/office/drawing/2014/main" id="{9CC860DA-B28F-4899-9052-DCEA790E15AB}"/>
              </a:ext>
            </a:extLst>
          </p:cNvPr>
          <p:cNvSpPr/>
          <p:nvPr/>
        </p:nvSpPr>
        <p:spPr>
          <a:xfrm>
            <a:off x="3117441" y="4718824"/>
            <a:ext cx="92365" cy="92365"/>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38" name="Rectangle 37">
            <a:extLst>
              <a:ext uri="{FF2B5EF4-FFF2-40B4-BE49-F238E27FC236}">
                <a16:creationId xmlns:a16="http://schemas.microsoft.com/office/drawing/2014/main" id="{B6DEDF7F-7D16-43B4-9021-1DFD2B33839F}"/>
              </a:ext>
            </a:extLst>
          </p:cNvPr>
          <p:cNvSpPr/>
          <p:nvPr/>
        </p:nvSpPr>
        <p:spPr>
          <a:xfrm>
            <a:off x="2734098" y="4848710"/>
            <a:ext cx="1443877" cy="223907"/>
          </a:xfrm>
          <a:prstGeom prst="rect">
            <a:avLst/>
          </a:prstGeom>
        </p:spPr>
        <p:txBody>
          <a:bodyPr wrap="square">
            <a:spAutoFit/>
          </a:bodyPr>
          <a:lstStyle/>
          <a:p>
            <a:r>
              <a:rPr lang="en-AU" sz="855"/>
              <a:t>1-Oct: GS soft start</a:t>
            </a:r>
          </a:p>
        </p:txBody>
      </p:sp>
      <p:cxnSp>
        <p:nvCxnSpPr>
          <p:cNvPr id="39" name="Straight Arrow Connector 38">
            <a:extLst>
              <a:ext uri="{FF2B5EF4-FFF2-40B4-BE49-F238E27FC236}">
                <a16:creationId xmlns:a16="http://schemas.microsoft.com/office/drawing/2014/main" id="{D54C2CE4-9992-49E0-9339-AF8C4662E9DA}"/>
              </a:ext>
            </a:extLst>
          </p:cNvPr>
          <p:cNvCxnSpPr>
            <a:cxnSpLocks/>
          </p:cNvCxnSpPr>
          <p:nvPr/>
        </p:nvCxnSpPr>
        <p:spPr>
          <a:xfrm>
            <a:off x="3668610" y="4947420"/>
            <a:ext cx="1657558"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55F8AAE-326C-4928-9903-32CF5C4C3A60}"/>
              </a:ext>
            </a:extLst>
          </p:cNvPr>
          <p:cNvCxnSpPr>
            <a:cxnSpLocks/>
          </p:cNvCxnSpPr>
          <p:nvPr/>
        </p:nvCxnSpPr>
        <p:spPr>
          <a:xfrm>
            <a:off x="1266822" y="2839610"/>
            <a:ext cx="1785728"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B53D36C-D6FA-4631-8B28-D1901A82B1F2}"/>
              </a:ext>
            </a:extLst>
          </p:cNvPr>
          <p:cNvSpPr txBox="1"/>
          <p:nvPr/>
        </p:nvSpPr>
        <p:spPr>
          <a:xfrm>
            <a:off x="1795451" y="2741790"/>
            <a:ext cx="974449" cy="223907"/>
          </a:xfrm>
          <a:prstGeom prst="rect">
            <a:avLst/>
          </a:prstGeom>
          <a:solidFill>
            <a:schemeClr val="bg2"/>
          </a:solidFill>
        </p:spPr>
        <p:txBody>
          <a:bodyPr wrap="square" lIns="30788" rIns="30788" rtlCol="0">
            <a:spAutoFit/>
          </a:bodyPr>
          <a:lstStyle/>
          <a:p>
            <a:pPr algn="ctr"/>
            <a:r>
              <a:rPr lang="en-AU" sz="855" b="1">
                <a:solidFill>
                  <a:schemeClr val="accent3"/>
                </a:solidFill>
              </a:rPr>
              <a:t>Industry readiness*</a:t>
            </a:r>
          </a:p>
        </p:txBody>
      </p:sp>
      <p:sp>
        <p:nvSpPr>
          <p:cNvPr id="42" name="TextBox 41">
            <a:extLst>
              <a:ext uri="{FF2B5EF4-FFF2-40B4-BE49-F238E27FC236}">
                <a16:creationId xmlns:a16="http://schemas.microsoft.com/office/drawing/2014/main" id="{EC679DB9-1010-472C-A74A-BBDFCB3C34E0}"/>
              </a:ext>
            </a:extLst>
          </p:cNvPr>
          <p:cNvSpPr txBox="1"/>
          <p:nvPr/>
        </p:nvSpPr>
        <p:spPr>
          <a:xfrm>
            <a:off x="3891060" y="4849185"/>
            <a:ext cx="1021124" cy="223907"/>
          </a:xfrm>
          <a:prstGeom prst="rect">
            <a:avLst/>
          </a:prstGeom>
          <a:solidFill>
            <a:schemeClr val="bg2"/>
          </a:solidFill>
        </p:spPr>
        <p:txBody>
          <a:bodyPr wrap="square" lIns="30788" rIns="30788" rtlCol="0">
            <a:spAutoFit/>
          </a:bodyPr>
          <a:lstStyle/>
          <a:p>
            <a:pPr algn="ctr"/>
            <a:r>
              <a:rPr lang="en-AU" sz="855" b="1">
                <a:solidFill>
                  <a:schemeClr val="accent3"/>
                </a:solidFill>
              </a:rPr>
              <a:t>Industry readiness*</a:t>
            </a:r>
          </a:p>
        </p:txBody>
      </p:sp>
      <p:sp>
        <p:nvSpPr>
          <p:cNvPr id="43" name="TextBox 42">
            <a:extLst>
              <a:ext uri="{FF2B5EF4-FFF2-40B4-BE49-F238E27FC236}">
                <a16:creationId xmlns:a16="http://schemas.microsoft.com/office/drawing/2014/main" id="{69C712C8-CC6E-4B37-A809-D829E1667F6A}"/>
              </a:ext>
            </a:extLst>
          </p:cNvPr>
          <p:cNvSpPr txBox="1"/>
          <p:nvPr/>
        </p:nvSpPr>
        <p:spPr>
          <a:xfrm>
            <a:off x="5967398" y="3669502"/>
            <a:ext cx="457772" cy="250197"/>
          </a:xfrm>
          <a:prstGeom prst="rect">
            <a:avLst/>
          </a:prstGeom>
          <a:noFill/>
        </p:spPr>
        <p:txBody>
          <a:bodyPr wrap="square" lIns="30788" rIns="30788" rtlCol="0">
            <a:spAutoFit/>
          </a:bodyPr>
          <a:lstStyle>
            <a:defPPr>
              <a:defRPr lang="en-US"/>
            </a:defPPr>
            <a:lvl1pPr algn="ctr">
              <a:defRPr sz="1200" b="1">
                <a:solidFill>
                  <a:schemeClr val="tx1">
                    <a:lumMod val="10000"/>
                    <a:lumOff val="90000"/>
                  </a:schemeClr>
                </a:solidFill>
              </a:defRPr>
            </a:lvl1pPr>
          </a:lstStyle>
          <a:p>
            <a:r>
              <a:rPr lang="en-AU" sz="1026">
                <a:solidFill>
                  <a:schemeClr val="bg1"/>
                </a:solidFill>
              </a:rPr>
              <a:t>Jun</a:t>
            </a:r>
          </a:p>
        </p:txBody>
      </p:sp>
      <p:sp>
        <p:nvSpPr>
          <p:cNvPr id="44" name="TextBox 43">
            <a:extLst>
              <a:ext uri="{FF2B5EF4-FFF2-40B4-BE49-F238E27FC236}">
                <a16:creationId xmlns:a16="http://schemas.microsoft.com/office/drawing/2014/main" id="{8E615BAD-9BD6-4692-92D9-D4F3FC00C884}"/>
              </a:ext>
            </a:extLst>
          </p:cNvPr>
          <p:cNvSpPr txBox="1"/>
          <p:nvPr/>
        </p:nvSpPr>
        <p:spPr>
          <a:xfrm>
            <a:off x="6363080" y="3677324"/>
            <a:ext cx="457772" cy="250197"/>
          </a:xfrm>
          <a:prstGeom prst="rect">
            <a:avLst/>
          </a:prstGeom>
          <a:noFill/>
        </p:spPr>
        <p:txBody>
          <a:bodyPr wrap="square" rtlCol="0">
            <a:spAutoFit/>
          </a:bodyPr>
          <a:lstStyle/>
          <a:p>
            <a:r>
              <a:rPr lang="en-AU" sz="1026" b="1">
                <a:solidFill>
                  <a:schemeClr val="tx1">
                    <a:lumMod val="10000"/>
                    <a:lumOff val="90000"/>
                  </a:schemeClr>
                </a:solidFill>
              </a:rPr>
              <a:t>Jul</a:t>
            </a:r>
          </a:p>
        </p:txBody>
      </p:sp>
      <p:sp>
        <p:nvSpPr>
          <p:cNvPr id="45" name="TextBox 44">
            <a:extLst>
              <a:ext uri="{FF2B5EF4-FFF2-40B4-BE49-F238E27FC236}">
                <a16:creationId xmlns:a16="http://schemas.microsoft.com/office/drawing/2014/main" id="{877F2728-FC3B-49C8-A938-24853610B266}"/>
              </a:ext>
            </a:extLst>
          </p:cNvPr>
          <p:cNvSpPr txBox="1"/>
          <p:nvPr/>
        </p:nvSpPr>
        <p:spPr>
          <a:xfrm>
            <a:off x="6639690" y="3675611"/>
            <a:ext cx="457772" cy="250197"/>
          </a:xfrm>
          <a:prstGeom prst="rect">
            <a:avLst/>
          </a:prstGeom>
          <a:noFill/>
        </p:spPr>
        <p:txBody>
          <a:bodyPr wrap="square" rtlCol="0">
            <a:spAutoFit/>
          </a:bodyPr>
          <a:lstStyle/>
          <a:p>
            <a:r>
              <a:rPr lang="en-AU" sz="1026" b="1">
                <a:solidFill>
                  <a:schemeClr val="tx1">
                    <a:lumMod val="10000"/>
                    <a:lumOff val="90000"/>
                  </a:schemeClr>
                </a:solidFill>
              </a:rPr>
              <a:t>Aug</a:t>
            </a:r>
          </a:p>
        </p:txBody>
      </p:sp>
      <p:sp>
        <p:nvSpPr>
          <p:cNvPr id="46" name="TextBox 45">
            <a:extLst>
              <a:ext uri="{FF2B5EF4-FFF2-40B4-BE49-F238E27FC236}">
                <a16:creationId xmlns:a16="http://schemas.microsoft.com/office/drawing/2014/main" id="{66489BFB-0900-43F8-B17B-8B771AE49755}"/>
              </a:ext>
            </a:extLst>
          </p:cNvPr>
          <p:cNvSpPr txBox="1"/>
          <p:nvPr/>
        </p:nvSpPr>
        <p:spPr>
          <a:xfrm>
            <a:off x="6983810" y="3675360"/>
            <a:ext cx="872625" cy="250197"/>
          </a:xfrm>
          <a:prstGeom prst="rect">
            <a:avLst/>
          </a:prstGeom>
          <a:noFill/>
        </p:spPr>
        <p:txBody>
          <a:bodyPr wrap="square" rtlCol="0">
            <a:spAutoFit/>
          </a:bodyPr>
          <a:lstStyle/>
          <a:p>
            <a:r>
              <a:rPr lang="en-AU" sz="1026" b="1">
                <a:solidFill>
                  <a:schemeClr val="tx1">
                    <a:lumMod val="10000"/>
                    <a:lumOff val="90000"/>
                  </a:schemeClr>
                </a:solidFill>
              </a:rPr>
              <a:t>Sep</a:t>
            </a:r>
          </a:p>
        </p:txBody>
      </p:sp>
      <p:sp>
        <p:nvSpPr>
          <p:cNvPr id="47" name="TextBox 46">
            <a:extLst>
              <a:ext uri="{FF2B5EF4-FFF2-40B4-BE49-F238E27FC236}">
                <a16:creationId xmlns:a16="http://schemas.microsoft.com/office/drawing/2014/main" id="{EC585848-89A5-44BC-8561-859671CDE6C0}"/>
              </a:ext>
            </a:extLst>
          </p:cNvPr>
          <p:cNvSpPr txBox="1"/>
          <p:nvPr/>
        </p:nvSpPr>
        <p:spPr>
          <a:xfrm>
            <a:off x="7609261" y="3678623"/>
            <a:ext cx="378769" cy="250197"/>
          </a:xfrm>
          <a:prstGeom prst="rect">
            <a:avLst/>
          </a:prstGeom>
          <a:noFill/>
        </p:spPr>
        <p:txBody>
          <a:bodyPr wrap="square" lIns="30788" rIns="30788" rtlCol="0">
            <a:spAutoFit/>
          </a:bodyPr>
          <a:lstStyle/>
          <a:p>
            <a:pPr algn="ctr"/>
            <a:r>
              <a:rPr lang="en-AU" sz="1026" b="1">
                <a:solidFill>
                  <a:schemeClr val="bg1"/>
                </a:solidFill>
              </a:rPr>
              <a:t>Dec</a:t>
            </a:r>
          </a:p>
        </p:txBody>
      </p:sp>
      <p:sp>
        <p:nvSpPr>
          <p:cNvPr id="48" name="TextBox 47">
            <a:extLst>
              <a:ext uri="{FF2B5EF4-FFF2-40B4-BE49-F238E27FC236}">
                <a16:creationId xmlns:a16="http://schemas.microsoft.com/office/drawing/2014/main" id="{E60E8005-19AA-4CD2-8D89-5D45C67F9A4C}"/>
              </a:ext>
            </a:extLst>
          </p:cNvPr>
          <p:cNvSpPr txBox="1"/>
          <p:nvPr/>
        </p:nvSpPr>
        <p:spPr>
          <a:xfrm>
            <a:off x="7324642" y="3683432"/>
            <a:ext cx="457772" cy="250197"/>
          </a:xfrm>
          <a:prstGeom prst="rect">
            <a:avLst/>
          </a:prstGeom>
          <a:noFill/>
        </p:spPr>
        <p:txBody>
          <a:bodyPr wrap="square" rtlCol="0">
            <a:spAutoFit/>
          </a:bodyPr>
          <a:lstStyle/>
          <a:p>
            <a:r>
              <a:rPr lang="en-AU" sz="1026" b="1">
                <a:solidFill>
                  <a:schemeClr val="bg1">
                    <a:lumMod val="95000"/>
                  </a:schemeClr>
                </a:solidFill>
              </a:rPr>
              <a:t>Oct</a:t>
            </a:r>
          </a:p>
        </p:txBody>
      </p:sp>
      <p:cxnSp>
        <p:nvCxnSpPr>
          <p:cNvPr id="49" name="Straight Connector 48">
            <a:extLst>
              <a:ext uri="{FF2B5EF4-FFF2-40B4-BE49-F238E27FC236}">
                <a16:creationId xmlns:a16="http://schemas.microsoft.com/office/drawing/2014/main" id="{C330CDDA-509E-4EE2-A8B9-BB7EEEF72BCC}"/>
              </a:ext>
            </a:extLst>
          </p:cNvPr>
          <p:cNvCxnSpPr>
            <a:cxnSpLocks/>
          </p:cNvCxnSpPr>
          <p:nvPr/>
        </p:nvCxnSpPr>
        <p:spPr>
          <a:xfrm>
            <a:off x="6210019" y="3110639"/>
            <a:ext cx="0" cy="431038"/>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31A7DAD-02B1-40CF-90B0-B443F28684DA}"/>
              </a:ext>
            </a:extLst>
          </p:cNvPr>
          <p:cNvCxnSpPr>
            <a:cxnSpLocks/>
          </p:cNvCxnSpPr>
          <p:nvPr/>
        </p:nvCxnSpPr>
        <p:spPr>
          <a:xfrm>
            <a:off x="7788954" y="3963032"/>
            <a:ext cx="0" cy="431038"/>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1" name="Flowchart: Connector 50">
            <a:extLst>
              <a:ext uri="{FF2B5EF4-FFF2-40B4-BE49-F238E27FC236}">
                <a16:creationId xmlns:a16="http://schemas.microsoft.com/office/drawing/2014/main" id="{AFDB253A-16F8-4A1A-878D-06D2F4F7FD67}"/>
              </a:ext>
            </a:extLst>
          </p:cNvPr>
          <p:cNvSpPr/>
          <p:nvPr/>
        </p:nvSpPr>
        <p:spPr>
          <a:xfrm>
            <a:off x="6163837" y="3003206"/>
            <a:ext cx="92365" cy="92365"/>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52" name="Flowchart: Connector 51">
            <a:extLst>
              <a:ext uri="{FF2B5EF4-FFF2-40B4-BE49-F238E27FC236}">
                <a16:creationId xmlns:a16="http://schemas.microsoft.com/office/drawing/2014/main" id="{E4C6305A-101F-4843-A784-8FCA36374098}"/>
              </a:ext>
            </a:extLst>
          </p:cNvPr>
          <p:cNvSpPr/>
          <p:nvPr/>
        </p:nvSpPr>
        <p:spPr>
          <a:xfrm>
            <a:off x="7750279" y="4377541"/>
            <a:ext cx="92365" cy="92365"/>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53" name="Rectangle 52">
            <a:extLst>
              <a:ext uri="{FF2B5EF4-FFF2-40B4-BE49-F238E27FC236}">
                <a16:creationId xmlns:a16="http://schemas.microsoft.com/office/drawing/2014/main" id="{49FC6BA2-4E5A-4A6D-B208-443D184CD912}"/>
              </a:ext>
            </a:extLst>
          </p:cNvPr>
          <p:cNvSpPr/>
          <p:nvPr/>
        </p:nvSpPr>
        <p:spPr>
          <a:xfrm>
            <a:off x="7056380" y="4481925"/>
            <a:ext cx="1452068" cy="618631"/>
          </a:xfrm>
          <a:prstGeom prst="rect">
            <a:avLst/>
          </a:prstGeom>
        </p:spPr>
        <p:txBody>
          <a:bodyPr wrap="square">
            <a:spAutoFit/>
          </a:bodyPr>
          <a:lstStyle/>
          <a:p>
            <a:r>
              <a:rPr lang="en-AU" sz="855"/>
              <a:t>1-Dec: Compliance date </a:t>
            </a:r>
            <a:br>
              <a:rPr lang="en-AU" sz="855"/>
            </a:br>
            <a:r>
              <a:rPr lang="en-AU" sz="855"/>
              <a:t>for all new and replacement metering installations</a:t>
            </a:r>
          </a:p>
        </p:txBody>
      </p:sp>
      <p:sp>
        <p:nvSpPr>
          <p:cNvPr id="54" name="Rectangle 53">
            <a:extLst>
              <a:ext uri="{FF2B5EF4-FFF2-40B4-BE49-F238E27FC236}">
                <a16:creationId xmlns:a16="http://schemas.microsoft.com/office/drawing/2014/main" id="{FEA41081-C506-44A3-884E-12B9518126BE}"/>
              </a:ext>
            </a:extLst>
          </p:cNvPr>
          <p:cNvSpPr/>
          <p:nvPr/>
        </p:nvSpPr>
        <p:spPr>
          <a:xfrm>
            <a:off x="2732154" y="5013778"/>
            <a:ext cx="2489784" cy="223907"/>
          </a:xfrm>
          <a:prstGeom prst="rect">
            <a:avLst/>
          </a:prstGeom>
        </p:spPr>
        <p:txBody>
          <a:bodyPr wrap="none">
            <a:spAutoFit/>
          </a:bodyPr>
          <a:lstStyle/>
          <a:p>
            <a:r>
              <a:rPr lang="en-AU" sz="855"/>
              <a:t>1-Oct: AEMO required to publish UFE data report</a:t>
            </a:r>
          </a:p>
        </p:txBody>
      </p:sp>
      <p:sp>
        <p:nvSpPr>
          <p:cNvPr id="55" name="Rectangle 54">
            <a:extLst>
              <a:ext uri="{FF2B5EF4-FFF2-40B4-BE49-F238E27FC236}">
                <a16:creationId xmlns:a16="http://schemas.microsoft.com/office/drawing/2014/main" id="{A2C56BC2-1170-40C0-839D-776B5535E8F5}"/>
              </a:ext>
            </a:extLst>
          </p:cNvPr>
          <p:cNvSpPr/>
          <p:nvPr/>
        </p:nvSpPr>
        <p:spPr>
          <a:xfrm>
            <a:off x="5244206" y="2672724"/>
            <a:ext cx="2032774" cy="487056"/>
          </a:xfrm>
          <a:prstGeom prst="rect">
            <a:avLst/>
          </a:prstGeom>
        </p:spPr>
        <p:txBody>
          <a:bodyPr wrap="square">
            <a:spAutoFit/>
          </a:bodyPr>
          <a:lstStyle/>
          <a:p>
            <a:r>
              <a:rPr lang="en-AU" sz="855"/>
              <a:t>1-Jun: AEMO required to publish UFE data report on unaccounted for energy trends</a:t>
            </a:r>
          </a:p>
        </p:txBody>
      </p:sp>
      <p:sp>
        <p:nvSpPr>
          <p:cNvPr id="56" name="Rectangle 55">
            <a:extLst>
              <a:ext uri="{FF2B5EF4-FFF2-40B4-BE49-F238E27FC236}">
                <a16:creationId xmlns:a16="http://schemas.microsoft.com/office/drawing/2014/main" id="{3203380F-EB99-48F0-B241-CA6EA6848215}"/>
              </a:ext>
            </a:extLst>
          </p:cNvPr>
          <p:cNvSpPr/>
          <p:nvPr/>
        </p:nvSpPr>
        <p:spPr>
          <a:xfrm>
            <a:off x="64876" y="1368051"/>
            <a:ext cx="8906901" cy="802912"/>
          </a:xfrm>
          <a:prstGeom prst="rect">
            <a:avLst/>
          </a:prstGeom>
        </p:spPr>
        <p:txBody>
          <a:bodyPr wrap="square">
            <a:spAutoFit/>
          </a:bodyPr>
          <a:lstStyle/>
          <a:p>
            <a:r>
              <a:rPr lang="en-AU" sz="1539">
                <a:solidFill>
                  <a:srgbClr val="000000"/>
                </a:solidFill>
                <a:latin typeface="AvenirLT-Roman"/>
              </a:rPr>
              <a:t>The Program is committed to meeting the original dates it set for IT systems development and deployment to allow market participants extra time to prepare and test their systems ahead of the new Industry go live dates.</a:t>
            </a:r>
            <a:endParaRPr lang="en-AU" sz="1539"/>
          </a:p>
        </p:txBody>
      </p:sp>
      <p:pic>
        <p:nvPicPr>
          <p:cNvPr id="60" name="Picture 59">
            <a:extLst>
              <a:ext uri="{FF2B5EF4-FFF2-40B4-BE49-F238E27FC236}">
                <a16:creationId xmlns:a16="http://schemas.microsoft.com/office/drawing/2014/main" id="{AA2E0CD2-C716-4A32-9BDE-D5723E0BD37E}"/>
              </a:ext>
            </a:extLst>
          </p:cNvPr>
          <p:cNvPicPr>
            <a:picLocks noChangeAspect="1"/>
          </p:cNvPicPr>
          <p:nvPr/>
        </p:nvPicPr>
        <p:blipFill>
          <a:blip r:embed="rId2"/>
          <a:stretch>
            <a:fillRect/>
          </a:stretch>
        </p:blipFill>
        <p:spPr>
          <a:xfrm>
            <a:off x="5815145" y="4634937"/>
            <a:ext cx="177275" cy="213773"/>
          </a:xfrm>
          <a:prstGeom prst="rect">
            <a:avLst/>
          </a:prstGeom>
        </p:spPr>
      </p:pic>
      <p:sp>
        <p:nvSpPr>
          <p:cNvPr id="64" name="Rectangle 63">
            <a:extLst>
              <a:ext uri="{FF2B5EF4-FFF2-40B4-BE49-F238E27FC236}">
                <a16:creationId xmlns:a16="http://schemas.microsoft.com/office/drawing/2014/main" id="{E65CAE4C-1753-4C46-B1C4-0DE752DAD76D}"/>
              </a:ext>
            </a:extLst>
          </p:cNvPr>
          <p:cNvSpPr/>
          <p:nvPr/>
        </p:nvSpPr>
        <p:spPr>
          <a:xfrm>
            <a:off x="4123479" y="2554507"/>
            <a:ext cx="651140" cy="210827"/>
          </a:xfrm>
          <a:prstGeom prst="rect">
            <a:avLst/>
          </a:prstGeom>
        </p:spPr>
        <p:txBody>
          <a:bodyPr wrap="none">
            <a:spAutoFit/>
          </a:bodyPr>
          <a:lstStyle/>
          <a:p>
            <a:r>
              <a:rPr lang="en-AU" sz="770" b="1">
                <a:solidFill>
                  <a:schemeClr val="accent2">
                    <a:lumMod val="50000"/>
                    <a:lumOff val="50000"/>
                  </a:schemeClr>
                </a:solidFill>
              </a:rPr>
              <a:t>(New date)</a:t>
            </a:r>
          </a:p>
        </p:txBody>
      </p:sp>
      <p:sp>
        <p:nvSpPr>
          <p:cNvPr id="65" name="Rectangle 64">
            <a:extLst>
              <a:ext uri="{FF2B5EF4-FFF2-40B4-BE49-F238E27FC236}">
                <a16:creationId xmlns:a16="http://schemas.microsoft.com/office/drawing/2014/main" id="{5817EFC8-FA95-4BCC-BFDD-5CE2FD46CFE1}"/>
              </a:ext>
            </a:extLst>
          </p:cNvPr>
          <p:cNvSpPr/>
          <p:nvPr/>
        </p:nvSpPr>
        <p:spPr>
          <a:xfrm>
            <a:off x="5810949" y="5098452"/>
            <a:ext cx="651140" cy="210827"/>
          </a:xfrm>
          <a:prstGeom prst="rect">
            <a:avLst/>
          </a:prstGeom>
        </p:spPr>
        <p:txBody>
          <a:bodyPr wrap="none">
            <a:spAutoFit/>
          </a:bodyPr>
          <a:lstStyle/>
          <a:p>
            <a:r>
              <a:rPr lang="en-AU" sz="770" b="1">
                <a:solidFill>
                  <a:schemeClr val="accent2">
                    <a:lumMod val="50000"/>
                    <a:lumOff val="50000"/>
                  </a:schemeClr>
                </a:solidFill>
              </a:rPr>
              <a:t>(New date)</a:t>
            </a:r>
          </a:p>
        </p:txBody>
      </p:sp>
      <p:sp>
        <p:nvSpPr>
          <p:cNvPr id="66" name="Rectangle 65">
            <a:extLst>
              <a:ext uri="{FF2B5EF4-FFF2-40B4-BE49-F238E27FC236}">
                <a16:creationId xmlns:a16="http://schemas.microsoft.com/office/drawing/2014/main" id="{8B658BD4-8D14-4086-987C-AC9AC54048ED}"/>
              </a:ext>
            </a:extLst>
          </p:cNvPr>
          <p:cNvSpPr/>
          <p:nvPr/>
        </p:nvSpPr>
        <p:spPr>
          <a:xfrm>
            <a:off x="6314895" y="2952879"/>
            <a:ext cx="651140" cy="210827"/>
          </a:xfrm>
          <a:prstGeom prst="rect">
            <a:avLst/>
          </a:prstGeom>
        </p:spPr>
        <p:txBody>
          <a:bodyPr wrap="none">
            <a:spAutoFit/>
          </a:bodyPr>
          <a:lstStyle/>
          <a:p>
            <a:r>
              <a:rPr lang="en-AU" sz="770" b="1">
                <a:solidFill>
                  <a:schemeClr val="accent2">
                    <a:lumMod val="50000"/>
                    <a:lumOff val="50000"/>
                  </a:schemeClr>
                </a:solidFill>
              </a:rPr>
              <a:t>(New date)</a:t>
            </a:r>
          </a:p>
        </p:txBody>
      </p:sp>
      <p:sp>
        <p:nvSpPr>
          <p:cNvPr id="67" name="Rectangle 66">
            <a:extLst>
              <a:ext uri="{FF2B5EF4-FFF2-40B4-BE49-F238E27FC236}">
                <a16:creationId xmlns:a16="http://schemas.microsoft.com/office/drawing/2014/main" id="{605A545F-12A0-4C29-B810-3BE544AC14FA}"/>
              </a:ext>
            </a:extLst>
          </p:cNvPr>
          <p:cNvSpPr/>
          <p:nvPr/>
        </p:nvSpPr>
        <p:spPr>
          <a:xfrm>
            <a:off x="2719293" y="5167275"/>
            <a:ext cx="651140" cy="210827"/>
          </a:xfrm>
          <a:prstGeom prst="rect">
            <a:avLst/>
          </a:prstGeom>
        </p:spPr>
        <p:txBody>
          <a:bodyPr wrap="none">
            <a:spAutoFit/>
          </a:bodyPr>
          <a:lstStyle/>
          <a:p>
            <a:r>
              <a:rPr lang="en-AU" sz="770" b="1">
                <a:solidFill>
                  <a:schemeClr val="accent2">
                    <a:lumMod val="50000"/>
                    <a:lumOff val="50000"/>
                  </a:schemeClr>
                </a:solidFill>
              </a:rPr>
              <a:t>(New date)</a:t>
            </a:r>
          </a:p>
        </p:txBody>
      </p:sp>
      <p:pic>
        <p:nvPicPr>
          <p:cNvPr id="72" name="Picture 71">
            <a:extLst>
              <a:ext uri="{FF2B5EF4-FFF2-40B4-BE49-F238E27FC236}">
                <a16:creationId xmlns:a16="http://schemas.microsoft.com/office/drawing/2014/main" id="{B09923BD-ABB1-4436-8926-106B07C246F8}"/>
              </a:ext>
            </a:extLst>
          </p:cNvPr>
          <p:cNvPicPr>
            <a:picLocks noChangeAspect="1"/>
          </p:cNvPicPr>
          <p:nvPr/>
        </p:nvPicPr>
        <p:blipFill>
          <a:blip r:embed="rId2"/>
          <a:stretch>
            <a:fillRect/>
          </a:stretch>
        </p:blipFill>
        <p:spPr>
          <a:xfrm>
            <a:off x="3082258" y="2704630"/>
            <a:ext cx="177275" cy="213773"/>
          </a:xfrm>
          <a:prstGeom prst="rect">
            <a:avLst/>
          </a:prstGeom>
        </p:spPr>
      </p:pic>
      <p:sp>
        <p:nvSpPr>
          <p:cNvPr id="34" name="Star: 6 Points 33">
            <a:extLst>
              <a:ext uri="{FF2B5EF4-FFF2-40B4-BE49-F238E27FC236}">
                <a16:creationId xmlns:a16="http://schemas.microsoft.com/office/drawing/2014/main" id="{8D8D6C81-2467-49DE-96FA-00F7B8E43553}"/>
              </a:ext>
            </a:extLst>
          </p:cNvPr>
          <p:cNvSpPr/>
          <p:nvPr/>
        </p:nvSpPr>
        <p:spPr>
          <a:xfrm>
            <a:off x="1077754" y="2748158"/>
            <a:ext cx="153942" cy="153942"/>
          </a:xfrm>
          <a:prstGeom prst="star6">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75" name="Star: 6 Points 74">
            <a:extLst>
              <a:ext uri="{FF2B5EF4-FFF2-40B4-BE49-F238E27FC236}">
                <a16:creationId xmlns:a16="http://schemas.microsoft.com/office/drawing/2014/main" id="{589EA2E3-9ECB-4CD6-9B95-1E50BD9DE2CE}"/>
              </a:ext>
            </a:extLst>
          </p:cNvPr>
          <p:cNvSpPr/>
          <p:nvPr/>
        </p:nvSpPr>
        <p:spPr>
          <a:xfrm>
            <a:off x="666740" y="4367445"/>
            <a:ext cx="153942" cy="153942"/>
          </a:xfrm>
          <a:prstGeom prst="star6">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39"/>
          </a:p>
        </p:txBody>
      </p:sp>
      <p:sp>
        <p:nvSpPr>
          <p:cNvPr id="59" name="TextBox 58">
            <a:extLst>
              <a:ext uri="{FF2B5EF4-FFF2-40B4-BE49-F238E27FC236}">
                <a16:creationId xmlns:a16="http://schemas.microsoft.com/office/drawing/2014/main" id="{F30D83F4-A204-41F2-98CB-2D83A044D80D}"/>
              </a:ext>
            </a:extLst>
          </p:cNvPr>
          <p:cNvSpPr txBox="1"/>
          <p:nvPr/>
        </p:nvSpPr>
        <p:spPr>
          <a:xfrm>
            <a:off x="5127352" y="6242380"/>
            <a:ext cx="3463889" cy="250197"/>
          </a:xfrm>
          <a:prstGeom prst="rect">
            <a:avLst/>
          </a:prstGeom>
          <a:noFill/>
        </p:spPr>
        <p:txBody>
          <a:bodyPr wrap="square" rtlCol="0">
            <a:spAutoFit/>
          </a:bodyPr>
          <a:lstStyle/>
          <a:p>
            <a:r>
              <a:rPr lang="en-AU" sz="1026"/>
              <a:t>*</a:t>
            </a:r>
            <a:r>
              <a:rPr lang="en-AU" sz="1026" b="1"/>
              <a:t>Note</a:t>
            </a:r>
            <a:r>
              <a:rPr lang="en-AU" sz="1026"/>
              <a:t>: Industry readiness includes testing and market trials </a:t>
            </a:r>
          </a:p>
        </p:txBody>
      </p:sp>
    </p:spTree>
    <p:extLst>
      <p:ext uri="{BB962C8B-B14F-4D97-AF65-F5344CB8AC3E}">
        <p14:creationId xmlns:p14="http://schemas.microsoft.com/office/powerpoint/2010/main" val="817180216"/>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AEMO TW Segoe">
      <a:majorFont>
        <a:latin typeface="Century Gothic"/>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4-3 v3.potx" id="{C7FD2093-610A-4D61-ACEB-F5994A26DD88}" vid="{C097FF71-F871-4FB0-B620-0BE05792ACAF}"/>
    </a:ext>
  </a:extLst>
</a:theme>
</file>

<file path=ppt/theme/theme2.xml><?xml version="1.0" encoding="utf-8"?>
<a:theme xmlns:a="http://schemas.openxmlformats.org/drawingml/2006/main" name="AEMO 2018 A4 landscap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AEMO TW Segoe">
      <a:majorFont>
        <a:latin typeface="Century Gothic"/>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ctr">
          <a:defRPr sz="3600" b="1" dirty="0" smtClean="0"/>
        </a:defPPr>
      </a:lstStyle>
    </a:txDef>
  </a:objectDefaults>
  <a:extraClrSchemeLst/>
  <a:extLst>
    <a:ext uri="{05A4C25C-085E-4340-85A3-A5531E510DB2}">
      <thm15:themeFamily xmlns:thm15="http://schemas.microsoft.com/office/thememl/2012/main" name="AEMO 2018 A4 landscape" id="{22A54129-71AA-4D41-B9F4-2AC7F2F42010}" vid="{06A90869-5A30-4725-8A1A-F8FF7B8EB7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2964DDED0EC4A8D459028649F1056" ma:contentTypeVersion="15" ma:contentTypeDescription="Create a new document." ma:contentTypeScope="" ma:versionID="d47a32df3ba9ee044eec71e353ccdb92">
  <xsd:schema xmlns:xsd="http://www.w3.org/2001/XMLSchema" xmlns:xs="http://www.w3.org/2001/XMLSchema" xmlns:p="http://schemas.microsoft.com/office/2006/metadata/properties" xmlns:ns2="99eba8f5-7fec-4c00-afe1-f2f2944c28a7" xmlns:ns3="ff08f022-2cdc-49e5-914c-f7e666dadb4c" targetNamespace="http://schemas.microsoft.com/office/2006/metadata/properties" ma:root="true" ma:fieldsID="385747eb7925e3735996435d291e4324" ns2:_="" ns3:_="">
    <xsd:import namespace="99eba8f5-7fec-4c00-afe1-f2f2944c28a7"/>
    <xsd:import namespace="ff08f022-2cdc-49e5-914c-f7e666dadb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Date" minOccurs="0"/>
                <xsd:element ref="ns2:Commen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ba8f5-7fec-4c00-afe1-f2f2944c2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Comment" ma:index="21" nillable="true" ma:displayName="Comment" ma:description="Additional info about the doc" ma:format="Dropdown" ma:internalName="Comment">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08f022-2cdc-49e5-914c-f7e666dadb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99eba8f5-7fec-4c00-afe1-f2f2944c28a7" xsi:nil="true"/>
    <SharedWithUsers xmlns="ff08f022-2cdc-49e5-914c-f7e666dadb4c">
      <UserInfo>
        <DisplayName/>
        <AccountId xsi:nil="true"/>
        <AccountType/>
      </UserInfo>
    </SharedWithUsers>
    <Comment xmlns="99eba8f5-7fec-4c00-afe1-f2f2944c28a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C9F4A9-4AA9-4688-8ED7-54141299F3FE}"/>
</file>

<file path=customXml/itemProps2.xml><?xml version="1.0" encoding="utf-8"?>
<ds:datastoreItem xmlns:ds="http://schemas.openxmlformats.org/officeDocument/2006/customXml" ds:itemID="{315E2E20-FE73-4BC7-9448-C3B61E7BE66E}">
  <ds:schemaRefs>
    <ds:schemaRef ds:uri="0c127cf3-9ebe-442f-8385-cdcccdc20a5d"/>
    <ds:schemaRef ds:uri="a17413d4-6e57-4186-8402-5590e2fd30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ED7EBB-7A98-4A4D-BB2B-0D50B79307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4-3 full colour</Template>
  <Application>Microsoft Office PowerPoint</Application>
  <PresentationFormat>On-screen Show (4:3)</PresentationFormat>
  <Slides>54</Slides>
  <Notes>7</Notes>
  <HiddenSlides>0</HiddenSlide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AEMO 2018 A4 landscape</vt:lpstr>
      <vt:lpstr>5 Minute Settlement &amp; Global Settlement  Vendor Briefing Session #3</vt:lpstr>
      <vt:lpstr>Welcome and Introduction</vt:lpstr>
      <vt:lpstr>Agenda</vt:lpstr>
      <vt:lpstr>Purpose of this session</vt:lpstr>
      <vt:lpstr>Meet the Team</vt:lpstr>
      <vt:lpstr>5MS and Global Settlements rule overview</vt:lpstr>
      <vt:lpstr> Background to 5MS &amp; GS</vt:lpstr>
      <vt:lpstr>AEMC Decision – three-month deferral </vt:lpstr>
      <vt:lpstr>AEMO’s implementation program remains unchanged</vt:lpstr>
      <vt:lpstr>Further Information</vt:lpstr>
      <vt:lpstr>Program status overview</vt:lpstr>
      <vt:lpstr>Program update and current activities </vt:lpstr>
      <vt:lpstr>5MS Program Timeline Level 1 and External Level 2 Milestones 1/2</vt:lpstr>
      <vt:lpstr>5MS Program Timeline Level 1 and External Level 2 Milestones 2/2</vt:lpstr>
      <vt:lpstr>Systems and Technical Documents</vt:lpstr>
      <vt:lpstr>Systems Technical Documents</vt:lpstr>
      <vt:lpstr>Systems Technical Documents</vt:lpstr>
      <vt:lpstr>Systems Technical Documents</vt:lpstr>
      <vt:lpstr>Systems Technical Documents</vt:lpstr>
      <vt:lpstr>Systems Technical Documents</vt:lpstr>
      <vt:lpstr>Key Systems Changes for 5MS and GS</vt:lpstr>
      <vt:lpstr>Program Scope (Systems Focus)</vt:lpstr>
      <vt:lpstr>NEM Wholesale System Change Heatmap</vt:lpstr>
      <vt:lpstr>NEM Retail System Change Heatmap </vt:lpstr>
      <vt:lpstr>Transition Plans</vt:lpstr>
      <vt:lpstr>Transition Approach</vt:lpstr>
      <vt:lpstr>Bidding / Dispatch Staging, Pre-production &amp; Production timelines</vt:lpstr>
      <vt:lpstr>Settlements Staging, Pre-production &amp; Production timelines</vt:lpstr>
      <vt:lpstr>Retail Metering Staging, Pre-production &amp; Production timelines</vt:lpstr>
      <vt:lpstr>Plan for Industry Test and Market Trial </vt:lpstr>
      <vt:lpstr>AEMO 5MS Testing Environments</vt:lpstr>
      <vt:lpstr>Participant Testing Types</vt:lpstr>
      <vt:lpstr>5MS Program Timeline Level 1 and Level 2 Milestones relating to Readiness and Participant Testing</vt:lpstr>
      <vt:lpstr>5MS and GS Industry Test and Market Trials </vt:lpstr>
      <vt:lpstr>Further Reading</vt:lpstr>
      <vt:lpstr>Approach to go-live plans </vt:lpstr>
      <vt:lpstr>Approach to go-live plans </vt:lpstr>
      <vt:lpstr>Scope of Industry go-live plans</vt:lpstr>
      <vt:lpstr>Industry Risks and Issues</vt:lpstr>
      <vt:lpstr>Managing Industry Risks and Issues </vt:lpstr>
      <vt:lpstr>Risk of “Big Bang”</vt:lpstr>
      <vt:lpstr>AEMO Systems Deployment Cutover Risk</vt:lpstr>
      <vt:lpstr>Non-5MS Market changes not reflected in the 5MS Staging Environment </vt:lpstr>
      <vt:lpstr>Q&amp;A session on Functionality Deployment Matrix</vt:lpstr>
      <vt:lpstr>Functionality Deployment Matrix</vt:lpstr>
      <vt:lpstr>Readiness Reporting</vt:lpstr>
      <vt:lpstr>Readiness Reporting</vt:lpstr>
      <vt:lpstr>General Information Sources</vt:lpstr>
      <vt:lpstr>5MS Website</vt:lpstr>
      <vt:lpstr>Upcoming meetings  </vt:lpstr>
      <vt:lpstr>Questions?</vt:lpstr>
      <vt:lpstr>Appendix: 5MS Architecture</vt:lpstr>
      <vt:lpstr>5MS Architecture On a Page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Monica Morona</dc:creator>
  <cp:revision>1</cp:revision>
  <dcterms:created xsi:type="dcterms:W3CDTF">2019-10-08T23:54:54Z</dcterms:created>
  <dcterms:modified xsi:type="dcterms:W3CDTF">2020-09-15T05:48:41Z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0x010100A0E2964DDED0EC4A8D459028649F1056</vt:lpwstr>
  </property>
  <property fmtid="{D5CDD505-2E9C-101B-9397-08002B2CF9AE}" pid="3" name="AEMODocumentType">
    <vt:lpwstr>1;#Operational Record|859762f2-4462-42eb-9744-c955c7e2c540</vt:lpwstr>
  </property>
  <property fmtid="{D5CDD505-2E9C-101B-9397-08002B2CF9AE}" pid="4" name="AEMOKeywords">
    <vt:lpwstr/>
  </property>
  <property fmtid="{D5CDD505-2E9C-101B-9397-08002B2CF9AE}" pid="5" name="_dlc_DocIdItemGuid">
    <vt:lpwstr>801d7707-b2a9-49b8-ae4d-fc49239f01fe</vt:lpwstr>
  </property>
  <property fmtid="{D5CDD505-2E9C-101B-9397-08002B2CF9AE}" pid="6" name="AEMODocumentTypeTaxHTField0">
    <vt:lpwstr>Operational Record|859762f2-4462-42eb-9744-c955c7e2c540</vt:lpwstr>
  </property>
  <property fmtid="{D5CDD505-2E9C-101B-9397-08002B2CF9AE}" pid="7" name="TaxCatchAll">
    <vt:lpwstr>1;#Operational Record|859762f2-4462-42eb-9744-c955c7e2c540</vt:lpwstr>
  </property>
  <property fmtid="{D5CDD505-2E9C-101B-9397-08002B2CF9AE}" pid="8" name="AEMOKeywordsTaxHTField0">
    <vt:lpwstr/>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y fmtid="{D5CDD505-2E9C-101B-9397-08002B2CF9AE}" pid="13" name="ComplianceAssetId">
    <vt:lpwstr/>
  </property>
  <property fmtid="{D5CDD505-2E9C-101B-9397-08002B2CF9AE}" pid="14" name="xd_Signature">
    <vt:bool>false</vt:bool>
  </property>
</Properties>
</file>