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60" r:id="rId5"/>
  </p:sldMasterIdLst>
  <p:notesMasterIdLst>
    <p:notesMasterId r:id="rId7"/>
  </p:notesMasterIdLst>
  <p:sldIdLst>
    <p:sldId id="3787" r:id="rId6"/>
  </p:sldIdLst>
  <p:sldSz cx="9144000" cy="6858000" type="screen4x3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eg Minney" initials="GM" lastIdx="7" clrIdx="0">
    <p:extLst>
      <p:ext uri="{19B8F6BF-5375-455C-9EA6-DF929625EA0E}">
        <p15:presenceInfo xmlns:p15="http://schemas.microsoft.com/office/powerpoint/2012/main" userId="S::Greg.Minney@aemo.com.au::e657595f-f519-43ef-a5ac-dcb6c666504e" providerId="AD"/>
      </p:ext>
    </p:extLst>
  </p:cmAuthor>
  <p:cmAuthor id="2" name="Emily Brodie" initials="EB" lastIdx="6" clrIdx="1">
    <p:extLst>
      <p:ext uri="{19B8F6BF-5375-455C-9EA6-DF929625EA0E}">
        <p15:presenceInfo xmlns:p15="http://schemas.microsoft.com/office/powerpoint/2012/main" userId="S::Emily.Brodie@aemo.com.au::49ce462e-3502-4f24-a4dc-37209137f68b" providerId="AD"/>
      </p:ext>
    </p:extLst>
  </p:cmAuthor>
  <p:cmAuthor id="3" name="Anne-Marie McCague" initials="AM" lastIdx="1" clrIdx="2">
    <p:extLst>
      <p:ext uri="{19B8F6BF-5375-455C-9EA6-DF929625EA0E}">
        <p15:presenceInfo xmlns:p15="http://schemas.microsoft.com/office/powerpoint/2012/main" userId="S::anne-marie.mccague@aemo.com.au::3580a8e1-7513-45f1-8e90-655e8672d335" providerId="AD"/>
      </p:ext>
    </p:extLst>
  </p:cmAuthor>
  <p:cmAuthor id="4" name="Austin Tan" initials="AT" lastIdx="2" clrIdx="3">
    <p:extLst>
      <p:ext uri="{19B8F6BF-5375-455C-9EA6-DF929625EA0E}">
        <p15:presenceInfo xmlns:p15="http://schemas.microsoft.com/office/powerpoint/2012/main" userId="S::Austin.Tan@aemo.com.au::acfdf952-a0d3-46a7-9f50-60445baee26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  <a:srgbClr val="006600"/>
    <a:srgbClr val="FFFF99"/>
    <a:srgbClr val="EDEDEF"/>
    <a:srgbClr val="E8E7E8"/>
    <a:srgbClr val="CECCCE"/>
    <a:srgbClr val="CFEBF5"/>
    <a:srgbClr val="D8D9DE"/>
    <a:srgbClr val="90F030"/>
    <a:srgbClr val="D6EE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71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950368-C231-424B-8EDC-C5EA884CC8D2}" type="datetimeFigureOut">
              <a:rPr lang="en-AU" smtClean="0"/>
              <a:t>24/02/2021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3488"/>
            <a:ext cx="444182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9DE090-26EF-450E-97B6-379DF324908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41156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55AF0A9-B75F-4CE4-B6F5-9C9C91644E71}"/>
              </a:ext>
            </a:extLst>
          </p:cNvPr>
          <p:cNvGrpSpPr/>
          <p:nvPr userDrawn="1"/>
        </p:nvGrpSpPr>
        <p:grpSpPr>
          <a:xfrm>
            <a:off x="-3171489" y="4738399"/>
            <a:ext cx="12801436" cy="3019357"/>
            <a:chOff x="-2935513" y="4064389"/>
            <a:chExt cx="15659100" cy="3693368"/>
          </a:xfrm>
        </p:grpSpPr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C472C06F-2F73-4B39-8BAB-A874F77BACE5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-2935513" y="4166205"/>
              <a:ext cx="11139999" cy="3591552"/>
            </a:xfrm>
            <a:custGeom>
              <a:avLst/>
              <a:gdLst>
                <a:gd name="T0" fmla="*/ 6807 w 8055"/>
                <a:gd name="T1" fmla="*/ 1082 h 2594"/>
                <a:gd name="T2" fmla="*/ 3279 w 8055"/>
                <a:gd name="T3" fmla="*/ 786 h 2594"/>
                <a:gd name="T4" fmla="*/ 1046 w 8055"/>
                <a:gd name="T5" fmla="*/ 5 h 2594"/>
                <a:gd name="T6" fmla="*/ 1063 w 8055"/>
                <a:gd name="T7" fmla="*/ 6 h 2594"/>
                <a:gd name="T8" fmla="*/ 0 w 8055"/>
                <a:gd name="T9" fmla="*/ 292 h 2594"/>
                <a:gd name="T10" fmla="*/ 1311 w 8055"/>
                <a:gd name="T11" fmla="*/ 482 h 2594"/>
                <a:gd name="T12" fmla="*/ 3231 w 8055"/>
                <a:gd name="T13" fmla="*/ 1898 h 2594"/>
                <a:gd name="T14" fmla="*/ 5831 w 8055"/>
                <a:gd name="T15" fmla="*/ 1722 h 2594"/>
                <a:gd name="T16" fmla="*/ 8055 w 8055"/>
                <a:gd name="T17" fmla="*/ 1346 h 2594"/>
                <a:gd name="T18" fmla="*/ 8055 w 8055"/>
                <a:gd name="T19" fmla="*/ 1098 h 2594"/>
                <a:gd name="T20" fmla="*/ 6807 w 8055"/>
                <a:gd name="T21" fmla="*/ 1082 h 2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55" h="2594">
                  <a:moveTo>
                    <a:pt x="6807" y="1082"/>
                  </a:moveTo>
                  <a:cubicBezTo>
                    <a:pt x="5911" y="1330"/>
                    <a:pt x="4872" y="1860"/>
                    <a:pt x="3279" y="786"/>
                  </a:cubicBezTo>
                  <a:cubicBezTo>
                    <a:pt x="2364" y="169"/>
                    <a:pt x="1673" y="0"/>
                    <a:pt x="1046" y="5"/>
                  </a:cubicBezTo>
                  <a:cubicBezTo>
                    <a:pt x="1057" y="6"/>
                    <a:pt x="1063" y="6"/>
                    <a:pt x="1063" y="6"/>
                  </a:cubicBezTo>
                  <a:cubicBezTo>
                    <a:pt x="1063" y="6"/>
                    <a:pt x="530" y="57"/>
                    <a:pt x="0" y="292"/>
                  </a:cubicBezTo>
                  <a:cubicBezTo>
                    <a:pt x="399" y="260"/>
                    <a:pt x="917" y="274"/>
                    <a:pt x="1311" y="482"/>
                  </a:cubicBezTo>
                  <a:cubicBezTo>
                    <a:pt x="2055" y="874"/>
                    <a:pt x="2783" y="1610"/>
                    <a:pt x="3231" y="1898"/>
                  </a:cubicBezTo>
                  <a:cubicBezTo>
                    <a:pt x="3598" y="2134"/>
                    <a:pt x="4463" y="2594"/>
                    <a:pt x="5831" y="1722"/>
                  </a:cubicBezTo>
                  <a:cubicBezTo>
                    <a:pt x="7199" y="850"/>
                    <a:pt x="8055" y="1346"/>
                    <a:pt x="8055" y="1346"/>
                  </a:cubicBezTo>
                  <a:cubicBezTo>
                    <a:pt x="8055" y="1098"/>
                    <a:pt x="8055" y="1098"/>
                    <a:pt x="8055" y="1098"/>
                  </a:cubicBezTo>
                  <a:cubicBezTo>
                    <a:pt x="8055" y="1098"/>
                    <a:pt x="7703" y="834"/>
                    <a:pt x="6807" y="1082"/>
                  </a:cubicBezTo>
                  <a:close/>
                </a:path>
              </a:pathLst>
            </a:custGeom>
            <a:gradFill flip="none" rotWithShape="1">
              <a:gsLst>
                <a:gs pos="17000">
                  <a:srgbClr val="360F3C">
                    <a:alpha val="70000"/>
                  </a:srgbClr>
                </a:gs>
                <a:gs pos="57000">
                  <a:srgbClr val="5C1C8C">
                    <a:alpha val="20000"/>
                  </a:srgbClr>
                </a:gs>
                <a:gs pos="94000">
                  <a:srgbClr val="C72032">
                    <a:alpha val="50000"/>
                  </a:srgbClr>
                </a:gs>
              </a:gsLst>
              <a:lin ang="10800000" scaled="1"/>
              <a:tileRect/>
            </a:gra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2324"/>
                </a:solidFill>
                <a:effectLst/>
                <a:uLnTx/>
                <a:uFillTx/>
                <a:latin typeface="Futura Std Light"/>
                <a:ea typeface="+mn-ea"/>
                <a:cs typeface="+mn-cs"/>
                <a:sym typeface="Futura Std Light"/>
              </a:endParaRPr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2BDC0F06-172D-4ABF-B968-903A61518BDF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6738333" y="4064389"/>
              <a:ext cx="5985254" cy="2631276"/>
            </a:xfrm>
            <a:custGeom>
              <a:avLst/>
              <a:gdLst>
                <a:gd name="T0" fmla="*/ 2196 w 4328"/>
                <a:gd name="T1" fmla="*/ 1896 h 1900"/>
                <a:gd name="T2" fmla="*/ 2448 w 4328"/>
                <a:gd name="T3" fmla="*/ 992 h 1900"/>
                <a:gd name="T4" fmla="*/ 4328 w 4328"/>
                <a:gd name="T5" fmla="*/ 80 h 1900"/>
                <a:gd name="T6" fmla="*/ 1632 w 4328"/>
                <a:gd name="T7" fmla="*/ 420 h 1900"/>
                <a:gd name="T8" fmla="*/ 248 w 4328"/>
                <a:gd name="T9" fmla="*/ 1900 h 1900"/>
                <a:gd name="T10" fmla="*/ 2196 w 4328"/>
                <a:gd name="T11" fmla="*/ 1896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28" h="1900">
                  <a:moveTo>
                    <a:pt x="2196" y="1896"/>
                  </a:moveTo>
                  <a:cubicBezTo>
                    <a:pt x="2196" y="1896"/>
                    <a:pt x="2113" y="1475"/>
                    <a:pt x="2448" y="992"/>
                  </a:cubicBezTo>
                  <a:cubicBezTo>
                    <a:pt x="2992" y="208"/>
                    <a:pt x="4328" y="80"/>
                    <a:pt x="4328" y="80"/>
                  </a:cubicBezTo>
                  <a:cubicBezTo>
                    <a:pt x="4328" y="80"/>
                    <a:pt x="3161" y="0"/>
                    <a:pt x="1632" y="420"/>
                  </a:cubicBezTo>
                  <a:cubicBezTo>
                    <a:pt x="0" y="868"/>
                    <a:pt x="248" y="1900"/>
                    <a:pt x="248" y="1900"/>
                  </a:cubicBezTo>
                  <a:lnTo>
                    <a:pt x="2196" y="1896"/>
                  </a:lnTo>
                  <a:close/>
                </a:path>
              </a:pathLst>
            </a:custGeom>
            <a:gradFill flip="none" rotWithShape="1">
              <a:gsLst>
                <a:gs pos="37000">
                  <a:srgbClr val="D93B50">
                    <a:alpha val="50000"/>
                  </a:srgbClr>
                </a:gs>
                <a:gs pos="0">
                  <a:srgbClr val="C72032">
                    <a:alpha val="80000"/>
                  </a:srgbClr>
                </a:gs>
                <a:gs pos="95575">
                  <a:srgbClr val="5C1C8C">
                    <a:alpha val="35000"/>
                  </a:srgbClr>
                </a:gs>
              </a:gsLst>
              <a:lin ang="189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2324"/>
                </a:solidFill>
                <a:effectLst/>
                <a:uLnTx/>
                <a:uFillTx/>
                <a:latin typeface="Futura Std Light"/>
                <a:ea typeface="+mn-ea"/>
                <a:cs typeface="+mn-cs"/>
                <a:sym typeface="Futura Std Light"/>
              </a:endParaRPr>
            </a:p>
          </p:txBody>
        </p:sp>
      </p:grp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B9E9ED6-D0E9-4818-A55E-FEFC2F0CD672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custGeom>
            <a:avLst/>
            <a:gdLst>
              <a:gd name="connsiteX0" fmla="*/ 263525 w 12192000"/>
              <a:gd name="connsiteY0" fmla="*/ 260350 h 6858000"/>
              <a:gd name="connsiteX1" fmla="*/ 263525 w 12192000"/>
              <a:gd name="connsiteY1" fmla="*/ 6597650 h 6858000"/>
              <a:gd name="connsiteX2" fmla="*/ 11928475 w 12192000"/>
              <a:gd name="connsiteY2" fmla="*/ 6597650 h 6858000"/>
              <a:gd name="connsiteX3" fmla="*/ 11928475 w 12192000"/>
              <a:gd name="connsiteY3" fmla="*/ 2603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63525" y="260350"/>
                </a:moveTo>
                <a:lnTo>
                  <a:pt x="263525" y="6597650"/>
                </a:lnTo>
                <a:lnTo>
                  <a:pt x="11928475" y="6597650"/>
                </a:lnTo>
                <a:lnTo>
                  <a:pt x="11928475" y="2603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Std Light"/>
              <a:ea typeface="+mn-ea"/>
              <a:cs typeface="+mn-cs"/>
              <a:sym typeface="Futura Std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559B4D-39E2-4A2E-8A5C-95726E785F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100" y="2350800"/>
            <a:ext cx="6858000" cy="23876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9AB51E-A732-4105-AAF9-C4C491281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100" y="4899600"/>
            <a:ext cx="6858000" cy="626400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216FF-48D2-43CC-A7A2-6B66955AF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01903" y="6230848"/>
            <a:ext cx="43208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EC81F68-4976-451A-B2E9-79BCBD2F70CC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F4901-5DA8-4CDF-9DD6-0DFA0044C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08872" y="6230848"/>
            <a:ext cx="130205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3349B18-5F17-4330-9F7A-A0BF225BF4B4}" type="datetime1">
              <a:rPr lang="en-AU" smtClean="0"/>
              <a:t>24/02/2021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7B57D-1C5A-4936-973A-C09D58DAE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15503" y="6230848"/>
            <a:ext cx="40023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Example footer text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319888-40C2-4948-8D49-4AD6114010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440" y="728074"/>
            <a:ext cx="3024336" cy="99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40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B70B14-71BF-4D10-B3DA-12193BF02EE1}"/>
              </a:ext>
            </a:extLst>
          </p:cNvPr>
          <p:cNvSpPr/>
          <p:nvPr userDrawn="1"/>
        </p:nvSpPr>
        <p:spPr>
          <a:xfrm>
            <a:off x="0" y="0"/>
            <a:ext cx="2951560" cy="6858000"/>
          </a:xfrm>
          <a:prstGeom prst="rect">
            <a:avLst/>
          </a:prstGeom>
          <a:gradFill>
            <a:gsLst>
              <a:gs pos="0">
                <a:srgbClr val="360F3C"/>
              </a:gs>
              <a:gs pos="99000">
                <a:srgbClr val="77173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A023EC-89BA-427F-B659-C9BA6F7C9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800" y="457200"/>
            <a:ext cx="2486700" cy="1324800"/>
          </a:xfrm>
        </p:spPr>
        <p:txBody>
          <a:bodyPr anchor="t" anchorCtr="0">
            <a:noAutofit/>
          </a:bodyPr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789DB-5346-49A4-93BC-CE824ABD6F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151360" y="457200"/>
            <a:ext cx="5793740" cy="562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7ED3C4-6241-480A-9C80-94FA28B6BF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9800" y="3117600"/>
            <a:ext cx="2486700" cy="1846800"/>
          </a:xfrm>
        </p:spPr>
        <p:txBody>
          <a:bodyPr/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2BE93A-F35B-437B-B683-A13F8549B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C75C-E969-48BF-A3F2-6990F8E034DE}" type="datetime1">
              <a:rPr lang="en-AU" smtClean="0"/>
              <a:t>24/02/2021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4D30DB-3BC0-4933-B267-A5A1205AA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Example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EDBB3-96E6-4EEA-931F-DB7B9E145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81F68-4976-451A-B2E9-79BCBD2F70CC}" type="slidenum">
              <a:rPr lang="en-AU" smtClean="0"/>
              <a:t>‹#›</a:t>
            </a:fld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7EC157-C339-420E-8E85-22C8809233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17" y="6250625"/>
            <a:ext cx="1302050" cy="42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74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963E6EB-8CED-4108-B6F2-E6D13942F327}"/>
              </a:ext>
            </a:extLst>
          </p:cNvPr>
          <p:cNvGrpSpPr/>
          <p:nvPr userDrawn="1"/>
        </p:nvGrpSpPr>
        <p:grpSpPr>
          <a:xfrm>
            <a:off x="-3171489" y="4738399"/>
            <a:ext cx="12801436" cy="3019357"/>
            <a:chOff x="-2935513" y="4064389"/>
            <a:chExt cx="15659100" cy="3693368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666E238F-C6F1-48EE-9384-92F4A10A7D10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-2935513" y="4166205"/>
              <a:ext cx="11139999" cy="3591552"/>
            </a:xfrm>
            <a:custGeom>
              <a:avLst/>
              <a:gdLst>
                <a:gd name="T0" fmla="*/ 6807 w 8055"/>
                <a:gd name="T1" fmla="*/ 1082 h 2594"/>
                <a:gd name="T2" fmla="*/ 3279 w 8055"/>
                <a:gd name="T3" fmla="*/ 786 h 2594"/>
                <a:gd name="T4" fmla="*/ 1046 w 8055"/>
                <a:gd name="T5" fmla="*/ 5 h 2594"/>
                <a:gd name="T6" fmla="*/ 1063 w 8055"/>
                <a:gd name="T7" fmla="*/ 6 h 2594"/>
                <a:gd name="T8" fmla="*/ 0 w 8055"/>
                <a:gd name="T9" fmla="*/ 292 h 2594"/>
                <a:gd name="T10" fmla="*/ 1311 w 8055"/>
                <a:gd name="T11" fmla="*/ 482 h 2594"/>
                <a:gd name="T12" fmla="*/ 3231 w 8055"/>
                <a:gd name="T13" fmla="*/ 1898 h 2594"/>
                <a:gd name="T14" fmla="*/ 5831 w 8055"/>
                <a:gd name="T15" fmla="*/ 1722 h 2594"/>
                <a:gd name="T16" fmla="*/ 8055 w 8055"/>
                <a:gd name="T17" fmla="*/ 1346 h 2594"/>
                <a:gd name="T18" fmla="*/ 8055 w 8055"/>
                <a:gd name="T19" fmla="*/ 1098 h 2594"/>
                <a:gd name="T20" fmla="*/ 6807 w 8055"/>
                <a:gd name="T21" fmla="*/ 1082 h 2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55" h="2594">
                  <a:moveTo>
                    <a:pt x="6807" y="1082"/>
                  </a:moveTo>
                  <a:cubicBezTo>
                    <a:pt x="5911" y="1330"/>
                    <a:pt x="4872" y="1860"/>
                    <a:pt x="3279" y="786"/>
                  </a:cubicBezTo>
                  <a:cubicBezTo>
                    <a:pt x="2364" y="169"/>
                    <a:pt x="1673" y="0"/>
                    <a:pt x="1046" y="5"/>
                  </a:cubicBezTo>
                  <a:cubicBezTo>
                    <a:pt x="1057" y="6"/>
                    <a:pt x="1063" y="6"/>
                    <a:pt x="1063" y="6"/>
                  </a:cubicBezTo>
                  <a:cubicBezTo>
                    <a:pt x="1063" y="6"/>
                    <a:pt x="530" y="57"/>
                    <a:pt x="0" y="292"/>
                  </a:cubicBezTo>
                  <a:cubicBezTo>
                    <a:pt x="399" y="260"/>
                    <a:pt x="917" y="274"/>
                    <a:pt x="1311" y="482"/>
                  </a:cubicBezTo>
                  <a:cubicBezTo>
                    <a:pt x="2055" y="874"/>
                    <a:pt x="2783" y="1610"/>
                    <a:pt x="3231" y="1898"/>
                  </a:cubicBezTo>
                  <a:cubicBezTo>
                    <a:pt x="3598" y="2134"/>
                    <a:pt x="4463" y="2594"/>
                    <a:pt x="5831" y="1722"/>
                  </a:cubicBezTo>
                  <a:cubicBezTo>
                    <a:pt x="7199" y="850"/>
                    <a:pt x="8055" y="1346"/>
                    <a:pt x="8055" y="1346"/>
                  </a:cubicBezTo>
                  <a:cubicBezTo>
                    <a:pt x="8055" y="1098"/>
                    <a:pt x="8055" y="1098"/>
                    <a:pt x="8055" y="1098"/>
                  </a:cubicBezTo>
                  <a:cubicBezTo>
                    <a:pt x="8055" y="1098"/>
                    <a:pt x="7703" y="834"/>
                    <a:pt x="6807" y="1082"/>
                  </a:cubicBezTo>
                  <a:close/>
                </a:path>
              </a:pathLst>
            </a:custGeom>
            <a:gradFill flip="none" rotWithShape="1">
              <a:gsLst>
                <a:gs pos="17000">
                  <a:srgbClr val="360F3C">
                    <a:alpha val="70000"/>
                  </a:srgbClr>
                </a:gs>
                <a:gs pos="57000">
                  <a:srgbClr val="5C1C8C">
                    <a:alpha val="20000"/>
                  </a:srgbClr>
                </a:gs>
                <a:gs pos="94000">
                  <a:srgbClr val="C72032">
                    <a:alpha val="50000"/>
                  </a:srgbClr>
                </a:gs>
              </a:gsLst>
              <a:lin ang="10800000" scaled="1"/>
              <a:tileRect/>
            </a:gra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2324"/>
                </a:solidFill>
                <a:effectLst/>
                <a:uLnTx/>
                <a:uFillTx/>
                <a:latin typeface="Futura Std Light"/>
                <a:ea typeface="+mn-ea"/>
                <a:cs typeface="+mn-cs"/>
                <a:sym typeface="Futura Std Light"/>
              </a:endParaRPr>
            </a:p>
          </p:txBody>
        </p:sp>
        <p:sp>
          <p:nvSpPr>
            <p:cNvPr id="8" name="Freeform 16">
              <a:extLst>
                <a:ext uri="{FF2B5EF4-FFF2-40B4-BE49-F238E27FC236}">
                  <a16:creationId xmlns:a16="http://schemas.microsoft.com/office/drawing/2014/main" id="{CB2B2F3D-67A7-4D54-903D-159DD3309EF1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6738333" y="4064389"/>
              <a:ext cx="5985254" cy="2631276"/>
            </a:xfrm>
            <a:custGeom>
              <a:avLst/>
              <a:gdLst>
                <a:gd name="T0" fmla="*/ 2196 w 4328"/>
                <a:gd name="T1" fmla="*/ 1896 h 1900"/>
                <a:gd name="T2" fmla="*/ 2448 w 4328"/>
                <a:gd name="T3" fmla="*/ 992 h 1900"/>
                <a:gd name="T4" fmla="*/ 4328 w 4328"/>
                <a:gd name="T5" fmla="*/ 80 h 1900"/>
                <a:gd name="T6" fmla="*/ 1632 w 4328"/>
                <a:gd name="T7" fmla="*/ 420 h 1900"/>
                <a:gd name="T8" fmla="*/ 248 w 4328"/>
                <a:gd name="T9" fmla="*/ 1900 h 1900"/>
                <a:gd name="T10" fmla="*/ 2196 w 4328"/>
                <a:gd name="T11" fmla="*/ 1896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28" h="1900">
                  <a:moveTo>
                    <a:pt x="2196" y="1896"/>
                  </a:moveTo>
                  <a:cubicBezTo>
                    <a:pt x="2196" y="1896"/>
                    <a:pt x="2113" y="1475"/>
                    <a:pt x="2448" y="992"/>
                  </a:cubicBezTo>
                  <a:cubicBezTo>
                    <a:pt x="2992" y="208"/>
                    <a:pt x="4328" y="80"/>
                    <a:pt x="4328" y="80"/>
                  </a:cubicBezTo>
                  <a:cubicBezTo>
                    <a:pt x="4328" y="80"/>
                    <a:pt x="3161" y="0"/>
                    <a:pt x="1632" y="420"/>
                  </a:cubicBezTo>
                  <a:cubicBezTo>
                    <a:pt x="0" y="868"/>
                    <a:pt x="248" y="1900"/>
                    <a:pt x="248" y="1900"/>
                  </a:cubicBezTo>
                  <a:lnTo>
                    <a:pt x="2196" y="1896"/>
                  </a:lnTo>
                  <a:close/>
                </a:path>
              </a:pathLst>
            </a:custGeom>
            <a:gradFill flip="none" rotWithShape="1">
              <a:gsLst>
                <a:gs pos="37000">
                  <a:srgbClr val="D93B50">
                    <a:alpha val="50000"/>
                  </a:srgbClr>
                </a:gs>
                <a:gs pos="0">
                  <a:srgbClr val="C72032">
                    <a:alpha val="80000"/>
                  </a:srgbClr>
                </a:gs>
                <a:gs pos="95575">
                  <a:srgbClr val="5C1C8C">
                    <a:alpha val="35000"/>
                  </a:srgbClr>
                </a:gs>
              </a:gsLst>
              <a:lin ang="189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2324"/>
                </a:solidFill>
                <a:effectLst/>
                <a:uLnTx/>
                <a:uFillTx/>
                <a:latin typeface="Futura Std Light"/>
                <a:ea typeface="+mn-ea"/>
                <a:cs typeface="+mn-cs"/>
                <a:sym typeface="Futura Std Light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11649FD-DC19-4DB8-B570-D760644130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416" y="2824337"/>
            <a:ext cx="3671168" cy="120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808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MC Title Slide v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B6882CA-16B8-1844-AB10-4CD5887231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6A16E1-9E4B-BE40-ACC9-926B9B04C8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6000" y="600000"/>
            <a:ext cx="5040000" cy="1320000"/>
          </a:xfrm>
        </p:spPr>
        <p:txBody>
          <a:bodyPr anchor="t" anchorCtr="0"/>
          <a:lstStyle>
            <a:lvl1pPr algn="l">
              <a:lnSpc>
                <a:spcPts val="4000"/>
              </a:lnSpc>
              <a:defRPr sz="4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ONE OR TWO LINE TITLE GOES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5CE36-379E-F049-8A1F-BF41796EB7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6000" y="2032072"/>
            <a:ext cx="5040000" cy="360000"/>
          </a:xfrm>
        </p:spPr>
        <p:txBody>
          <a:bodyPr/>
          <a:lstStyle>
            <a:lvl1pPr marL="0" indent="0" algn="l">
              <a:lnSpc>
                <a:spcPts val="1800"/>
              </a:lnSpc>
              <a:spcAft>
                <a:spcPts val="0"/>
              </a:spcAft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ONE LINE SUBTITLE GOES HERE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ED47742-8325-9843-B132-2C1747D038F5}"/>
              </a:ext>
            </a:extLst>
          </p:cNvPr>
          <p:cNvCxnSpPr/>
          <p:nvPr userDrawn="1"/>
        </p:nvCxnSpPr>
        <p:spPr>
          <a:xfrm>
            <a:off x="306000" y="2619336"/>
            <a:ext cx="486000" cy="0"/>
          </a:xfrm>
          <a:prstGeom prst="line">
            <a:avLst/>
          </a:prstGeom>
          <a:ln w="698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2D8A70E-922F-B747-81C7-BE2E6EEAD5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6000" y="2763945"/>
            <a:ext cx="3600000" cy="528000"/>
          </a:xfrm>
        </p:spPr>
        <p:txBody>
          <a:bodyPr/>
          <a:lstStyle>
            <a:lvl1pPr marL="0" indent="0">
              <a:lnSpc>
                <a:spcPts val="1500"/>
              </a:lnSpc>
              <a:spcAft>
                <a:spcPts val="0"/>
              </a:spcAft>
              <a:buNone/>
              <a:defRPr sz="1300" cap="all" baseline="0">
                <a:solidFill>
                  <a:schemeClr val="tx1"/>
                </a:solidFill>
              </a:defRPr>
            </a:lvl1pPr>
            <a:lvl2pPr marL="360000" indent="0">
              <a:buNone/>
              <a:defRPr cap="all" baseline="0">
                <a:solidFill>
                  <a:schemeClr val="tx1"/>
                </a:solidFill>
              </a:defRPr>
            </a:lvl2pPr>
            <a:lvl3pPr marL="720000" indent="0">
              <a:buNone/>
              <a:defRPr cap="all" baseline="0">
                <a:solidFill>
                  <a:schemeClr val="tx1"/>
                </a:solidFill>
              </a:defRPr>
            </a:lvl3pPr>
            <a:lvl4pPr marL="1080000" indent="0">
              <a:buNone/>
              <a:defRPr cap="all" baseline="0">
                <a:solidFill>
                  <a:schemeClr val="tx1"/>
                </a:solidFill>
              </a:defRPr>
            </a:lvl4pPr>
            <a:lvl5pPr marL="1440000" indent="0">
              <a:buNone/>
              <a:defRPr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6833E7-48A8-FD44-9BF0-C94FBC2239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30000" y="6168000"/>
            <a:ext cx="1080000" cy="34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47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MC Title Slide v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9A24CD5-D651-DC40-873A-5341FDBC19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6A16E1-9E4B-BE40-ACC9-926B9B04C8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6000" y="600000"/>
            <a:ext cx="5040000" cy="1320000"/>
          </a:xfrm>
        </p:spPr>
        <p:txBody>
          <a:bodyPr anchor="t" anchorCtr="0"/>
          <a:lstStyle>
            <a:lvl1pPr algn="l">
              <a:lnSpc>
                <a:spcPts val="4000"/>
              </a:lnSpc>
              <a:defRPr sz="4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ONE OR TWO LINE TITLE GOES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5CE36-379E-F049-8A1F-BF41796EB7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6000" y="2032072"/>
            <a:ext cx="5040000" cy="360000"/>
          </a:xfrm>
        </p:spPr>
        <p:txBody>
          <a:bodyPr/>
          <a:lstStyle>
            <a:lvl1pPr marL="0" indent="0" algn="l">
              <a:lnSpc>
                <a:spcPts val="1800"/>
              </a:lnSpc>
              <a:spcAft>
                <a:spcPts val="0"/>
              </a:spcAft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ONE LINE SUBTITLE GOES 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F6C559-0A2C-D44D-89DE-CF1E8FD112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30000" y="6168000"/>
            <a:ext cx="1080000" cy="34092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ED47742-8325-9843-B132-2C1747D038F5}"/>
              </a:ext>
            </a:extLst>
          </p:cNvPr>
          <p:cNvCxnSpPr/>
          <p:nvPr userDrawn="1"/>
        </p:nvCxnSpPr>
        <p:spPr>
          <a:xfrm>
            <a:off x="306000" y="2619336"/>
            <a:ext cx="486000" cy="0"/>
          </a:xfrm>
          <a:prstGeom prst="line">
            <a:avLst/>
          </a:prstGeom>
          <a:ln w="698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2D8A70E-922F-B747-81C7-BE2E6EEAD5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6000" y="2763945"/>
            <a:ext cx="3600000" cy="528000"/>
          </a:xfrm>
        </p:spPr>
        <p:txBody>
          <a:bodyPr/>
          <a:lstStyle>
            <a:lvl1pPr marL="0" indent="0">
              <a:lnSpc>
                <a:spcPts val="1500"/>
              </a:lnSpc>
              <a:spcAft>
                <a:spcPts val="0"/>
              </a:spcAft>
              <a:buNone/>
              <a:defRPr sz="1300" cap="all" baseline="0">
                <a:solidFill>
                  <a:schemeClr val="tx1"/>
                </a:solidFill>
              </a:defRPr>
            </a:lvl1pPr>
            <a:lvl2pPr marL="360000" indent="0">
              <a:buNone/>
              <a:defRPr cap="all" baseline="0">
                <a:solidFill>
                  <a:schemeClr val="tx1"/>
                </a:solidFill>
              </a:defRPr>
            </a:lvl2pPr>
            <a:lvl3pPr marL="720000" indent="0">
              <a:buNone/>
              <a:defRPr cap="all" baseline="0">
                <a:solidFill>
                  <a:schemeClr val="tx1"/>
                </a:solidFill>
              </a:defRPr>
            </a:lvl3pPr>
            <a:lvl4pPr marL="1080000" indent="0">
              <a:buNone/>
              <a:defRPr cap="all" baseline="0">
                <a:solidFill>
                  <a:schemeClr val="tx1"/>
                </a:solidFill>
              </a:defRPr>
            </a:lvl4pPr>
            <a:lvl5pPr marL="1440000" indent="0">
              <a:buNone/>
              <a:defRPr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505368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MC Title Slide v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D107040-69F2-B14E-873F-FCC9C48053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6A16E1-9E4B-BE40-ACC9-926B9B04C8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6000" y="600000"/>
            <a:ext cx="5040000" cy="1320000"/>
          </a:xfrm>
        </p:spPr>
        <p:txBody>
          <a:bodyPr anchor="t" anchorCtr="0"/>
          <a:lstStyle>
            <a:lvl1pPr algn="l">
              <a:lnSpc>
                <a:spcPts val="4000"/>
              </a:lnSpc>
              <a:defRPr sz="4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ONE OR TWO LINE TITLE GOES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5CE36-379E-F049-8A1F-BF41796EB7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6000" y="2032072"/>
            <a:ext cx="5040000" cy="360000"/>
          </a:xfrm>
        </p:spPr>
        <p:txBody>
          <a:bodyPr/>
          <a:lstStyle>
            <a:lvl1pPr marL="0" indent="0" algn="l">
              <a:lnSpc>
                <a:spcPts val="1800"/>
              </a:lnSpc>
              <a:spcAft>
                <a:spcPts val="0"/>
              </a:spcAft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ONE LINE SUBTITLE GOES HERE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ED47742-8325-9843-B132-2C1747D038F5}"/>
              </a:ext>
            </a:extLst>
          </p:cNvPr>
          <p:cNvCxnSpPr/>
          <p:nvPr userDrawn="1"/>
        </p:nvCxnSpPr>
        <p:spPr>
          <a:xfrm>
            <a:off x="306000" y="2619336"/>
            <a:ext cx="486000" cy="0"/>
          </a:xfrm>
          <a:prstGeom prst="line">
            <a:avLst/>
          </a:prstGeom>
          <a:ln w="698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2D8A70E-922F-B747-81C7-BE2E6EEAD5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6000" y="2763945"/>
            <a:ext cx="3600000" cy="528000"/>
          </a:xfrm>
        </p:spPr>
        <p:txBody>
          <a:bodyPr/>
          <a:lstStyle>
            <a:lvl1pPr marL="0" indent="0">
              <a:lnSpc>
                <a:spcPts val="1500"/>
              </a:lnSpc>
              <a:spcAft>
                <a:spcPts val="0"/>
              </a:spcAft>
              <a:buNone/>
              <a:defRPr sz="1300" cap="all" baseline="0">
                <a:solidFill>
                  <a:schemeClr val="tx1"/>
                </a:solidFill>
              </a:defRPr>
            </a:lvl1pPr>
            <a:lvl2pPr marL="360000" indent="0">
              <a:buNone/>
              <a:defRPr cap="all" baseline="0">
                <a:solidFill>
                  <a:schemeClr val="tx1"/>
                </a:solidFill>
              </a:defRPr>
            </a:lvl2pPr>
            <a:lvl3pPr marL="720000" indent="0">
              <a:buNone/>
              <a:defRPr cap="all" baseline="0">
                <a:solidFill>
                  <a:schemeClr val="tx1"/>
                </a:solidFill>
              </a:defRPr>
            </a:lvl3pPr>
            <a:lvl4pPr marL="1080000" indent="0">
              <a:buNone/>
              <a:defRPr cap="all" baseline="0">
                <a:solidFill>
                  <a:schemeClr val="tx1"/>
                </a:solidFill>
              </a:defRPr>
            </a:lvl4pPr>
            <a:lvl5pPr marL="1440000" indent="0">
              <a:buNone/>
              <a:defRPr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C1BCC5-E97F-6A44-BE6D-C68FB7BF97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30000" y="6168000"/>
            <a:ext cx="1080000" cy="34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7198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MC Divider Slide v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74554D6-74C7-7F48-9311-A0F9600B0C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6A16E1-9E4B-BE40-ACC9-926B9B04C8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6000" y="600000"/>
            <a:ext cx="5040000" cy="600000"/>
          </a:xfrm>
        </p:spPr>
        <p:txBody>
          <a:bodyPr anchor="t" anchorCtr="0"/>
          <a:lstStyle>
            <a:lvl1pPr algn="l">
              <a:lnSpc>
                <a:spcPts val="4000"/>
              </a:lnSpc>
              <a:defRPr sz="4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Section divider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5CE36-379E-F049-8A1F-BF41796EB7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6000" y="1320000"/>
            <a:ext cx="5040000" cy="360000"/>
          </a:xfrm>
        </p:spPr>
        <p:txBody>
          <a:bodyPr/>
          <a:lstStyle>
            <a:lvl1pPr marL="0" indent="0" algn="l">
              <a:lnSpc>
                <a:spcPts val="1800"/>
              </a:lnSpc>
              <a:spcAft>
                <a:spcPts val="0"/>
              </a:spcAft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HEADING LINE TWO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ED47742-8325-9843-B132-2C1747D038F5}"/>
              </a:ext>
            </a:extLst>
          </p:cNvPr>
          <p:cNvCxnSpPr/>
          <p:nvPr userDrawn="1"/>
        </p:nvCxnSpPr>
        <p:spPr>
          <a:xfrm>
            <a:off x="306000" y="2208000"/>
            <a:ext cx="486000" cy="0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85E3EA8C-D7FA-E541-8B18-79F24430C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3A9E820-FCDC-9D4F-B422-DEB35CEB4BD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D058CBC-B9C7-5E49-980D-70BA234DF55E}"/>
              </a:ext>
            </a:extLst>
          </p:cNvPr>
          <p:cNvCxnSpPr>
            <a:cxnSpLocks/>
          </p:cNvCxnSpPr>
          <p:nvPr userDrawn="1"/>
        </p:nvCxnSpPr>
        <p:spPr>
          <a:xfrm>
            <a:off x="8550000" y="6408000"/>
            <a:ext cx="0" cy="4500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4645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MC Divider Slide v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959F6E-7BC2-5843-AB30-D7BB065900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6A16E1-9E4B-BE40-ACC9-926B9B04C8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6000" y="600000"/>
            <a:ext cx="5040000" cy="600000"/>
          </a:xfrm>
        </p:spPr>
        <p:txBody>
          <a:bodyPr anchor="t" anchorCtr="0"/>
          <a:lstStyle>
            <a:lvl1pPr algn="l">
              <a:lnSpc>
                <a:spcPts val="4000"/>
              </a:lnSpc>
              <a:defRPr sz="4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Section divider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5CE36-379E-F049-8A1F-BF41796EB7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6000" y="1320000"/>
            <a:ext cx="5040000" cy="360000"/>
          </a:xfrm>
        </p:spPr>
        <p:txBody>
          <a:bodyPr/>
          <a:lstStyle>
            <a:lvl1pPr marL="0" indent="0" algn="l">
              <a:lnSpc>
                <a:spcPts val="1800"/>
              </a:lnSpc>
              <a:spcAft>
                <a:spcPts val="0"/>
              </a:spcAft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HEADING LINE TWO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ED47742-8325-9843-B132-2C1747D038F5}"/>
              </a:ext>
            </a:extLst>
          </p:cNvPr>
          <p:cNvCxnSpPr/>
          <p:nvPr userDrawn="1"/>
        </p:nvCxnSpPr>
        <p:spPr>
          <a:xfrm>
            <a:off x="306000" y="2208000"/>
            <a:ext cx="486000" cy="0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535FA84-0AE2-114D-AB60-A25BA0A993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3A9E820-FCDC-9D4F-B422-DEB35CEB4BD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2FEDDB-E6D9-D846-99F7-B2F1E45C8E59}"/>
              </a:ext>
            </a:extLst>
          </p:cNvPr>
          <p:cNvCxnSpPr>
            <a:cxnSpLocks/>
          </p:cNvCxnSpPr>
          <p:nvPr userDrawn="1"/>
        </p:nvCxnSpPr>
        <p:spPr>
          <a:xfrm>
            <a:off x="8550000" y="6408000"/>
            <a:ext cx="0" cy="4500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6265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MC Divider Slide v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C7E76A-3109-DA49-95C0-6BB58D4B06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6A16E1-9E4B-BE40-ACC9-926B9B04C8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6000" y="600000"/>
            <a:ext cx="5040000" cy="600000"/>
          </a:xfrm>
        </p:spPr>
        <p:txBody>
          <a:bodyPr anchor="t" anchorCtr="0"/>
          <a:lstStyle>
            <a:lvl1pPr algn="l">
              <a:lnSpc>
                <a:spcPts val="4000"/>
              </a:lnSpc>
              <a:defRPr sz="4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Section divider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5CE36-379E-F049-8A1F-BF41796EB7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6000" y="1320000"/>
            <a:ext cx="5040000" cy="360000"/>
          </a:xfrm>
        </p:spPr>
        <p:txBody>
          <a:bodyPr/>
          <a:lstStyle>
            <a:lvl1pPr marL="0" indent="0" algn="l">
              <a:lnSpc>
                <a:spcPts val="1800"/>
              </a:lnSpc>
              <a:spcAft>
                <a:spcPts val="0"/>
              </a:spcAft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HEADING LINE TWO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ED47742-8325-9843-B132-2C1747D038F5}"/>
              </a:ext>
            </a:extLst>
          </p:cNvPr>
          <p:cNvCxnSpPr/>
          <p:nvPr userDrawn="1"/>
        </p:nvCxnSpPr>
        <p:spPr>
          <a:xfrm>
            <a:off x="306000" y="2208000"/>
            <a:ext cx="486000" cy="0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24F53-9E5A-6F42-8274-94924D1210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3A9E820-FCDC-9D4F-B422-DEB35CEB4BD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9D1629-74F5-0B44-8787-ABA9EB2C83BB}"/>
              </a:ext>
            </a:extLst>
          </p:cNvPr>
          <p:cNvCxnSpPr>
            <a:cxnSpLocks/>
          </p:cNvCxnSpPr>
          <p:nvPr userDrawn="1"/>
        </p:nvCxnSpPr>
        <p:spPr>
          <a:xfrm>
            <a:off x="8550000" y="6408000"/>
            <a:ext cx="0" cy="4500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0744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MC Divider Slide v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7C5571-7D59-C940-AA36-5B1AC0C4BE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6A16E1-9E4B-BE40-ACC9-926B9B04C8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6000" y="600000"/>
            <a:ext cx="5040000" cy="600000"/>
          </a:xfrm>
        </p:spPr>
        <p:txBody>
          <a:bodyPr anchor="t" anchorCtr="0"/>
          <a:lstStyle>
            <a:lvl1pPr algn="l">
              <a:lnSpc>
                <a:spcPts val="4000"/>
              </a:lnSpc>
              <a:defRPr sz="4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Section divider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5CE36-379E-F049-8A1F-BF41796EB7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6000" y="1320000"/>
            <a:ext cx="5040000" cy="360000"/>
          </a:xfrm>
        </p:spPr>
        <p:txBody>
          <a:bodyPr/>
          <a:lstStyle>
            <a:lvl1pPr marL="0" indent="0" algn="l">
              <a:lnSpc>
                <a:spcPts val="1800"/>
              </a:lnSpc>
              <a:spcAft>
                <a:spcPts val="0"/>
              </a:spcAft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HEADING LINE TWO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ED47742-8325-9843-B132-2C1747D038F5}"/>
              </a:ext>
            </a:extLst>
          </p:cNvPr>
          <p:cNvCxnSpPr/>
          <p:nvPr userDrawn="1"/>
        </p:nvCxnSpPr>
        <p:spPr>
          <a:xfrm>
            <a:off x="306000" y="2208000"/>
            <a:ext cx="486000" cy="0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0A432-27E5-7049-A574-AA536ED1C6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3A9E820-FCDC-9D4F-B422-DEB35CEB4BD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716B783-64A2-CE46-B486-A5B5F09FA9E6}"/>
              </a:ext>
            </a:extLst>
          </p:cNvPr>
          <p:cNvCxnSpPr>
            <a:cxnSpLocks/>
          </p:cNvCxnSpPr>
          <p:nvPr userDrawn="1"/>
        </p:nvCxnSpPr>
        <p:spPr>
          <a:xfrm>
            <a:off x="8550000" y="6408000"/>
            <a:ext cx="0" cy="4500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19519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MC Divider Slide v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BFFC0BE-1B9D-484C-8D4F-CD97B51545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6A16E1-9E4B-BE40-ACC9-926B9B04C8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6000" y="600000"/>
            <a:ext cx="5040000" cy="600000"/>
          </a:xfrm>
        </p:spPr>
        <p:txBody>
          <a:bodyPr anchor="t" anchorCtr="0"/>
          <a:lstStyle>
            <a:lvl1pPr algn="l">
              <a:lnSpc>
                <a:spcPts val="4000"/>
              </a:lnSpc>
              <a:defRPr sz="4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Section divider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5CE36-379E-F049-8A1F-BF41796EB7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6000" y="1320000"/>
            <a:ext cx="5040000" cy="360000"/>
          </a:xfrm>
        </p:spPr>
        <p:txBody>
          <a:bodyPr/>
          <a:lstStyle>
            <a:lvl1pPr marL="0" indent="0" algn="l">
              <a:lnSpc>
                <a:spcPts val="1800"/>
              </a:lnSpc>
              <a:spcAft>
                <a:spcPts val="0"/>
              </a:spcAft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HEADING LINE TWO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ED47742-8325-9843-B132-2C1747D038F5}"/>
              </a:ext>
            </a:extLst>
          </p:cNvPr>
          <p:cNvCxnSpPr/>
          <p:nvPr userDrawn="1"/>
        </p:nvCxnSpPr>
        <p:spPr>
          <a:xfrm>
            <a:off x="306000" y="2208000"/>
            <a:ext cx="486000" cy="0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2046A-AE55-4C48-AB00-6B80128964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9E820-FCDC-9D4F-B422-DEB35CEB4BD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AEF03E-415A-7648-87B5-2B8AE1CB3DB0}"/>
              </a:ext>
            </a:extLst>
          </p:cNvPr>
          <p:cNvCxnSpPr>
            <a:cxnSpLocks/>
          </p:cNvCxnSpPr>
          <p:nvPr userDrawn="1"/>
        </p:nvCxnSpPr>
        <p:spPr>
          <a:xfrm>
            <a:off x="8550000" y="6408000"/>
            <a:ext cx="0" cy="4500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10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CABBF1-340C-406B-8C6D-79AE564C0DDF}"/>
              </a:ext>
            </a:extLst>
          </p:cNvPr>
          <p:cNvSpPr/>
          <p:nvPr userDrawn="1"/>
        </p:nvSpPr>
        <p:spPr>
          <a:xfrm>
            <a:off x="0" y="0"/>
            <a:ext cx="2951560" cy="6858000"/>
          </a:xfrm>
          <a:prstGeom prst="rect">
            <a:avLst/>
          </a:prstGeom>
          <a:gradFill>
            <a:gsLst>
              <a:gs pos="0">
                <a:srgbClr val="360F3C"/>
              </a:gs>
              <a:gs pos="99000">
                <a:srgbClr val="77173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B8A512-F5E2-4729-A3C7-D3CBFFA81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800" y="457200"/>
            <a:ext cx="2486700" cy="1324800"/>
          </a:xfrm>
        </p:spPr>
        <p:txBody>
          <a:bodyPr anchor="t" anchorCtr="0">
            <a:noAutofit/>
          </a:bodyPr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B08899-091A-4986-B914-D309D6491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CD5CE-50B2-4AD0-AF69-20801E4E8051}" type="datetime1">
              <a:rPr lang="en-AU" smtClean="0"/>
              <a:t>24/02/2021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35479A-D9D2-45B0-9A87-66C743FAB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Example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E2F7D9-6D72-472F-9761-039966507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81F68-4976-451A-B2E9-79BCBD2F70CC}" type="slidenum">
              <a:rPr lang="en-AU" smtClean="0"/>
              <a:t>‹#›</a:t>
            </a:fld>
            <a:endParaRPr lang="en-A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E5A8E53-6B2A-4241-96AC-8D49FD25DC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0000" y="457199"/>
            <a:ext cx="5792400" cy="5626800"/>
          </a:xfrm>
        </p:spPr>
        <p:txBody>
          <a:bodyPr/>
          <a:lstStyle>
            <a:lvl1pPr marL="361950" indent="-361950">
              <a:buFont typeface="+mj-lt"/>
              <a:buAutoNum type="arabicPeriod"/>
              <a:defRPr/>
            </a:lvl1pPr>
            <a:lvl2pPr marL="685800" indent="-342900">
              <a:buFont typeface="+mj-lt"/>
              <a:buAutoNum type="arabicPeriod"/>
              <a:defRPr/>
            </a:lvl2pPr>
            <a:lvl3pPr marL="1028700" indent="-342900">
              <a:buFont typeface="+mj-lt"/>
              <a:buAutoNum type="arabicPeriod"/>
              <a:defRPr/>
            </a:lvl3pPr>
            <a:lvl4pPr marL="1371600" indent="-342900">
              <a:buFont typeface="+mj-lt"/>
              <a:buAutoNum type="arabicPeriod"/>
              <a:defRPr/>
            </a:lvl4pPr>
            <a:lvl5pPr marL="17145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2188CD-9EED-4AB1-AD8C-73C0F80DE0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17" y="6250625"/>
            <a:ext cx="1302050" cy="42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550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MC Divider Slide v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FDBF443-D40F-6046-B171-7C79EBDA08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6A16E1-9E4B-BE40-ACC9-926B9B04C8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6000" y="600000"/>
            <a:ext cx="5040000" cy="600000"/>
          </a:xfrm>
        </p:spPr>
        <p:txBody>
          <a:bodyPr anchor="t" anchorCtr="0"/>
          <a:lstStyle>
            <a:lvl1pPr algn="l">
              <a:lnSpc>
                <a:spcPts val="4000"/>
              </a:lnSpc>
              <a:defRPr sz="4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Section divider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5CE36-379E-F049-8A1F-BF41796EB7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6000" y="1320000"/>
            <a:ext cx="5040000" cy="360000"/>
          </a:xfrm>
        </p:spPr>
        <p:txBody>
          <a:bodyPr/>
          <a:lstStyle>
            <a:lvl1pPr marL="0" indent="0" algn="l">
              <a:lnSpc>
                <a:spcPts val="1800"/>
              </a:lnSpc>
              <a:spcAft>
                <a:spcPts val="0"/>
              </a:spcAft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HEADING LINE TWO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ED47742-8325-9843-B132-2C1747D038F5}"/>
              </a:ext>
            </a:extLst>
          </p:cNvPr>
          <p:cNvCxnSpPr/>
          <p:nvPr userDrawn="1"/>
        </p:nvCxnSpPr>
        <p:spPr>
          <a:xfrm>
            <a:off x="306000" y="2208000"/>
            <a:ext cx="486000" cy="0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942AD-F020-A842-B53C-3B7F33AC31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3A9E820-FCDC-9D4F-B422-DEB35CEB4BD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2E6AA40-47B5-494F-82F1-2BB402CD24C8}"/>
              </a:ext>
            </a:extLst>
          </p:cNvPr>
          <p:cNvCxnSpPr>
            <a:cxnSpLocks/>
          </p:cNvCxnSpPr>
          <p:nvPr userDrawn="1"/>
        </p:nvCxnSpPr>
        <p:spPr>
          <a:xfrm>
            <a:off x="8550000" y="6408000"/>
            <a:ext cx="0" cy="4500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3370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MC Divider Slide v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84E8C5-16B0-FD4D-8BBE-10B4D51727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6A16E1-9E4B-BE40-ACC9-926B9B04C8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6000" y="600000"/>
            <a:ext cx="5040000" cy="600000"/>
          </a:xfrm>
        </p:spPr>
        <p:txBody>
          <a:bodyPr anchor="t" anchorCtr="0"/>
          <a:lstStyle>
            <a:lvl1pPr algn="l">
              <a:lnSpc>
                <a:spcPts val="4000"/>
              </a:lnSpc>
              <a:defRPr sz="4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Section divider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5CE36-379E-F049-8A1F-BF41796EB7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6000" y="1320000"/>
            <a:ext cx="5040000" cy="360000"/>
          </a:xfrm>
        </p:spPr>
        <p:txBody>
          <a:bodyPr/>
          <a:lstStyle>
            <a:lvl1pPr marL="0" indent="0" algn="l">
              <a:lnSpc>
                <a:spcPts val="1800"/>
              </a:lnSpc>
              <a:spcAft>
                <a:spcPts val="0"/>
              </a:spcAft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HEADING LINE TWO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ED47742-8325-9843-B132-2C1747D038F5}"/>
              </a:ext>
            </a:extLst>
          </p:cNvPr>
          <p:cNvCxnSpPr/>
          <p:nvPr userDrawn="1"/>
        </p:nvCxnSpPr>
        <p:spPr>
          <a:xfrm>
            <a:off x="306000" y="2208000"/>
            <a:ext cx="486000" cy="0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942AD-F020-A842-B53C-3B7F33AC31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3A9E820-FCDC-9D4F-B422-DEB35CEB4BD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2E6AA40-47B5-494F-82F1-2BB402CD24C8}"/>
              </a:ext>
            </a:extLst>
          </p:cNvPr>
          <p:cNvCxnSpPr>
            <a:cxnSpLocks/>
          </p:cNvCxnSpPr>
          <p:nvPr userDrawn="1"/>
        </p:nvCxnSpPr>
        <p:spPr>
          <a:xfrm>
            <a:off x="8550000" y="6408000"/>
            <a:ext cx="0" cy="4500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0615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MC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F8DFD-FBB1-3041-BF49-A40D9A5EB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6291C-CC3B-DC44-A8E3-3964E95FC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E820-FCDC-9D4F-B422-DEB35CEB4BD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1FFE2D-575D-364A-AD94-761DAAC855E4}"/>
              </a:ext>
            </a:extLst>
          </p:cNvPr>
          <p:cNvCxnSpPr/>
          <p:nvPr userDrawn="1"/>
        </p:nvCxnSpPr>
        <p:spPr>
          <a:xfrm>
            <a:off x="306000" y="864000"/>
            <a:ext cx="486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D23E552-2514-B140-B76D-C761276CED22}"/>
              </a:ext>
            </a:extLst>
          </p:cNvPr>
          <p:cNvCxnSpPr>
            <a:cxnSpLocks/>
          </p:cNvCxnSpPr>
          <p:nvPr userDrawn="1"/>
        </p:nvCxnSpPr>
        <p:spPr>
          <a:xfrm>
            <a:off x="8550000" y="6408000"/>
            <a:ext cx="0" cy="4500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21876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EMC Title &amp; Content (Quo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F8DFD-FBB1-3041-BF49-A40D9A5EB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954BB-84B7-2B41-9CCA-39C0462F4B1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5999" y="1680000"/>
            <a:ext cx="8100000" cy="3840000"/>
          </a:xfrm>
        </p:spPr>
        <p:txBody>
          <a:bodyPr/>
          <a:lstStyle>
            <a:lvl1pPr marL="0" indent="0">
              <a:lnSpc>
                <a:spcPts val="4400"/>
              </a:lnSpc>
              <a:spcAft>
                <a:spcPts val="750"/>
              </a:spcAft>
              <a:buNone/>
              <a:defRPr sz="4200">
                <a:solidFill>
                  <a:schemeClr val="bg1"/>
                </a:solidFill>
              </a:defRPr>
            </a:lvl1pPr>
            <a:lvl2pPr marL="360000" indent="0">
              <a:buNone/>
              <a:defRPr>
                <a:solidFill>
                  <a:srgbClr val="FF0000"/>
                </a:solidFill>
              </a:defRPr>
            </a:lvl2pPr>
            <a:lvl3pPr marL="720000" indent="0">
              <a:buNone/>
              <a:defRPr>
                <a:solidFill>
                  <a:srgbClr val="FF0000"/>
                </a:solidFill>
              </a:defRPr>
            </a:lvl3pPr>
            <a:lvl4pPr marL="1080000" indent="0">
              <a:buNone/>
              <a:defRPr>
                <a:solidFill>
                  <a:srgbClr val="FF0000"/>
                </a:solidFill>
              </a:defRPr>
            </a:lvl4pPr>
            <a:lvl5pPr marL="1440000" indent="0">
              <a:buNone/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/>
              <a:t>“</a:t>
            </a:r>
            <a:r>
              <a:rPr lang="en-US" err="1"/>
              <a:t>Uptaque</a:t>
            </a:r>
            <a:r>
              <a:rPr lang="en-US"/>
              <a:t> </a:t>
            </a:r>
            <a:r>
              <a:rPr lang="en-US" err="1"/>
              <a:t>saection</a:t>
            </a:r>
            <a:r>
              <a:rPr lang="en-US"/>
              <a:t> </a:t>
            </a:r>
            <a:r>
              <a:rPr lang="en-US" err="1"/>
              <a:t>consequiam</a:t>
            </a:r>
            <a:r>
              <a:rPr lang="en-US"/>
              <a:t> </a:t>
            </a:r>
            <a:r>
              <a:rPr lang="en-US" err="1"/>
              <a:t>quaero</a:t>
            </a:r>
            <a:r>
              <a:rPr lang="en-US"/>
              <a:t> in </a:t>
            </a:r>
            <a:r>
              <a:rPr lang="en-US" err="1"/>
              <a:t>nullia</a:t>
            </a:r>
            <a:r>
              <a:rPr lang="en-US"/>
              <a:t> </a:t>
            </a:r>
            <a:r>
              <a:rPr lang="en-US" err="1"/>
              <a:t>volorerio</a:t>
            </a:r>
            <a:r>
              <a:rPr lang="en-US"/>
              <a:t> </a:t>
            </a:r>
            <a:r>
              <a:rPr lang="en-US" err="1"/>
              <a:t>endite</a:t>
            </a:r>
            <a:r>
              <a:rPr lang="en-US"/>
              <a:t> </a:t>
            </a:r>
            <a:r>
              <a:rPr lang="en-US" err="1"/>
              <a:t>omnit</a:t>
            </a:r>
            <a:r>
              <a:rPr lang="en-US"/>
              <a:t> </a:t>
            </a:r>
            <a:r>
              <a:rPr lang="en-US" err="1"/>
              <a:t>eicaerro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num</a:t>
            </a:r>
            <a:r>
              <a:rPr lang="en-US"/>
              <a:t> re </a:t>
            </a:r>
            <a:r>
              <a:rPr lang="en-US" err="1"/>
              <a:t>consequam</a:t>
            </a:r>
            <a:r>
              <a:rPr lang="en-US"/>
              <a:t> </a:t>
            </a:r>
            <a:r>
              <a:rPr lang="en-US" err="1"/>
              <a:t>eicaeperro</a:t>
            </a:r>
            <a:r>
              <a:rPr lang="en-US"/>
              <a:t> </a:t>
            </a:r>
            <a:r>
              <a:rPr lang="en-US" err="1"/>
              <a:t>oditinnus</a:t>
            </a:r>
            <a:r>
              <a:rPr lang="en-US"/>
              <a:t> sit que </a:t>
            </a:r>
            <a:r>
              <a:rPr lang="en-US" err="1"/>
              <a:t>dolutemolum</a:t>
            </a:r>
            <a:r>
              <a:rPr lang="en-US"/>
              <a:t> re”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6291C-CC3B-DC44-A8E3-3964E95FC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E820-FCDC-9D4F-B422-DEB35CEB4BD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1FFE2D-575D-364A-AD94-761DAAC855E4}"/>
              </a:ext>
            </a:extLst>
          </p:cNvPr>
          <p:cNvCxnSpPr/>
          <p:nvPr userDrawn="1"/>
        </p:nvCxnSpPr>
        <p:spPr>
          <a:xfrm>
            <a:off x="306000" y="864000"/>
            <a:ext cx="486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D23E552-2514-B140-B76D-C761276CED22}"/>
              </a:ext>
            </a:extLst>
          </p:cNvPr>
          <p:cNvCxnSpPr>
            <a:cxnSpLocks/>
          </p:cNvCxnSpPr>
          <p:nvPr userDrawn="1"/>
        </p:nvCxnSpPr>
        <p:spPr>
          <a:xfrm>
            <a:off x="8550000" y="6408000"/>
            <a:ext cx="0" cy="4500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51F12A-1030-1E41-8594-B0FF3B822E72}"/>
              </a:ext>
            </a:extLst>
          </p:cNvPr>
          <p:cNvCxnSpPr/>
          <p:nvPr userDrawn="1"/>
        </p:nvCxnSpPr>
        <p:spPr>
          <a:xfrm>
            <a:off x="306000" y="5760000"/>
            <a:ext cx="486000" cy="0"/>
          </a:xfrm>
          <a:prstGeom prst="line">
            <a:avLst/>
          </a:prstGeom>
          <a:ln w="698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14577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EMC Title and Conten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F8DFD-FBB1-3041-BF49-A40D9A5EB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954BB-84B7-2B41-9CCA-39C0462F4B1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5999" y="1680000"/>
            <a:ext cx="8100000" cy="3360000"/>
          </a:xfrm>
        </p:spPr>
        <p:txBody>
          <a:bodyPr/>
          <a:lstStyle>
            <a:lvl1pPr marL="0" indent="0">
              <a:lnSpc>
                <a:spcPts val="3200"/>
              </a:lnSpc>
              <a:spcAft>
                <a:spcPts val="750"/>
              </a:spcAft>
              <a:buNone/>
              <a:defRPr sz="3000">
                <a:solidFill>
                  <a:schemeClr val="bg1"/>
                </a:solidFill>
              </a:defRPr>
            </a:lvl1pPr>
            <a:lvl2pPr marL="360000" indent="0">
              <a:buNone/>
              <a:defRPr>
                <a:solidFill>
                  <a:srgbClr val="FF0000"/>
                </a:solidFill>
              </a:defRPr>
            </a:lvl2pPr>
            <a:lvl3pPr marL="720000" indent="0">
              <a:buNone/>
              <a:defRPr>
                <a:solidFill>
                  <a:srgbClr val="FF0000"/>
                </a:solidFill>
              </a:defRPr>
            </a:lvl3pPr>
            <a:lvl4pPr marL="1080000" indent="0">
              <a:buNone/>
              <a:defRPr>
                <a:solidFill>
                  <a:srgbClr val="FF0000"/>
                </a:solidFill>
              </a:defRPr>
            </a:lvl4pPr>
            <a:lvl5pPr marL="1440000" indent="0">
              <a:buNone/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err="1"/>
              <a:t>Uptaque</a:t>
            </a:r>
            <a:r>
              <a:rPr lang="en-US"/>
              <a:t> </a:t>
            </a:r>
            <a:r>
              <a:rPr lang="en-US" err="1"/>
              <a:t>saection</a:t>
            </a:r>
            <a:r>
              <a:rPr lang="en-US"/>
              <a:t> </a:t>
            </a:r>
            <a:r>
              <a:rPr lang="en-US" err="1"/>
              <a:t>consequiam</a:t>
            </a:r>
            <a:r>
              <a:rPr lang="en-US"/>
              <a:t> </a:t>
            </a:r>
            <a:r>
              <a:rPr lang="en-US" err="1"/>
              <a:t>quaero</a:t>
            </a:r>
            <a:r>
              <a:rPr lang="en-US"/>
              <a:t> in </a:t>
            </a:r>
            <a:r>
              <a:rPr lang="en-US" err="1"/>
              <a:t>nullia</a:t>
            </a:r>
            <a:r>
              <a:rPr lang="en-US"/>
              <a:t> </a:t>
            </a:r>
            <a:r>
              <a:rPr lang="en-US" err="1"/>
              <a:t>volorerio</a:t>
            </a:r>
            <a:r>
              <a:rPr lang="en-US"/>
              <a:t> </a:t>
            </a:r>
            <a:r>
              <a:rPr lang="en-US" err="1"/>
              <a:t>endite</a:t>
            </a:r>
            <a:r>
              <a:rPr lang="en-US"/>
              <a:t> </a:t>
            </a:r>
            <a:r>
              <a:rPr lang="en-US" err="1"/>
              <a:t>omnit</a:t>
            </a:r>
            <a:r>
              <a:rPr lang="en-US"/>
              <a:t> </a:t>
            </a:r>
            <a:r>
              <a:rPr lang="en-US" err="1"/>
              <a:t>eicaerro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num</a:t>
            </a:r>
            <a:r>
              <a:rPr lang="en-US"/>
              <a:t> re </a:t>
            </a:r>
            <a:r>
              <a:rPr lang="en-US" err="1"/>
              <a:t>consequam</a:t>
            </a:r>
            <a:r>
              <a:rPr lang="en-US"/>
              <a:t> </a:t>
            </a:r>
            <a:r>
              <a:rPr lang="en-US" err="1"/>
              <a:t>eicaeperro</a:t>
            </a:r>
            <a:r>
              <a:rPr lang="en-US"/>
              <a:t> </a:t>
            </a:r>
            <a:r>
              <a:rPr lang="en-US" err="1"/>
              <a:t>oditin</a:t>
            </a:r>
            <a:r>
              <a:rPr lang="en-US"/>
              <a:t> nus, sit que </a:t>
            </a:r>
            <a:r>
              <a:rPr lang="en-US" err="1"/>
              <a:t>dolutemolum</a:t>
            </a:r>
            <a:r>
              <a:rPr lang="en-US"/>
              <a:t> re, </a:t>
            </a:r>
            <a:r>
              <a:rPr lang="en-US" err="1"/>
              <a:t>volut</a:t>
            </a:r>
            <a:r>
              <a:rPr lang="en-US"/>
              <a:t> maxim </a:t>
            </a:r>
            <a:r>
              <a:rPr lang="en-US" err="1"/>
              <a:t>harchil</a:t>
            </a:r>
            <a:r>
              <a:rPr lang="en-US"/>
              <a:t> </a:t>
            </a:r>
            <a:r>
              <a:rPr lang="en-US" err="1"/>
              <a:t>laudit</a:t>
            </a:r>
            <a:r>
              <a:rPr lang="en-US"/>
              <a:t> </a:t>
            </a:r>
            <a:r>
              <a:rPr lang="en-US" err="1"/>
              <a:t>pratem</a:t>
            </a:r>
            <a:r>
              <a:rPr lang="en-US"/>
              <a:t> </a:t>
            </a:r>
            <a:r>
              <a:rPr lang="en-US" err="1"/>
              <a:t>nient</a:t>
            </a:r>
            <a:r>
              <a:rPr lang="en-US"/>
              <a:t>, </a:t>
            </a:r>
            <a:r>
              <a:rPr lang="en-US" err="1"/>
              <a:t>ebistia</a:t>
            </a:r>
            <a:r>
              <a:rPr lang="en-US"/>
              <a:t> </a:t>
            </a:r>
            <a:r>
              <a:rPr lang="en-US" err="1"/>
              <a:t>cuptibus</a:t>
            </a:r>
            <a:r>
              <a:rPr lang="en-US"/>
              <a:t> </a:t>
            </a:r>
            <a:r>
              <a:rPr lang="en-US" err="1"/>
              <a:t>maximpo</a:t>
            </a:r>
            <a:r>
              <a:rPr lang="en-US"/>
              <a:t> </a:t>
            </a:r>
            <a:r>
              <a:rPr lang="en-US" err="1"/>
              <a:t>restiant</a:t>
            </a:r>
            <a:r>
              <a:rPr lang="en-US"/>
              <a:t> </a:t>
            </a:r>
            <a:r>
              <a:rPr lang="en-US" err="1"/>
              <a:t>accus</a:t>
            </a:r>
            <a:r>
              <a:rPr lang="en-US"/>
              <a:t> </a:t>
            </a:r>
            <a:r>
              <a:rPr lang="en-US" err="1"/>
              <a:t>maio</a:t>
            </a:r>
            <a:r>
              <a:rPr lang="en-US"/>
              <a:t> tat </a:t>
            </a:r>
            <a:r>
              <a:rPr lang="en-US" err="1"/>
              <a:t>verumquod</a:t>
            </a:r>
            <a:r>
              <a:rPr lang="en-US"/>
              <a:t> </a:t>
            </a:r>
            <a:r>
              <a:rPr lang="en-US" err="1"/>
              <a:t>molorep</a:t>
            </a:r>
            <a:r>
              <a:rPr lang="en-US"/>
              <a:t> </a:t>
            </a:r>
            <a:r>
              <a:rPr lang="en-US" err="1"/>
              <a:t>erent</a:t>
            </a:r>
            <a:r>
              <a:rPr lang="en-US"/>
              <a:t>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6291C-CC3B-DC44-A8E3-3964E95FC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E820-FCDC-9D4F-B422-DEB35CEB4BD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1FFE2D-575D-364A-AD94-761DAAC855E4}"/>
              </a:ext>
            </a:extLst>
          </p:cNvPr>
          <p:cNvCxnSpPr/>
          <p:nvPr userDrawn="1"/>
        </p:nvCxnSpPr>
        <p:spPr>
          <a:xfrm>
            <a:off x="306000" y="864000"/>
            <a:ext cx="486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D23E552-2514-B140-B76D-C761276CED22}"/>
              </a:ext>
            </a:extLst>
          </p:cNvPr>
          <p:cNvCxnSpPr>
            <a:cxnSpLocks/>
          </p:cNvCxnSpPr>
          <p:nvPr userDrawn="1"/>
        </p:nvCxnSpPr>
        <p:spPr>
          <a:xfrm>
            <a:off x="8550000" y="6408000"/>
            <a:ext cx="0" cy="4500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51F12A-1030-1E41-8594-B0FF3B822E72}"/>
              </a:ext>
            </a:extLst>
          </p:cNvPr>
          <p:cNvCxnSpPr/>
          <p:nvPr userDrawn="1"/>
        </p:nvCxnSpPr>
        <p:spPr>
          <a:xfrm>
            <a:off x="306000" y="5208000"/>
            <a:ext cx="486000" cy="0"/>
          </a:xfrm>
          <a:prstGeom prst="line">
            <a:avLst/>
          </a:prstGeom>
          <a:ln w="698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35898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MC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F8DFD-FBB1-3041-BF49-A40D9A5EB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000" y="408000"/>
            <a:ext cx="8460000" cy="360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6291C-CC3B-DC44-A8E3-3964E95FC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E820-FCDC-9D4F-B422-DEB35CEB4BD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1FFE2D-575D-364A-AD94-761DAAC855E4}"/>
              </a:ext>
            </a:extLst>
          </p:cNvPr>
          <p:cNvCxnSpPr/>
          <p:nvPr userDrawn="1"/>
        </p:nvCxnSpPr>
        <p:spPr>
          <a:xfrm>
            <a:off x="306000" y="864000"/>
            <a:ext cx="486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D23E552-2514-B140-B76D-C761276CED22}"/>
              </a:ext>
            </a:extLst>
          </p:cNvPr>
          <p:cNvCxnSpPr>
            <a:cxnSpLocks/>
          </p:cNvCxnSpPr>
          <p:nvPr userDrawn="1"/>
        </p:nvCxnSpPr>
        <p:spPr>
          <a:xfrm>
            <a:off x="8550000" y="6408000"/>
            <a:ext cx="0" cy="4500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ECB3D0-CB26-F049-981F-FC52D31143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6387" y="1680000"/>
            <a:ext cx="5760000" cy="408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38844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MC Title &amp; Content (2 Co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F8DFD-FBB1-3041-BF49-A40D9A5EB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6291C-CC3B-DC44-A8E3-3964E95FC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E820-FCDC-9D4F-B422-DEB35CEB4BD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1FFE2D-575D-364A-AD94-761DAAC855E4}"/>
              </a:ext>
            </a:extLst>
          </p:cNvPr>
          <p:cNvCxnSpPr/>
          <p:nvPr userDrawn="1"/>
        </p:nvCxnSpPr>
        <p:spPr>
          <a:xfrm>
            <a:off x="306000" y="864000"/>
            <a:ext cx="486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D23E552-2514-B140-B76D-C761276CED22}"/>
              </a:ext>
            </a:extLst>
          </p:cNvPr>
          <p:cNvCxnSpPr>
            <a:cxnSpLocks/>
          </p:cNvCxnSpPr>
          <p:nvPr userDrawn="1"/>
        </p:nvCxnSpPr>
        <p:spPr>
          <a:xfrm>
            <a:off x="8550000" y="6408000"/>
            <a:ext cx="0" cy="4500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ECB3D0-CB26-F049-981F-FC52D3114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6387" y="1680000"/>
            <a:ext cx="8460000" cy="4440000"/>
          </a:xfrm>
        </p:spPr>
        <p:txBody>
          <a:bodyPr numCol="2" spcCol="540000"/>
          <a:lstStyle>
            <a:lvl1pPr marL="0" indent="0">
              <a:lnSpc>
                <a:spcPts val="1600"/>
              </a:lnSpc>
              <a:buNone/>
              <a:defRPr sz="1400">
                <a:solidFill>
                  <a:schemeClr val="bg1"/>
                </a:solidFill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  <a:lvl5pPr marL="1440000" indent="0">
              <a:buNone/>
              <a:defRPr/>
            </a:lvl5pPr>
          </a:lstStyle>
          <a:p>
            <a:pPr lvl="0"/>
            <a:r>
              <a:rPr lang="en-US"/>
              <a:t>Text heavy page to go here text to go here </a:t>
            </a:r>
            <a:r>
              <a:rPr lang="en-US" err="1"/>
              <a:t>sapicia</a:t>
            </a:r>
            <a:r>
              <a:rPr lang="en-US"/>
              <a:t> </a:t>
            </a:r>
            <a:r>
              <a:rPr lang="en-US" err="1"/>
              <a:t>vellatin</a:t>
            </a:r>
            <a:r>
              <a:rPr lang="en-US"/>
              <a:t> </a:t>
            </a:r>
            <a:r>
              <a:rPr lang="en-US" err="1"/>
              <a:t>prorem</a:t>
            </a:r>
            <a:r>
              <a:rPr lang="en-US"/>
              <a:t> et </a:t>
            </a:r>
            <a:r>
              <a:rPr lang="en-US" err="1"/>
              <a:t>quiate</a:t>
            </a:r>
            <a:r>
              <a:rPr lang="en-US"/>
              <a:t> </a:t>
            </a:r>
            <a:r>
              <a:rPr lang="en-US" err="1"/>
              <a:t>apicia</a:t>
            </a:r>
            <a:r>
              <a:rPr lang="en-US"/>
              <a:t> </a:t>
            </a:r>
            <a:r>
              <a:rPr lang="en-US" err="1"/>
              <a:t>vellatin</a:t>
            </a:r>
            <a:r>
              <a:rPr lang="en-US"/>
              <a:t> as de ne et </a:t>
            </a:r>
            <a:r>
              <a:rPr lang="en-US" err="1"/>
              <a:t>aspit</a:t>
            </a:r>
            <a:r>
              <a:rPr lang="en-US"/>
              <a:t> alia </a:t>
            </a:r>
            <a:r>
              <a:rPr lang="en-US" err="1"/>
              <a:t>vendist</a:t>
            </a:r>
            <a:r>
              <a:rPr lang="en-US"/>
              <a:t> </a:t>
            </a:r>
            <a:r>
              <a:rPr lang="en-US" err="1"/>
              <a:t>iorepro</a:t>
            </a:r>
            <a:r>
              <a:rPr lang="en-US"/>
              <a:t> </a:t>
            </a:r>
            <a:r>
              <a:rPr lang="en-US" err="1"/>
              <a:t>eos</a:t>
            </a:r>
            <a:r>
              <a:rPr lang="en-US"/>
              <a:t> </a:t>
            </a:r>
            <a:r>
              <a:rPr lang="en-US" err="1"/>
              <a:t>autaqui</a:t>
            </a:r>
            <a:r>
              <a:rPr lang="en-US"/>
              <a:t> </a:t>
            </a:r>
            <a:r>
              <a:rPr lang="en-US" err="1"/>
              <a:t>repres</a:t>
            </a:r>
            <a:r>
              <a:rPr lang="en-US"/>
              <a:t> </a:t>
            </a:r>
            <a:r>
              <a:rPr lang="en-US" err="1"/>
              <a:t>diae</a:t>
            </a:r>
            <a:r>
              <a:rPr lang="en-US"/>
              <a:t> re et od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acessunt</a:t>
            </a:r>
            <a:endParaRPr lang="en-US"/>
          </a:p>
          <a:p>
            <a:pPr lvl="0"/>
            <a:r>
              <a:rPr lang="en-US" err="1"/>
              <a:t>Nem</a:t>
            </a:r>
            <a:r>
              <a:rPr lang="en-US"/>
              <a:t> </a:t>
            </a:r>
            <a:r>
              <a:rPr lang="en-US" err="1"/>
              <a:t>doloribus</a:t>
            </a:r>
            <a:r>
              <a:rPr lang="en-US"/>
              <a:t>, </a:t>
            </a:r>
            <a:r>
              <a:rPr lang="en-US" err="1"/>
              <a:t>similloribus</a:t>
            </a:r>
            <a:r>
              <a:rPr lang="en-US"/>
              <a:t> </a:t>
            </a:r>
            <a:r>
              <a:rPr lang="en-US" err="1"/>
              <a:t>atem</a:t>
            </a:r>
            <a:r>
              <a:rPr lang="en-US"/>
              <a:t> </a:t>
            </a:r>
            <a:r>
              <a:rPr lang="en-US" err="1"/>
              <a:t>earit</a:t>
            </a:r>
            <a:r>
              <a:rPr lang="en-US"/>
              <a:t> </a:t>
            </a:r>
            <a:r>
              <a:rPr lang="en-US" err="1"/>
              <a:t>etur</a:t>
            </a:r>
            <a:r>
              <a:rPr lang="en-US"/>
              <a:t> </a:t>
            </a:r>
            <a:r>
              <a:rPr lang="en-US" err="1"/>
              <a:t>sinctur</a:t>
            </a:r>
            <a:r>
              <a:rPr lang="en-US"/>
              <a:t>, </a:t>
            </a:r>
            <a:r>
              <a:rPr lang="en-US" err="1"/>
              <a:t>conem</a:t>
            </a:r>
            <a:r>
              <a:rPr lang="en-US"/>
              <a:t> cum </a:t>
            </a:r>
            <a:r>
              <a:rPr lang="en-US" err="1"/>
              <a:t>dolesti</a:t>
            </a:r>
            <a:r>
              <a:rPr lang="en-US"/>
              <a:t> </a:t>
            </a:r>
            <a:r>
              <a:rPr lang="en-US" err="1"/>
              <a:t>osanditi</a:t>
            </a:r>
            <a:r>
              <a:rPr lang="en-US"/>
              <a:t> </a:t>
            </a:r>
            <a:r>
              <a:rPr lang="en-US" err="1"/>
              <a:t>blabo</a:t>
            </a:r>
            <a:r>
              <a:rPr lang="en-US"/>
              <a:t>.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molorem</a:t>
            </a:r>
            <a:r>
              <a:rPr lang="en-US"/>
              <a:t> </a:t>
            </a:r>
            <a:r>
              <a:rPr lang="en-US" err="1"/>
              <a:t>es</a:t>
            </a:r>
            <a:r>
              <a:rPr lang="en-US"/>
              <a:t> </a:t>
            </a:r>
            <a:r>
              <a:rPr lang="en-US" err="1"/>
              <a:t>moloreriorro</a:t>
            </a:r>
            <a:r>
              <a:rPr lang="en-US"/>
              <a:t> </a:t>
            </a:r>
            <a:r>
              <a:rPr lang="en-US" err="1"/>
              <a:t>volore</a:t>
            </a:r>
            <a:r>
              <a:rPr lang="en-US"/>
              <a:t> vid expel </a:t>
            </a:r>
            <a:r>
              <a:rPr lang="en-US" err="1"/>
              <a:t>mo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et </a:t>
            </a:r>
            <a:r>
              <a:rPr lang="en-US" err="1"/>
              <a:t>volest</a:t>
            </a:r>
            <a:r>
              <a:rPr lang="en-US"/>
              <a:t> </a:t>
            </a:r>
            <a:r>
              <a:rPr lang="en-US" err="1"/>
              <a:t>restior</a:t>
            </a:r>
            <a:r>
              <a:rPr lang="en-US"/>
              <a:t> </a:t>
            </a:r>
            <a:r>
              <a:rPr lang="en-US" err="1"/>
              <a:t>adis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a </a:t>
            </a:r>
            <a:r>
              <a:rPr lang="en-US" err="1"/>
              <a:t>ius</a:t>
            </a:r>
            <a:r>
              <a:rPr lang="en-US"/>
              <a:t> </a:t>
            </a:r>
            <a:r>
              <a:rPr lang="en-US" err="1"/>
              <a:t>molum</a:t>
            </a:r>
            <a:r>
              <a:rPr lang="en-US"/>
              <a:t> qui di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liandae</a:t>
            </a:r>
            <a:r>
              <a:rPr lang="en-US"/>
              <a:t> </a:t>
            </a:r>
            <a:r>
              <a:rPr lang="en-US" err="1"/>
              <a:t>porrum</a:t>
            </a:r>
            <a:r>
              <a:rPr lang="en-US"/>
              <a:t> </a:t>
            </a:r>
            <a:r>
              <a:rPr lang="en-US" err="1"/>
              <a:t>eari</a:t>
            </a:r>
            <a:r>
              <a:rPr lang="en-US"/>
              <a:t> </a:t>
            </a:r>
            <a:r>
              <a:rPr lang="en-US" err="1"/>
              <a:t>quist</a:t>
            </a:r>
            <a:r>
              <a:rPr lang="en-US"/>
              <a:t> ad et ex eat </a:t>
            </a:r>
            <a:r>
              <a:rPr lang="en-US" err="1"/>
              <a:t>officip</a:t>
            </a:r>
            <a:r>
              <a:rPr lang="en-US"/>
              <a:t> </a:t>
            </a:r>
            <a:r>
              <a:rPr lang="en-US" err="1"/>
              <a:t>itassi</a:t>
            </a:r>
            <a:r>
              <a:rPr lang="en-US"/>
              <a:t> dis </a:t>
            </a:r>
            <a:r>
              <a:rPr lang="en-US" err="1"/>
              <a:t>si</a:t>
            </a:r>
            <a:r>
              <a:rPr lang="en-US"/>
              <a:t> </a:t>
            </a:r>
            <a:r>
              <a:rPr lang="en-US" err="1"/>
              <a:t>iusaera</a:t>
            </a:r>
            <a:r>
              <a:rPr lang="en-US"/>
              <a:t> </a:t>
            </a:r>
            <a:r>
              <a:rPr lang="en-US" err="1"/>
              <a:t>temquodit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officie</a:t>
            </a:r>
            <a:r>
              <a:rPr lang="en-US"/>
              <a:t> </a:t>
            </a:r>
            <a:r>
              <a:rPr lang="en-US" err="1"/>
              <a:t>ntureped</a:t>
            </a:r>
            <a:r>
              <a:rPr lang="en-US"/>
              <a:t> </a:t>
            </a:r>
            <a:r>
              <a:rPr lang="en-US" err="1"/>
              <a:t>quidebis</a:t>
            </a:r>
            <a:r>
              <a:rPr lang="en-US"/>
              <a:t> et </a:t>
            </a:r>
            <a:r>
              <a:rPr lang="en-US" err="1"/>
              <a:t>faceria</a:t>
            </a:r>
            <a:r>
              <a:rPr lang="en-US"/>
              <a:t> </a:t>
            </a:r>
            <a:r>
              <a:rPr lang="en-US" err="1"/>
              <a:t>comnimus</a:t>
            </a:r>
            <a:r>
              <a:rPr lang="en-US"/>
              <a:t> </a:t>
            </a:r>
            <a:r>
              <a:rPr lang="en-US" err="1"/>
              <a:t>eaquid</a:t>
            </a:r>
            <a:r>
              <a:rPr lang="en-US"/>
              <a:t> </a:t>
            </a:r>
            <a:r>
              <a:rPr lang="en-US" err="1"/>
              <a:t>molore</a:t>
            </a:r>
            <a:r>
              <a:rPr lang="en-US"/>
              <a:t> </a:t>
            </a:r>
            <a:r>
              <a:rPr lang="en-US" err="1"/>
              <a:t>conseque</a:t>
            </a:r>
            <a:r>
              <a:rPr lang="en-US"/>
              <a:t> pro </a:t>
            </a:r>
            <a:r>
              <a:rPr lang="en-US" err="1"/>
              <a:t>illest</a:t>
            </a:r>
            <a:r>
              <a:rPr lang="en-US"/>
              <a:t> </a:t>
            </a:r>
            <a:r>
              <a:rPr lang="en-US" err="1"/>
              <a:t>il</a:t>
            </a:r>
            <a:r>
              <a:rPr lang="en-US"/>
              <a:t> et am </a:t>
            </a:r>
            <a:r>
              <a:rPr lang="en-US" err="1"/>
              <a:t>nam</a:t>
            </a:r>
            <a:r>
              <a:rPr lang="en-US"/>
              <a:t> </a:t>
            </a:r>
            <a:r>
              <a:rPr lang="en-US" err="1"/>
              <a:t>inciam</a:t>
            </a:r>
            <a:r>
              <a:rPr lang="en-US"/>
              <a:t> et fugit </a:t>
            </a:r>
            <a:r>
              <a:rPr lang="en-US" err="1"/>
              <a:t>vendign</a:t>
            </a:r>
            <a:r>
              <a:rPr lang="en-US"/>
              <a:t> </a:t>
            </a:r>
            <a:r>
              <a:rPr lang="en-US" err="1"/>
              <a:t>atiorib</a:t>
            </a:r>
            <a:r>
              <a:rPr lang="en-US"/>
              <a:t> </a:t>
            </a:r>
            <a:r>
              <a:rPr lang="en-US" err="1"/>
              <a:t>eratiis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electio</a:t>
            </a:r>
            <a:r>
              <a:rPr lang="en-US"/>
              <a:t> quo </a:t>
            </a:r>
            <a:r>
              <a:rPr lang="en-US" err="1"/>
              <a:t>blatur</a:t>
            </a:r>
            <a:r>
              <a:rPr lang="en-US"/>
              <a:t>.</a:t>
            </a:r>
          </a:p>
          <a:p>
            <a:pPr lvl="0"/>
            <a:r>
              <a:rPr lang="en-US" err="1"/>
              <a:t>Optiatii</a:t>
            </a:r>
            <a:r>
              <a:rPr lang="en-US"/>
              <a:t> </a:t>
            </a:r>
            <a:r>
              <a:rPr lang="en-US" err="1"/>
              <a:t>stecus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hillates</a:t>
            </a:r>
            <a:r>
              <a:rPr lang="en-US"/>
              <a:t> rest, tent </a:t>
            </a:r>
            <a:r>
              <a:rPr lang="en-US" err="1"/>
              <a:t>quosand</a:t>
            </a:r>
            <a:r>
              <a:rPr lang="en-US"/>
              <a:t> </a:t>
            </a:r>
            <a:r>
              <a:rPr lang="en-US" err="1"/>
              <a:t>ucipsa</a:t>
            </a:r>
            <a:r>
              <a:rPr lang="en-US"/>
              <a:t> </a:t>
            </a:r>
            <a:r>
              <a:rPr lang="en-US" err="1"/>
              <a:t>culparum</a:t>
            </a:r>
            <a:r>
              <a:rPr lang="en-US"/>
              <a:t> idem hit </a:t>
            </a:r>
            <a:r>
              <a:rPr lang="en-US" err="1"/>
              <a:t>explatibus</a:t>
            </a:r>
            <a:r>
              <a:rPr lang="en-US"/>
              <a:t>,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volescima</a:t>
            </a:r>
            <a:r>
              <a:rPr lang="en-US"/>
              <a:t> </a:t>
            </a:r>
            <a:r>
              <a:rPr lang="en-US" err="1"/>
              <a:t>destrum</a:t>
            </a:r>
            <a:r>
              <a:rPr lang="en-US"/>
              <a:t> </a:t>
            </a:r>
            <a:r>
              <a:rPr lang="en-US" err="1"/>
              <a:t>etur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parum</a:t>
            </a:r>
            <a:r>
              <a:rPr lang="en-US"/>
              <a:t> re </a:t>
            </a:r>
            <a:r>
              <a:rPr lang="en-US" err="1"/>
              <a:t>doluptate</a:t>
            </a:r>
            <a:r>
              <a:rPr lang="en-US"/>
              <a:t> is id qui as </a:t>
            </a:r>
            <a:r>
              <a:rPr lang="en-US" err="1"/>
              <a:t>inis</a:t>
            </a:r>
            <a:r>
              <a:rPr lang="en-US"/>
              <a:t> a </a:t>
            </a:r>
            <a:r>
              <a:rPr lang="en-US" err="1"/>
              <a:t>coremo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et et quo </a:t>
            </a:r>
            <a:r>
              <a:rPr lang="en-US" err="1"/>
              <a:t>volor</a:t>
            </a:r>
            <a:r>
              <a:rPr lang="en-US"/>
              <a:t> sum et de </a:t>
            </a:r>
            <a:r>
              <a:rPr lang="en-US" err="1"/>
              <a:t>poraeperae</a:t>
            </a:r>
            <a:r>
              <a:rPr lang="en-US"/>
              <a:t> </a:t>
            </a:r>
            <a:r>
              <a:rPr lang="en-US" err="1"/>
              <a:t>voluptat</a:t>
            </a:r>
            <a:r>
              <a:rPr lang="en-US"/>
              <a:t> </a:t>
            </a:r>
            <a:r>
              <a:rPr lang="en-US" err="1"/>
              <a:t>voluptianis</a:t>
            </a:r>
            <a:r>
              <a:rPr lang="en-US"/>
              <a:t> none </a:t>
            </a:r>
            <a:r>
              <a:rPr lang="en-US" err="1"/>
              <a:t>nienimil</a:t>
            </a:r>
            <a:r>
              <a:rPr lang="en-US"/>
              <a:t> </a:t>
            </a:r>
            <a:r>
              <a:rPr lang="en-US" err="1"/>
              <a:t>illes</a:t>
            </a:r>
            <a:r>
              <a:rPr lang="en-US"/>
              <a:t> </a:t>
            </a:r>
            <a:r>
              <a:rPr lang="en-US" err="1"/>
              <a:t>cus</a:t>
            </a:r>
            <a:r>
              <a:rPr lang="en-US"/>
              <a:t>, </a:t>
            </a:r>
            <a:r>
              <a:rPr lang="en-US" err="1"/>
              <a:t>consequiam</a:t>
            </a:r>
            <a:r>
              <a:rPr lang="en-US"/>
              <a:t> </a:t>
            </a:r>
            <a:r>
              <a:rPr lang="en-US" err="1"/>
              <a:t>iscid</a:t>
            </a:r>
            <a:r>
              <a:rPr lang="en-US"/>
              <a:t> </a:t>
            </a:r>
            <a:r>
              <a:rPr lang="en-US" err="1"/>
              <a:t>quisquam</a:t>
            </a:r>
            <a:r>
              <a:rPr lang="en-US"/>
              <a:t> </a:t>
            </a:r>
            <a:r>
              <a:rPr lang="en-US" err="1"/>
              <a:t>nossitatum</a:t>
            </a:r>
            <a:r>
              <a:rPr lang="en-US"/>
              <a:t> </a:t>
            </a:r>
            <a:r>
              <a:rPr lang="en-US" err="1"/>
              <a:t>nonecab</a:t>
            </a:r>
            <a:r>
              <a:rPr lang="en-US"/>
              <a:t> </a:t>
            </a:r>
            <a:r>
              <a:rPr lang="en-US" err="1"/>
              <a:t>illuptur</a:t>
            </a:r>
            <a:r>
              <a:rPr lang="en-US"/>
              <a:t>, </a:t>
            </a:r>
            <a:r>
              <a:rPr lang="en-US" err="1"/>
              <a:t>volorro</a:t>
            </a:r>
            <a:r>
              <a:rPr lang="en-US"/>
              <a:t> </a:t>
            </a:r>
            <a:r>
              <a:rPr lang="en-US" err="1"/>
              <a:t>consed</a:t>
            </a:r>
            <a:r>
              <a:rPr lang="en-US"/>
              <a:t> mod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velibus</a:t>
            </a:r>
            <a:r>
              <a:rPr lang="en-US"/>
              <a:t> </a:t>
            </a:r>
            <a:r>
              <a:rPr lang="en-US" err="1"/>
              <a:t>simos</a:t>
            </a:r>
            <a:r>
              <a:rPr lang="en-US"/>
              <a:t> </a:t>
            </a:r>
            <a:r>
              <a:rPr lang="en-US" err="1"/>
              <a:t>dolut</a:t>
            </a:r>
            <a:r>
              <a:rPr lang="en-US"/>
              <a:t> </a:t>
            </a:r>
            <a:r>
              <a:rPr lang="en-US" err="1"/>
              <a:t>asperitiate</a:t>
            </a:r>
            <a:r>
              <a:rPr lang="en-US"/>
              <a:t> </a:t>
            </a:r>
            <a:r>
              <a:rPr lang="en-US" err="1"/>
              <a:t>plaboraes</a:t>
            </a:r>
            <a:r>
              <a:rPr lang="en-US"/>
              <a:t> </a:t>
            </a:r>
            <a:r>
              <a:rPr lang="en-US" err="1"/>
              <a:t>aliquia</a:t>
            </a:r>
            <a:r>
              <a:rPr lang="en-US"/>
              <a:t> </a:t>
            </a:r>
            <a:r>
              <a:rPr lang="en-US" err="1"/>
              <a:t>tureris</a:t>
            </a:r>
            <a:r>
              <a:rPr lang="en-US"/>
              <a:t> </a:t>
            </a:r>
            <a:r>
              <a:rPr lang="en-US" err="1"/>
              <a:t>eaque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aris</a:t>
            </a:r>
            <a:r>
              <a:rPr lang="en-US"/>
              <a:t> et </a:t>
            </a:r>
            <a:r>
              <a:rPr lang="en-US" err="1"/>
              <a:t>pelestem</a:t>
            </a:r>
            <a:r>
              <a:rPr lang="en-US"/>
              <a:t> et </a:t>
            </a:r>
            <a:r>
              <a:rPr lang="en-US" err="1"/>
              <a:t>accabor</a:t>
            </a:r>
            <a:r>
              <a:rPr lang="en-US"/>
              <a:t> abo.</a:t>
            </a:r>
          </a:p>
          <a:p>
            <a:pPr lvl="0"/>
            <a:r>
              <a:rPr lang="en-US" err="1"/>
              <a:t>Nem</a:t>
            </a:r>
            <a:r>
              <a:rPr lang="en-US"/>
              <a:t> </a:t>
            </a:r>
            <a:r>
              <a:rPr lang="en-US" err="1"/>
              <a:t>doloribus</a:t>
            </a:r>
            <a:r>
              <a:rPr lang="en-US"/>
              <a:t>, </a:t>
            </a:r>
            <a:r>
              <a:rPr lang="en-US" err="1"/>
              <a:t>similloribus</a:t>
            </a:r>
            <a:r>
              <a:rPr lang="en-US"/>
              <a:t> </a:t>
            </a:r>
            <a:r>
              <a:rPr lang="en-US" err="1"/>
              <a:t>atem</a:t>
            </a:r>
            <a:r>
              <a:rPr lang="en-US"/>
              <a:t> </a:t>
            </a:r>
            <a:r>
              <a:rPr lang="en-US" err="1"/>
              <a:t>earit</a:t>
            </a:r>
            <a:r>
              <a:rPr lang="en-US"/>
              <a:t> </a:t>
            </a:r>
            <a:r>
              <a:rPr lang="en-US" err="1"/>
              <a:t>etur</a:t>
            </a:r>
            <a:r>
              <a:rPr lang="en-US"/>
              <a:t> </a:t>
            </a:r>
            <a:r>
              <a:rPr lang="en-US" err="1"/>
              <a:t>sinctur</a:t>
            </a:r>
            <a:r>
              <a:rPr lang="en-US"/>
              <a:t>, </a:t>
            </a:r>
            <a:r>
              <a:rPr lang="en-US" err="1"/>
              <a:t>conem</a:t>
            </a:r>
            <a:r>
              <a:rPr lang="en-US"/>
              <a:t> cum </a:t>
            </a:r>
            <a:r>
              <a:rPr lang="en-US" err="1"/>
              <a:t>dolesti</a:t>
            </a:r>
            <a:r>
              <a:rPr lang="en-US"/>
              <a:t> </a:t>
            </a:r>
            <a:r>
              <a:rPr lang="en-US" err="1"/>
              <a:t>osanditi</a:t>
            </a:r>
            <a:r>
              <a:rPr lang="en-US"/>
              <a:t> </a:t>
            </a:r>
            <a:r>
              <a:rPr lang="en-US" err="1"/>
              <a:t>blabo</a:t>
            </a:r>
            <a:r>
              <a:rPr lang="en-US"/>
              <a:t>.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molorem</a:t>
            </a:r>
            <a:r>
              <a:rPr lang="en-US"/>
              <a:t> </a:t>
            </a:r>
            <a:r>
              <a:rPr lang="en-US" err="1"/>
              <a:t>es</a:t>
            </a:r>
            <a:r>
              <a:rPr lang="en-US"/>
              <a:t> </a:t>
            </a:r>
            <a:r>
              <a:rPr lang="en-US" err="1"/>
              <a:t>moloreriorro</a:t>
            </a:r>
            <a:r>
              <a:rPr lang="en-US"/>
              <a:t> </a:t>
            </a:r>
            <a:r>
              <a:rPr lang="en-US" err="1"/>
              <a:t>volore</a:t>
            </a:r>
            <a:r>
              <a:rPr lang="en-US"/>
              <a:t> vid expel </a:t>
            </a:r>
            <a:r>
              <a:rPr lang="en-US" err="1"/>
              <a:t>mo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et </a:t>
            </a:r>
            <a:r>
              <a:rPr lang="en-US" err="1"/>
              <a:t>volest</a:t>
            </a:r>
            <a:r>
              <a:rPr lang="en-US"/>
              <a:t> </a:t>
            </a:r>
            <a:r>
              <a:rPr lang="en-US" err="1"/>
              <a:t>restior</a:t>
            </a:r>
            <a:r>
              <a:rPr lang="en-US"/>
              <a:t> </a:t>
            </a:r>
            <a:r>
              <a:rPr lang="en-US" err="1"/>
              <a:t>adis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a </a:t>
            </a:r>
            <a:r>
              <a:rPr lang="en-US" err="1"/>
              <a:t>ius</a:t>
            </a:r>
            <a:r>
              <a:rPr lang="en-US"/>
              <a:t> </a:t>
            </a:r>
            <a:r>
              <a:rPr lang="en-US" err="1"/>
              <a:t>molum</a:t>
            </a:r>
            <a:r>
              <a:rPr lang="en-US"/>
              <a:t> qui di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liandae</a:t>
            </a:r>
            <a:r>
              <a:rPr lang="en-US"/>
              <a:t> </a:t>
            </a:r>
            <a:r>
              <a:rPr lang="en-US" err="1"/>
              <a:t>porrum</a:t>
            </a:r>
            <a:r>
              <a:rPr lang="en-US"/>
              <a:t> </a:t>
            </a:r>
            <a:r>
              <a:rPr lang="en-US" err="1"/>
              <a:t>eari</a:t>
            </a:r>
            <a:r>
              <a:rPr lang="en-US"/>
              <a:t> </a:t>
            </a:r>
            <a:r>
              <a:rPr lang="en-US" err="1"/>
              <a:t>quist</a:t>
            </a:r>
            <a:r>
              <a:rPr lang="en-US"/>
              <a:t> ad et ex eat </a:t>
            </a:r>
            <a:r>
              <a:rPr lang="en-US" err="1"/>
              <a:t>officip</a:t>
            </a:r>
            <a:r>
              <a:rPr lang="en-US"/>
              <a:t> </a:t>
            </a:r>
            <a:r>
              <a:rPr lang="en-US" err="1"/>
              <a:t>itassi</a:t>
            </a:r>
            <a:r>
              <a:rPr lang="en-US"/>
              <a:t> dis </a:t>
            </a:r>
            <a:r>
              <a:rPr lang="en-US" err="1"/>
              <a:t>si</a:t>
            </a:r>
            <a:r>
              <a:rPr lang="en-US"/>
              <a:t> </a:t>
            </a:r>
            <a:r>
              <a:rPr lang="en-US" err="1"/>
              <a:t>iusaera</a:t>
            </a:r>
            <a:r>
              <a:rPr lang="en-US"/>
              <a:t> </a:t>
            </a:r>
            <a:r>
              <a:rPr lang="en-US" err="1"/>
              <a:t>temquodit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64117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MC Title &amp; Content (2 Col w Pullou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F8DFD-FBB1-3041-BF49-A40D9A5EB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6291C-CC3B-DC44-A8E3-3964E95FC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E820-FCDC-9D4F-B422-DEB35CEB4BD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1FFE2D-575D-364A-AD94-761DAAC855E4}"/>
              </a:ext>
            </a:extLst>
          </p:cNvPr>
          <p:cNvCxnSpPr/>
          <p:nvPr userDrawn="1"/>
        </p:nvCxnSpPr>
        <p:spPr>
          <a:xfrm>
            <a:off x="306000" y="864000"/>
            <a:ext cx="486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D23E552-2514-B140-B76D-C761276CED22}"/>
              </a:ext>
            </a:extLst>
          </p:cNvPr>
          <p:cNvCxnSpPr>
            <a:cxnSpLocks/>
          </p:cNvCxnSpPr>
          <p:nvPr userDrawn="1"/>
        </p:nvCxnSpPr>
        <p:spPr>
          <a:xfrm>
            <a:off x="8550000" y="6408000"/>
            <a:ext cx="0" cy="4500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ECB3D0-CB26-F049-981F-FC52D3114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6387" y="1680000"/>
            <a:ext cx="8460000" cy="4440000"/>
          </a:xfrm>
        </p:spPr>
        <p:txBody>
          <a:bodyPr numCol="2" spcCol="540000"/>
          <a:lstStyle>
            <a:lvl1pPr marL="0" indent="0">
              <a:lnSpc>
                <a:spcPts val="1600"/>
              </a:lnSpc>
              <a:buNone/>
              <a:defRPr sz="1400">
                <a:solidFill>
                  <a:schemeClr val="bg1"/>
                </a:solidFill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  <a:lvl5pPr marL="1440000" indent="0">
              <a:buNone/>
              <a:defRPr/>
            </a:lvl5pPr>
          </a:lstStyle>
          <a:p>
            <a:pPr lvl="0"/>
            <a:r>
              <a:rPr lang="en-US"/>
              <a:t>Text heavy page to go here text to go here </a:t>
            </a:r>
            <a:r>
              <a:rPr lang="en-US" err="1"/>
              <a:t>sapicia</a:t>
            </a:r>
            <a:r>
              <a:rPr lang="en-US"/>
              <a:t> </a:t>
            </a:r>
            <a:r>
              <a:rPr lang="en-US" err="1"/>
              <a:t>vellatin</a:t>
            </a:r>
            <a:r>
              <a:rPr lang="en-US"/>
              <a:t> </a:t>
            </a:r>
            <a:r>
              <a:rPr lang="en-US" err="1"/>
              <a:t>prorem</a:t>
            </a:r>
            <a:r>
              <a:rPr lang="en-US"/>
              <a:t> et </a:t>
            </a:r>
            <a:r>
              <a:rPr lang="en-US" err="1"/>
              <a:t>quiate</a:t>
            </a:r>
            <a:r>
              <a:rPr lang="en-US"/>
              <a:t> </a:t>
            </a:r>
            <a:r>
              <a:rPr lang="en-US" err="1"/>
              <a:t>apicia</a:t>
            </a:r>
            <a:r>
              <a:rPr lang="en-US"/>
              <a:t> </a:t>
            </a:r>
            <a:r>
              <a:rPr lang="en-US" err="1"/>
              <a:t>vellatin</a:t>
            </a:r>
            <a:r>
              <a:rPr lang="en-US"/>
              <a:t> as de ne et </a:t>
            </a:r>
            <a:r>
              <a:rPr lang="en-US" err="1"/>
              <a:t>aspit</a:t>
            </a:r>
            <a:r>
              <a:rPr lang="en-US"/>
              <a:t> alia </a:t>
            </a:r>
            <a:r>
              <a:rPr lang="en-US" err="1"/>
              <a:t>vendist</a:t>
            </a:r>
            <a:r>
              <a:rPr lang="en-US"/>
              <a:t> </a:t>
            </a:r>
            <a:r>
              <a:rPr lang="en-US" err="1"/>
              <a:t>iorepro</a:t>
            </a:r>
            <a:r>
              <a:rPr lang="en-US"/>
              <a:t> </a:t>
            </a:r>
            <a:r>
              <a:rPr lang="en-US" err="1"/>
              <a:t>eos</a:t>
            </a:r>
            <a:r>
              <a:rPr lang="en-US"/>
              <a:t> </a:t>
            </a:r>
            <a:r>
              <a:rPr lang="en-US" err="1"/>
              <a:t>autaqui</a:t>
            </a:r>
            <a:r>
              <a:rPr lang="en-US"/>
              <a:t> </a:t>
            </a:r>
            <a:r>
              <a:rPr lang="en-US" err="1"/>
              <a:t>repres</a:t>
            </a:r>
            <a:r>
              <a:rPr lang="en-US"/>
              <a:t> </a:t>
            </a:r>
            <a:r>
              <a:rPr lang="en-US" err="1"/>
              <a:t>diae</a:t>
            </a:r>
            <a:r>
              <a:rPr lang="en-US"/>
              <a:t> re et od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acessunt</a:t>
            </a:r>
            <a:endParaRPr lang="en-US"/>
          </a:p>
          <a:p>
            <a:pPr lvl="0"/>
            <a:r>
              <a:rPr lang="en-US" err="1"/>
              <a:t>Nem</a:t>
            </a:r>
            <a:r>
              <a:rPr lang="en-US"/>
              <a:t> </a:t>
            </a:r>
            <a:r>
              <a:rPr lang="en-US" err="1"/>
              <a:t>doloribus</a:t>
            </a:r>
            <a:r>
              <a:rPr lang="en-US"/>
              <a:t>, </a:t>
            </a:r>
            <a:r>
              <a:rPr lang="en-US" err="1"/>
              <a:t>similloribus</a:t>
            </a:r>
            <a:r>
              <a:rPr lang="en-US"/>
              <a:t> </a:t>
            </a:r>
            <a:r>
              <a:rPr lang="en-US" err="1"/>
              <a:t>atem</a:t>
            </a:r>
            <a:r>
              <a:rPr lang="en-US"/>
              <a:t> </a:t>
            </a:r>
            <a:r>
              <a:rPr lang="en-US" err="1"/>
              <a:t>earit</a:t>
            </a:r>
            <a:r>
              <a:rPr lang="en-US"/>
              <a:t> </a:t>
            </a:r>
            <a:r>
              <a:rPr lang="en-US" err="1"/>
              <a:t>etur</a:t>
            </a:r>
            <a:r>
              <a:rPr lang="en-US"/>
              <a:t> </a:t>
            </a:r>
            <a:r>
              <a:rPr lang="en-US" err="1"/>
              <a:t>sinctur</a:t>
            </a:r>
            <a:r>
              <a:rPr lang="en-US"/>
              <a:t>, </a:t>
            </a:r>
            <a:r>
              <a:rPr lang="en-US" err="1"/>
              <a:t>conem</a:t>
            </a:r>
            <a:r>
              <a:rPr lang="en-US"/>
              <a:t> cum </a:t>
            </a:r>
            <a:r>
              <a:rPr lang="en-US" err="1"/>
              <a:t>dolesti</a:t>
            </a:r>
            <a:r>
              <a:rPr lang="en-US"/>
              <a:t> </a:t>
            </a:r>
            <a:r>
              <a:rPr lang="en-US" err="1"/>
              <a:t>osanditi</a:t>
            </a:r>
            <a:r>
              <a:rPr lang="en-US"/>
              <a:t> </a:t>
            </a:r>
            <a:r>
              <a:rPr lang="en-US" err="1"/>
              <a:t>blabo</a:t>
            </a:r>
            <a:r>
              <a:rPr lang="en-US"/>
              <a:t>.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molorem</a:t>
            </a:r>
            <a:r>
              <a:rPr lang="en-US"/>
              <a:t> </a:t>
            </a:r>
            <a:r>
              <a:rPr lang="en-US" err="1"/>
              <a:t>es</a:t>
            </a:r>
            <a:r>
              <a:rPr lang="en-US"/>
              <a:t> </a:t>
            </a:r>
            <a:r>
              <a:rPr lang="en-US" err="1"/>
              <a:t>moloreriorro</a:t>
            </a:r>
            <a:r>
              <a:rPr lang="en-US"/>
              <a:t> </a:t>
            </a:r>
            <a:r>
              <a:rPr lang="en-US" err="1"/>
              <a:t>volore</a:t>
            </a:r>
            <a:r>
              <a:rPr lang="en-US"/>
              <a:t> vid expel </a:t>
            </a:r>
            <a:r>
              <a:rPr lang="en-US" err="1"/>
              <a:t>mo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et </a:t>
            </a:r>
            <a:r>
              <a:rPr lang="en-US" err="1"/>
              <a:t>volest</a:t>
            </a:r>
            <a:r>
              <a:rPr lang="en-US"/>
              <a:t> </a:t>
            </a:r>
            <a:r>
              <a:rPr lang="en-US" err="1"/>
              <a:t>restior</a:t>
            </a:r>
            <a:r>
              <a:rPr lang="en-US"/>
              <a:t> </a:t>
            </a:r>
            <a:r>
              <a:rPr lang="en-US" err="1"/>
              <a:t>adis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a </a:t>
            </a:r>
            <a:r>
              <a:rPr lang="en-US" err="1"/>
              <a:t>ius</a:t>
            </a:r>
            <a:r>
              <a:rPr lang="en-US"/>
              <a:t> </a:t>
            </a:r>
            <a:r>
              <a:rPr lang="en-US" err="1"/>
              <a:t>molum</a:t>
            </a:r>
            <a:r>
              <a:rPr lang="en-US"/>
              <a:t> qui di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liandae</a:t>
            </a:r>
            <a:r>
              <a:rPr lang="en-US"/>
              <a:t> </a:t>
            </a:r>
            <a:r>
              <a:rPr lang="en-US" err="1"/>
              <a:t>porrum</a:t>
            </a:r>
            <a:r>
              <a:rPr lang="en-US"/>
              <a:t> </a:t>
            </a:r>
            <a:r>
              <a:rPr lang="en-US" err="1"/>
              <a:t>eari</a:t>
            </a:r>
            <a:r>
              <a:rPr lang="en-US"/>
              <a:t> </a:t>
            </a:r>
            <a:r>
              <a:rPr lang="en-US" err="1"/>
              <a:t>quist</a:t>
            </a:r>
            <a:r>
              <a:rPr lang="en-US"/>
              <a:t> ad et ex eat </a:t>
            </a:r>
            <a:r>
              <a:rPr lang="en-US" err="1"/>
              <a:t>officip</a:t>
            </a:r>
            <a:r>
              <a:rPr lang="en-US"/>
              <a:t> </a:t>
            </a:r>
            <a:r>
              <a:rPr lang="en-US" err="1"/>
              <a:t>itassi</a:t>
            </a:r>
            <a:r>
              <a:rPr lang="en-US"/>
              <a:t> dis </a:t>
            </a:r>
            <a:r>
              <a:rPr lang="en-US" err="1"/>
              <a:t>si</a:t>
            </a:r>
            <a:r>
              <a:rPr lang="en-US"/>
              <a:t> </a:t>
            </a:r>
            <a:r>
              <a:rPr lang="en-US" err="1"/>
              <a:t>iusaera</a:t>
            </a:r>
            <a:r>
              <a:rPr lang="en-US"/>
              <a:t> </a:t>
            </a:r>
            <a:r>
              <a:rPr lang="en-US" err="1"/>
              <a:t>temquodit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officie</a:t>
            </a:r>
            <a:r>
              <a:rPr lang="en-US"/>
              <a:t> </a:t>
            </a:r>
            <a:r>
              <a:rPr lang="en-US" err="1"/>
              <a:t>ntureped</a:t>
            </a:r>
            <a:r>
              <a:rPr lang="en-US"/>
              <a:t> </a:t>
            </a:r>
            <a:r>
              <a:rPr lang="en-US" err="1"/>
              <a:t>quidebis</a:t>
            </a:r>
            <a:r>
              <a:rPr lang="en-US"/>
              <a:t> et </a:t>
            </a:r>
            <a:r>
              <a:rPr lang="en-US" err="1"/>
              <a:t>faceria</a:t>
            </a:r>
            <a:r>
              <a:rPr lang="en-US"/>
              <a:t> </a:t>
            </a:r>
            <a:r>
              <a:rPr lang="en-US" err="1"/>
              <a:t>comnimus</a:t>
            </a:r>
            <a:r>
              <a:rPr lang="en-US"/>
              <a:t> </a:t>
            </a:r>
            <a:r>
              <a:rPr lang="en-US" err="1"/>
              <a:t>eaquid</a:t>
            </a:r>
            <a:r>
              <a:rPr lang="en-US"/>
              <a:t> </a:t>
            </a:r>
            <a:r>
              <a:rPr lang="en-US" err="1"/>
              <a:t>molore</a:t>
            </a:r>
            <a:r>
              <a:rPr lang="en-US"/>
              <a:t> </a:t>
            </a:r>
            <a:r>
              <a:rPr lang="en-US" err="1"/>
              <a:t>conseque</a:t>
            </a:r>
            <a:r>
              <a:rPr lang="en-US"/>
              <a:t> pro </a:t>
            </a:r>
            <a:r>
              <a:rPr lang="en-US" err="1"/>
              <a:t>illest</a:t>
            </a:r>
            <a:r>
              <a:rPr lang="en-US"/>
              <a:t> </a:t>
            </a:r>
            <a:r>
              <a:rPr lang="en-US" err="1"/>
              <a:t>il</a:t>
            </a:r>
            <a:r>
              <a:rPr lang="en-US"/>
              <a:t> et am </a:t>
            </a:r>
            <a:r>
              <a:rPr lang="en-US" err="1"/>
              <a:t>nam</a:t>
            </a:r>
            <a:r>
              <a:rPr lang="en-US"/>
              <a:t> </a:t>
            </a:r>
            <a:r>
              <a:rPr lang="en-US" err="1"/>
              <a:t>inciam</a:t>
            </a:r>
            <a:r>
              <a:rPr lang="en-US"/>
              <a:t> et fugit </a:t>
            </a:r>
            <a:r>
              <a:rPr lang="en-US" err="1"/>
              <a:t>vendign</a:t>
            </a:r>
            <a:r>
              <a:rPr lang="en-US"/>
              <a:t> </a:t>
            </a:r>
            <a:r>
              <a:rPr lang="en-US" err="1"/>
              <a:t>atiorib</a:t>
            </a:r>
            <a:r>
              <a:rPr lang="en-US"/>
              <a:t> </a:t>
            </a:r>
            <a:r>
              <a:rPr lang="en-US" err="1"/>
              <a:t>eratiis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electio</a:t>
            </a:r>
            <a:r>
              <a:rPr lang="en-US"/>
              <a:t> quo </a:t>
            </a:r>
            <a:r>
              <a:rPr lang="en-US" err="1"/>
              <a:t>blatur</a:t>
            </a:r>
            <a:r>
              <a:rPr lang="en-US"/>
              <a:t>.</a:t>
            </a:r>
          </a:p>
          <a:p>
            <a:pPr lvl="0"/>
            <a:r>
              <a:rPr lang="en-US" err="1"/>
              <a:t>Optiatii</a:t>
            </a:r>
            <a:r>
              <a:rPr lang="en-US"/>
              <a:t> </a:t>
            </a:r>
            <a:r>
              <a:rPr lang="en-US" err="1"/>
              <a:t>stecus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hillates</a:t>
            </a:r>
            <a:r>
              <a:rPr lang="en-US"/>
              <a:t> rest, tent </a:t>
            </a:r>
            <a:r>
              <a:rPr lang="en-US" err="1"/>
              <a:t>quosand</a:t>
            </a:r>
            <a:r>
              <a:rPr lang="en-US"/>
              <a:t> </a:t>
            </a:r>
            <a:r>
              <a:rPr lang="en-US" err="1"/>
              <a:t>ucipsa</a:t>
            </a:r>
            <a:r>
              <a:rPr lang="en-US"/>
              <a:t> </a:t>
            </a:r>
            <a:r>
              <a:rPr lang="en-US" err="1"/>
              <a:t>culparum</a:t>
            </a:r>
            <a:r>
              <a:rPr lang="en-US"/>
              <a:t> idem hit </a:t>
            </a:r>
            <a:r>
              <a:rPr lang="en-US" err="1"/>
              <a:t>explatibus</a:t>
            </a:r>
            <a:r>
              <a:rPr lang="en-US"/>
              <a:t>,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volescima</a:t>
            </a:r>
            <a:r>
              <a:rPr lang="en-US"/>
              <a:t> </a:t>
            </a:r>
            <a:r>
              <a:rPr lang="en-US" err="1"/>
              <a:t>destrum</a:t>
            </a:r>
            <a:r>
              <a:rPr lang="en-US"/>
              <a:t> </a:t>
            </a:r>
            <a:r>
              <a:rPr lang="en-US" err="1"/>
              <a:t>etur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parum</a:t>
            </a:r>
            <a:r>
              <a:rPr lang="en-US"/>
              <a:t> re </a:t>
            </a:r>
            <a:r>
              <a:rPr lang="en-US" err="1"/>
              <a:t>doluptate</a:t>
            </a:r>
            <a:r>
              <a:rPr lang="en-US"/>
              <a:t> is id qui as </a:t>
            </a:r>
            <a:r>
              <a:rPr lang="en-US" err="1"/>
              <a:t>inis</a:t>
            </a:r>
            <a:r>
              <a:rPr lang="en-US"/>
              <a:t> a </a:t>
            </a:r>
            <a:r>
              <a:rPr lang="en-US" err="1"/>
              <a:t>coremo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et et quo </a:t>
            </a:r>
            <a:r>
              <a:rPr lang="en-US" err="1"/>
              <a:t>volor</a:t>
            </a:r>
            <a:r>
              <a:rPr lang="en-US"/>
              <a:t> sum et de </a:t>
            </a:r>
            <a:r>
              <a:rPr lang="en-US" err="1"/>
              <a:t>poraeperae</a:t>
            </a:r>
            <a:r>
              <a:rPr lang="en-US"/>
              <a:t> </a:t>
            </a:r>
            <a:r>
              <a:rPr lang="en-US" err="1"/>
              <a:t>voluptat</a:t>
            </a:r>
            <a:r>
              <a:rPr lang="en-US"/>
              <a:t> </a:t>
            </a:r>
            <a:r>
              <a:rPr lang="en-US" err="1"/>
              <a:t>voluptianis</a:t>
            </a:r>
            <a:r>
              <a:rPr lang="en-US"/>
              <a:t> none </a:t>
            </a:r>
            <a:r>
              <a:rPr lang="en-US" err="1"/>
              <a:t>nienimil</a:t>
            </a:r>
            <a:r>
              <a:rPr lang="en-US"/>
              <a:t> </a:t>
            </a:r>
            <a:r>
              <a:rPr lang="en-US" err="1"/>
              <a:t>illes</a:t>
            </a:r>
            <a:r>
              <a:rPr lang="en-US"/>
              <a:t> </a:t>
            </a:r>
            <a:r>
              <a:rPr lang="en-US" err="1"/>
              <a:t>cus</a:t>
            </a:r>
            <a:r>
              <a:rPr lang="en-US"/>
              <a:t>, </a:t>
            </a:r>
            <a:r>
              <a:rPr lang="en-US" err="1"/>
              <a:t>consequiam</a:t>
            </a:r>
            <a:r>
              <a:rPr lang="en-US"/>
              <a:t> </a:t>
            </a:r>
            <a:r>
              <a:rPr lang="en-US" err="1"/>
              <a:t>iscid</a:t>
            </a:r>
            <a:r>
              <a:rPr lang="en-US"/>
              <a:t> </a:t>
            </a:r>
            <a:r>
              <a:rPr lang="en-US" err="1"/>
              <a:t>quisquam</a:t>
            </a:r>
            <a:r>
              <a:rPr lang="en-US"/>
              <a:t> </a:t>
            </a:r>
            <a:r>
              <a:rPr lang="en-US" err="1"/>
              <a:t>nossitatum</a:t>
            </a:r>
            <a:r>
              <a:rPr lang="en-US"/>
              <a:t> </a:t>
            </a:r>
            <a:r>
              <a:rPr lang="en-US" err="1"/>
              <a:t>nonecab</a:t>
            </a:r>
            <a:r>
              <a:rPr lang="en-US"/>
              <a:t> </a:t>
            </a:r>
            <a:r>
              <a:rPr lang="en-US" err="1"/>
              <a:t>illuptur</a:t>
            </a:r>
            <a:r>
              <a:rPr lang="en-US"/>
              <a:t>, </a:t>
            </a:r>
            <a:r>
              <a:rPr lang="en-US" err="1"/>
              <a:t>volorro</a:t>
            </a:r>
            <a:r>
              <a:rPr lang="en-US"/>
              <a:t> </a:t>
            </a:r>
            <a:r>
              <a:rPr lang="en-US" err="1"/>
              <a:t>consed</a:t>
            </a:r>
            <a:r>
              <a:rPr lang="en-US"/>
              <a:t> mod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velibus</a:t>
            </a:r>
            <a:r>
              <a:rPr lang="en-US"/>
              <a:t> </a:t>
            </a:r>
            <a:r>
              <a:rPr lang="en-US" err="1"/>
              <a:t>simos</a:t>
            </a:r>
            <a:r>
              <a:rPr lang="en-US"/>
              <a:t> </a:t>
            </a:r>
            <a:r>
              <a:rPr lang="en-US" err="1"/>
              <a:t>dolut</a:t>
            </a:r>
            <a:r>
              <a:rPr lang="en-US"/>
              <a:t> </a:t>
            </a:r>
            <a:r>
              <a:rPr lang="en-US" err="1"/>
              <a:t>asperitiate</a:t>
            </a:r>
            <a:r>
              <a:rPr lang="en-US"/>
              <a:t> </a:t>
            </a:r>
            <a:r>
              <a:rPr lang="en-US" err="1"/>
              <a:t>plaboraes</a:t>
            </a:r>
            <a:r>
              <a:rPr lang="en-US"/>
              <a:t> </a:t>
            </a:r>
            <a:r>
              <a:rPr lang="en-US" err="1"/>
              <a:t>aliquia</a:t>
            </a:r>
            <a:r>
              <a:rPr lang="en-US"/>
              <a:t> </a:t>
            </a:r>
            <a:r>
              <a:rPr lang="en-US" err="1"/>
              <a:t>tureris</a:t>
            </a:r>
            <a:r>
              <a:rPr lang="en-US"/>
              <a:t> </a:t>
            </a:r>
            <a:r>
              <a:rPr lang="en-US" err="1"/>
              <a:t>eaque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aris</a:t>
            </a:r>
            <a:r>
              <a:rPr lang="en-US"/>
              <a:t> et </a:t>
            </a:r>
            <a:r>
              <a:rPr lang="en-US" err="1"/>
              <a:t>pelestem</a:t>
            </a:r>
            <a:r>
              <a:rPr lang="en-US"/>
              <a:t> et </a:t>
            </a:r>
            <a:r>
              <a:rPr lang="en-US" err="1"/>
              <a:t>accabor</a:t>
            </a:r>
            <a:r>
              <a:rPr lang="en-US"/>
              <a:t> abo.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FE32B6-2F77-FC4B-8320-5CD4B36D8619}"/>
              </a:ext>
            </a:extLst>
          </p:cNvPr>
          <p:cNvCxnSpPr/>
          <p:nvPr userDrawn="1"/>
        </p:nvCxnSpPr>
        <p:spPr>
          <a:xfrm>
            <a:off x="4824000" y="4320000"/>
            <a:ext cx="486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B479C3-95F5-F249-AB54-98FE329AEC94}"/>
              </a:ext>
            </a:extLst>
          </p:cNvPr>
          <p:cNvCxnSpPr/>
          <p:nvPr userDrawn="1"/>
        </p:nvCxnSpPr>
        <p:spPr>
          <a:xfrm>
            <a:off x="4824000" y="6000000"/>
            <a:ext cx="486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38">
            <a:extLst>
              <a:ext uri="{FF2B5EF4-FFF2-40B4-BE49-F238E27FC236}">
                <a16:creationId xmlns:a16="http://schemas.microsoft.com/office/drawing/2014/main" id="{91F2159A-A782-1644-A8CD-34A685ED01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4000" y="4502400"/>
            <a:ext cx="3294000" cy="1320000"/>
          </a:xfrm>
        </p:spPr>
        <p:txBody>
          <a:bodyPr/>
          <a:lstStyle>
            <a:lvl1pPr marL="0" indent="0" algn="l">
              <a:lnSpc>
                <a:spcPts val="2500"/>
              </a:lnSpc>
              <a:spcAft>
                <a:spcPts val="0"/>
              </a:spcAft>
              <a:buNone/>
              <a:defRPr sz="23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Pullout to go here</a:t>
            </a:r>
            <a:br>
              <a:rPr lang="en-US"/>
            </a:br>
            <a:r>
              <a:rPr lang="en-US" err="1"/>
              <a:t>quaero</a:t>
            </a:r>
            <a:r>
              <a:rPr lang="en-US"/>
              <a:t> in </a:t>
            </a:r>
            <a:r>
              <a:rPr lang="en-US" err="1"/>
              <a:t>nullia</a:t>
            </a:r>
            <a:r>
              <a:rPr lang="en-US"/>
              <a:t> </a:t>
            </a:r>
            <a:r>
              <a:rPr lang="en-US" err="1"/>
              <a:t>volorerio</a:t>
            </a:r>
            <a:r>
              <a:rPr lang="en-US"/>
              <a:t> </a:t>
            </a:r>
            <a:r>
              <a:rPr lang="en-US" err="1"/>
              <a:t>endite</a:t>
            </a:r>
            <a:r>
              <a:rPr lang="en-US"/>
              <a:t> </a:t>
            </a:r>
            <a:r>
              <a:rPr lang="en-US" err="1"/>
              <a:t>omnit</a:t>
            </a:r>
            <a:r>
              <a:rPr lang="en-US"/>
              <a:t> </a:t>
            </a:r>
            <a:r>
              <a:rPr lang="en-US" err="1"/>
              <a:t>eicaerro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7232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MC Title Content &amp;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442B7E-A07A-0843-9E8B-A7816244D5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0000" y="2162243"/>
            <a:ext cx="3043238" cy="960967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 marL="360000" indent="0">
              <a:buNone/>
              <a:defRPr/>
            </a:lvl2pPr>
          </a:lstStyle>
          <a:p>
            <a:pPr lvl="0"/>
            <a:r>
              <a:rPr lang="en-US"/>
              <a:t>Bullet one text to go here text to</a:t>
            </a:r>
            <a:br>
              <a:rPr lang="en-US"/>
            </a:br>
            <a:r>
              <a:rPr lang="en-US"/>
              <a:t>go here </a:t>
            </a:r>
            <a:r>
              <a:rPr lang="en-US" err="1"/>
              <a:t>sapicia</a:t>
            </a:r>
            <a:r>
              <a:rPr lang="en-US"/>
              <a:t> </a:t>
            </a:r>
            <a:r>
              <a:rPr lang="en-US" err="1"/>
              <a:t>vellatin</a:t>
            </a:r>
            <a:r>
              <a:rPr lang="en-US"/>
              <a:t> </a:t>
            </a:r>
            <a:r>
              <a:rPr lang="en-US" err="1"/>
              <a:t>prorem</a:t>
            </a:r>
            <a:r>
              <a:rPr lang="en-US"/>
              <a:t> et </a:t>
            </a:r>
            <a:r>
              <a:rPr lang="en-US" err="1"/>
              <a:t>quiate</a:t>
            </a:r>
            <a:r>
              <a:rPr lang="en-US"/>
              <a:t> </a:t>
            </a:r>
            <a:r>
              <a:rPr lang="en-US" err="1"/>
              <a:t>apicia</a:t>
            </a:r>
            <a:r>
              <a:rPr lang="en-US"/>
              <a:t> </a:t>
            </a:r>
            <a:r>
              <a:rPr lang="en-US" err="1"/>
              <a:t>vellatin</a:t>
            </a:r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32A7126-64B9-3C42-B4FC-1F6998A4C60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78761" y="3434615"/>
            <a:ext cx="3043238" cy="960967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 marL="360000" indent="0">
              <a:buNone/>
              <a:defRPr/>
            </a:lvl2pPr>
          </a:lstStyle>
          <a:p>
            <a:pPr lvl="0"/>
            <a:r>
              <a:rPr lang="en-US"/>
              <a:t>Bullet one text to go here text to</a:t>
            </a:r>
            <a:br>
              <a:rPr lang="en-US"/>
            </a:br>
            <a:r>
              <a:rPr lang="en-US"/>
              <a:t>go here </a:t>
            </a:r>
            <a:r>
              <a:rPr lang="en-US" err="1"/>
              <a:t>sapicia</a:t>
            </a:r>
            <a:r>
              <a:rPr lang="en-US"/>
              <a:t> </a:t>
            </a:r>
            <a:r>
              <a:rPr lang="en-US" err="1"/>
              <a:t>vellatin</a:t>
            </a:r>
            <a:r>
              <a:rPr lang="en-US"/>
              <a:t> </a:t>
            </a:r>
            <a:r>
              <a:rPr lang="en-US" err="1"/>
              <a:t>prorem</a:t>
            </a:r>
            <a:r>
              <a:rPr lang="en-US"/>
              <a:t> et </a:t>
            </a:r>
            <a:r>
              <a:rPr lang="en-US" err="1"/>
              <a:t>quiate</a:t>
            </a:r>
            <a:r>
              <a:rPr lang="en-US"/>
              <a:t> </a:t>
            </a:r>
            <a:r>
              <a:rPr lang="en-US" err="1"/>
              <a:t>apicia</a:t>
            </a:r>
            <a:r>
              <a:rPr lang="en-US"/>
              <a:t> </a:t>
            </a:r>
            <a:r>
              <a:rPr lang="en-US" err="1"/>
              <a:t>vellatin</a:t>
            </a:r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5E08FC6-980E-4942-A9E5-7F9A3A9D2D8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78761" y="4684773"/>
            <a:ext cx="3043238" cy="960967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 marL="360000" indent="0">
              <a:buNone/>
              <a:defRPr/>
            </a:lvl2pPr>
          </a:lstStyle>
          <a:p>
            <a:pPr lvl="0"/>
            <a:r>
              <a:rPr lang="en-US"/>
              <a:t>Bullet one text to go here text to</a:t>
            </a:r>
            <a:br>
              <a:rPr lang="en-US"/>
            </a:br>
            <a:r>
              <a:rPr lang="en-US"/>
              <a:t>go here </a:t>
            </a:r>
            <a:r>
              <a:rPr lang="en-US" err="1"/>
              <a:t>sapicia</a:t>
            </a:r>
            <a:r>
              <a:rPr lang="en-US"/>
              <a:t> </a:t>
            </a:r>
            <a:r>
              <a:rPr lang="en-US" err="1"/>
              <a:t>vellatin</a:t>
            </a:r>
            <a:r>
              <a:rPr lang="en-US"/>
              <a:t> </a:t>
            </a:r>
            <a:r>
              <a:rPr lang="en-US" err="1"/>
              <a:t>prorem</a:t>
            </a:r>
            <a:r>
              <a:rPr lang="en-US"/>
              <a:t> et </a:t>
            </a:r>
            <a:r>
              <a:rPr lang="en-US" err="1"/>
              <a:t>quiate</a:t>
            </a:r>
            <a:r>
              <a:rPr lang="en-US"/>
              <a:t> </a:t>
            </a:r>
            <a:r>
              <a:rPr lang="en-US" err="1"/>
              <a:t>apicia</a:t>
            </a:r>
            <a:r>
              <a:rPr lang="en-US"/>
              <a:t> </a:t>
            </a:r>
            <a:r>
              <a:rPr lang="en-US" err="1"/>
              <a:t>vellatin</a:t>
            </a:r>
            <a:endParaRPr lang="en-US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0AF514E-C668-D944-A58A-A2ED2A6615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21239" y="2160002"/>
            <a:ext cx="3043238" cy="960967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 marL="360000" indent="0">
              <a:buNone/>
              <a:defRPr/>
            </a:lvl2pPr>
          </a:lstStyle>
          <a:p>
            <a:pPr lvl="0"/>
            <a:r>
              <a:rPr lang="en-US"/>
              <a:t>Bullet one text to go here text to</a:t>
            </a:r>
            <a:br>
              <a:rPr lang="en-US"/>
            </a:br>
            <a:r>
              <a:rPr lang="en-US"/>
              <a:t>go here </a:t>
            </a:r>
            <a:r>
              <a:rPr lang="en-US" err="1"/>
              <a:t>sapicia</a:t>
            </a:r>
            <a:r>
              <a:rPr lang="en-US"/>
              <a:t> </a:t>
            </a:r>
            <a:r>
              <a:rPr lang="en-US" err="1"/>
              <a:t>vellatin</a:t>
            </a:r>
            <a:r>
              <a:rPr lang="en-US"/>
              <a:t> </a:t>
            </a:r>
            <a:r>
              <a:rPr lang="en-US" err="1"/>
              <a:t>prorem</a:t>
            </a:r>
            <a:r>
              <a:rPr lang="en-US"/>
              <a:t> et </a:t>
            </a:r>
            <a:r>
              <a:rPr lang="en-US" err="1"/>
              <a:t>quiate</a:t>
            </a:r>
            <a:r>
              <a:rPr lang="en-US"/>
              <a:t> </a:t>
            </a:r>
            <a:r>
              <a:rPr lang="en-US" err="1"/>
              <a:t>apicia</a:t>
            </a:r>
            <a:r>
              <a:rPr lang="en-US"/>
              <a:t> </a:t>
            </a:r>
            <a:r>
              <a:rPr lang="en-US" err="1"/>
              <a:t>vellatin</a:t>
            </a:r>
            <a:endParaRPr lang="en-US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1EC137A1-9D8B-3143-9B6B-3EE85A538B5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20000" y="3432374"/>
            <a:ext cx="3043238" cy="960967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 marL="360000" indent="0">
              <a:buNone/>
              <a:defRPr/>
            </a:lvl2pPr>
          </a:lstStyle>
          <a:p>
            <a:pPr lvl="0"/>
            <a:r>
              <a:rPr lang="en-US"/>
              <a:t>Bullet one text to go here text to</a:t>
            </a:r>
            <a:br>
              <a:rPr lang="en-US"/>
            </a:br>
            <a:r>
              <a:rPr lang="en-US"/>
              <a:t>go here </a:t>
            </a:r>
            <a:r>
              <a:rPr lang="en-US" err="1"/>
              <a:t>sapicia</a:t>
            </a:r>
            <a:r>
              <a:rPr lang="en-US"/>
              <a:t> </a:t>
            </a:r>
            <a:r>
              <a:rPr lang="en-US" err="1"/>
              <a:t>vellatin</a:t>
            </a:r>
            <a:r>
              <a:rPr lang="en-US"/>
              <a:t> </a:t>
            </a:r>
            <a:r>
              <a:rPr lang="en-US" err="1"/>
              <a:t>prorem</a:t>
            </a:r>
            <a:r>
              <a:rPr lang="en-US"/>
              <a:t> et </a:t>
            </a:r>
            <a:r>
              <a:rPr lang="en-US" err="1"/>
              <a:t>quiate</a:t>
            </a:r>
            <a:r>
              <a:rPr lang="en-US"/>
              <a:t> </a:t>
            </a:r>
            <a:r>
              <a:rPr lang="en-US" err="1"/>
              <a:t>apicia</a:t>
            </a:r>
            <a:r>
              <a:rPr lang="en-US"/>
              <a:t> </a:t>
            </a:r>
            <a:r>
              <a:rPr lang="en-US" err="1"/>
              <a:t>vellatin</a:t>
            </a:r>
            <a:endParaRPr lang="en-US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B2E12E3-CF26-764B-ACBC-133BFDFB9E2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20000" y="4682531"/>
            <a:ext cx="3043238" cy="960967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 marL="360000" indent="0">
              <a:buNone/>
              <a:defRPr/>
            </a:lvl2pPr>
          </a:lstStyle>
          <a:p>
            <a:pPr lvl="0"/>
            <a:r>
              <a:rPr lang="en-US"/>
              <a:t>Bullet one text to go here text to</a:t>
            </a:r>
            <a:br>
              <a:rPr lang="en-US"/>
            </a:br>
            <a:r>
              <a:rPr lang="en-US"/>
              <a:t>go here </a:t>
            </a:r>
            <a:r>
              <a:rPr lang="en-US" err="1"/>
              <a:t>sapicia</a:t>
            </a:r>
            <a:r>
              <a:rPr lang="en-US"/>
              <a:t> </a:t>
            </a:r>
            <a:r>
              <a:rPr lang="en-US" err="1"/>
              <a:t>vellatin</a:t>
            </a:r>
            <a:r>
              <a:rPr lang="en-US"/>
              <a:t> </a:t>
            </a:r>
            <a:r>
              <a:rPr lang="en-US" err="1"/>
              <a:t>prorem</a:t>
            </a:r>
            <a:r>
              <a:rPr lang="en-US"/>
              <a:t> et </a:t>
            </a:r>
            <a:r>
              <a:rPr lang="en-US" err="1"/>
              <a:t>quiate</a:t>
            </a:r>
            <a:r>
              <a:rPr lang="en-US"/>
              <a:t> </a:t>
            </a:r>
            <a:r>
              <a:rPr lang="en-US" err="1"/>
              <a:t>apicia</a:t>
            </a:r>
            <a:r>
              <a:rPr lang="en-US"/>
              <a:t> </a:t>
            </a:r>
            <a:r>
              <a:rPr lang="en-US" err="1"/>
              <a:t>vellatin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AF8DFD-FBB1-3041-BF49-A40D9A5EB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6291C-CC3B-DC44-A8E3-3964E95FC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E820-FCDC-9D4F-B422-DEB35CEB4BD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D23E552-2514-B140-B76D-C761276CED22}"/>
              </a:ext>
            </a:extLst>
          </p:cNvPr>
          <p:cNvCxnSpPr>
            <a:cxnSpLocks/>
          </p:cNvCxnSpPr>
          <p:nvPr userDrawn="1"/>
        </p:nvCxnSpPr>
        <p:spPr>
          <a:xfrm>
            <a:off x="8550000" y="6408000"/>
            <a:ext cx="0" cy="4500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02CD98-FF9E-024B-AFD6-411D249289F4}"/>
              </a:ext>
            </a:extLst>
          </p:cNvPr>
          <p:cNvCxnSpPr/>
          <p:nvPr userDrawn="1"/>
        </p:nvCxnSpPr>
        <p:spPr>
          <a:xfrm>
            <a:off x="306000" y="864000"/>
            <a:ext cx="486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0676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MC Title Content Icons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A3BF3E-1E59-5E44-8D38-10B3DB7C7C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0000" y="2159035"/>
            <a:ext cx="3043238" cy="960967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 marL="360000" indent="0">
              <a:buNone/>
              <a:defRPr/>
            </a:lvl2pPr>
          </a:lstStyle>
          <a:p>
            <a:pPr lvl="0"/>
            <a:r>
              <a:rPr lang="en-US"/>
              <a:t>Bullet one text to go here text to</a:t>
            </a:r>
            <a:br>
              <a:rPr lang="en-US"/>
            </a:br>
            <a:r>
              <a:rPr lang="en-US"/>
              <a:t>go here </a:t>
            </a:r>
            <a:r>
              <a:rPr lang="en-US" err="1"/>
              <a:t>sapicia</a:t>
            </a:r>
            <a:r>
              <a:rPr lang="en-US"/>
              <a:t> </a:t>
            </a:r>
            <a:r>
              <a:rPr lang="en-US" err="1"/>
              <a:t>vellatin</a:t>
            </a:r>
            <a:r>
              <a:rPr lang="en-US"/>
              <a:t> </a:t>
            </a:r>
            <a:r>
              <a:rPr lang="en-US" err="1"/>
              <a:t>prorem</a:t>
            </a:r>
            <a:r>
              <a:rPr lang="en-US"/>
              <a:t> et </a:t>
            </a:r>
            <a:r>
              <a:rPr lang="en-US" err="1"/>
              <a:t>quiate</a:t>
            </a:r>
            <a:r>
              <a:rPr lang="en-US"/>
              <a:t> </a:t>
            </a:r>
            <a:r>
              <a:rPr lang="en-US" err="1"/>
              <a:t>apicia</a:t>
            </a:r>
            <a:r>
              <a:rPr lang="en-US"/>
              <a:t> </a:t>
            </a:r>
            <a:r>
              <a:rPr lang="en-US" err="1"/>
              <a:t>vellatin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23D9D4D-016C-224A-AEA8-31A4F212CB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0000" y="3433054"/>
            <a:ext cx="3043238" cy="960967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 marL="360000" indent="0">
              <a:buNone/>
              <a:defRPr/>
            </a:lvl2pPr>
          </a:lstStyle>
          <a:p>
            <a:pPr lvl="0"/>
            <a:r>
              <a:rPr lang="en-US"/>
              <a:t>Bullet one text to go here text to</a:t>
            </a:r>
            <a:br>
              <a:rPr lang="en-US"/>
            </a:br>
            <a:r>
              <a:rPr lang="en-US"/>
              <a:t>go here </a:t>
            </a:r>
            <a:r>
              <a:rPr lang="en-US" err="1"/>
              <a:t>sapicia</a:t>
            </a:r>
            <a:r>
              <a:rPr lang="en-US"/>
              <a:t> </a:t>
            </a:r>
            <a:r>
              <a:rPr lang="en-US" err="1"/>
              <a:t>vellatin</a:t>
            </a:r>
            <a:r>
              <a:rPr lang="en-US"/>
              <a:t> </a:t>
            </a:r>
            <a:r>
              <a:rPr lang="en-US" err="1"/>
              <a:t>prorem</a:t>
            </a:r>
            <a:r>
              <a:rPr lang="en-US"/>
              <a:t> et </a:t>
            </a:r>
            <a:r>
              <a:rPr lang="en-US" err="1"/>
              <a:t>quiate</a:t>
            </a:r>
            <a:r>
              <a:rPr lang="en-US"/>
              <a:t> </a:t>
            </a:r>
            <a:r>
              <a:rPr lang="en-US" err="1"/>
              <a:t>apicia</a:t>
            </a:r>
            <a:r>
              <a:rPr lang="en-US"/>
              <a:t> </a:t>
            </a:r>
            <a:r>
              <a:rPr lang="en-US" err="1"/>
              <a:t>vellatin</a:t>
            </a:r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B1E91EF-9E01-6843-8409-95567B92FC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0000" y="4677983"/>
            <a:ext cx="3043238" cy="960967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 marL="360000" indent="0">
              <a:buNone/>
              <a:defRPr/>
            </a:lvl2pPr>
          </a:lstStyle>
          <a:p>
            <a:pPr lvl="0"/>
            <a:r>
              <a:rPr lang="en-US"/>
              <a:t>Bullet one text to go here text to</a:t>
            </a:r>
            <a:br>
              <a:rPr lang="en-US"/>
            </a:br>
            <a:r>
              <a:rPr lang="en-US"/>
              <a:t>go here </a:t>
            </a:r>
            <a:r>
              <a:rPr lang="en-US" err="1"/>
              <a:t>sapicia</a:t>
            </a:r>
            <a:r>
              <a:rPr lang="en-US"/>
              <a:t> </a:t>
            </a:r>
            <a:r>
              <a:rPr lang="en-US" err="1"/>
              <a:t>vellatin</a:t>
            </a:r>
            <a:r>
              <a:rPr lang="en-US"/>
              <a:t> </a:t>
            </a:r>
            <a:r>
              <a:rPr lang="en-US" err="1"/>
              <a:t>prorem</a:t>
            </a:r>
            <a:r>
              <a:rPr lang="en-US"/>
              <a:t> et </a:t>
            </a:r>
            <a:r>
              <a:rPr lang="en-US" err="1"/>
              <a:t>quiate</a:t>
            </a:r>
            <a:r>
              <a:rPr lang="en-US"/>
              <a:t> </a:t>
            </a:r>
            <a:r>
              <a:rPr lang="en-US" err="1"/>
              <a:t>apicia</a:t>
            </a:r>
            <a:r>
              <a:rPr lang="en-US"/>
              <a:t> </a:t>
            </a:r>
            <a:r>
              <a:rPr lang="en-US" err="1"/>
              <a:t>vellatin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AF8DFD-FBB1-3041-BF49-A40D9A5EB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000" y="408000"/>
            <a:ext cx="3960000" cy="360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6291C-CC3B-DC44-A8E3-3964E95FC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E820-FCDC-9D4F-B422-DEB35CEB4BD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D23E552-2514-B140-B76D-C761276CED22}"/>
              </a:ext>
            </a:extLst>
          </p:cNvPr>
          <p:cNvCxnSpPr>
            <a:cxnSpLocks/>
          </p:cNvCxnSpPr>
          <p:nvPr userDrawn="1"/>
        </p:nvCxnSpPr>
        <p:spPr>
          <a:xfrm>
            <a:off x="8550000" y="6408000"/>
            <a:ext cx="0" cy="4500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02CD98-FF9E-024B-AFD6-411D249289F4}"/>
              </a:ext>
            </a:extLst>
          </p:cNvPr>
          <p:cNvCxnSpPr/>
          <p:nvPr userDrawn="1"/>
        </p:nvCxnSpPr>
        <p:spPr>
          <a:xfrm>
            <a:off x="306000" y="864000"/>
            <a:ext cx="486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Picture Placeholder 59">
            <a:extLst>
              <a:ext uri="{FF2B5EF4-FFF2-40B4-BE49-F238E27FC236}">
                <a16:creationId xmlns:a16="http://schemas.microsoft.com/office/drawing/2014/main" id="{F73D7F61-2BCF-3248-94E8-077AC75266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89466" y="2"/>
            <a:ext cx="4554537" cy="574675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79B9315-77AD-5146-ACA8-C38B271193DC}"/>
              </a:ext>
            </a:extLst>
          </p:cNvPr>
          <p:cNvCxnSpPr/>
          <p:nvPr userDrawn="1"/>
        </p:nvCxnSpPr>
        <p:spPr>
          <a:xfrm>
            <a:off x="4588933" y="6001068"/>
            <a:ext cx="486000" cy="0"/>
          </a:xfrm>
          <a:prstGeom prst="line">
            <a:avLst/>
          </a:prstGeom>
          <a:ln w="698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3107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78D73-741E-4A3A-B8C4-124CE6BAC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DF620-32AE-46C9-9F22-DDE369B504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8A0033-3118-46E0-9F01-3652AE36E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F3A66-B67E-4569-919D-CB6E78FCED42}" type="datetime1">
              <a:rPr lang="en-AU" smtClean="0"/>
              <a:t>24/02/2021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995D5-0AEB-4D1D-8A60-9100F1F04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Example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5ED6E-F140-4083-9570-EFDF8AAE9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81F68-4976-451A-B2E9-79BCBD2F70C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462795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MC Title Content &amp; Pullout v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F8DFD-FBB1-3041-BF49-A40D9A5EB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954BB-84B7-2B41-9CCA-39C0462F4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000" y="1680000"/>
            <a:ext cx="3960000" cy="408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6291C-CC3B-DC44-A8E3-3964E95FC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E820-FCDC-9D4F-B422-DEB35CEB4BD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D23E552-2514-B140-B76D-C761276CED22}"/>
              </a:ext>
            </a:extLst>
          </p:cNvPr>
          <p:cNvCxnSpPr>
            <a:cxnSpLocks/>
          </p:cNvCxnSpPr>
          <p:nvPr userDrawn="1"/>
        </p:nvCxnSpPr>
        <p:spPr>
          <a:xfrm>
            <a:off x="8550000" y="6408000"/>
            <a:ext cx="0" cy="4500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02CD98-FF9E-024B-AFD6-411D249289F4}"/>
              </a:ext>
            </a:extLst>
          </p:cNvPr>
          <p:cNvCxnSpPr/>
          <p:nvPr userDrawn="1"/>
        </p:nvCxnSpPr>
        <p:spPr>
          <a:xfrm>
            <a:off x="306000" y="864000"/>
            <a:ext cx="486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20959DE-2E97-A542-9713-93CBA067A5E3}"/>
              </a:ext>
            </a:extLst>
          </p:cNvPr>
          <p:cNvCxnSpPr/>
          <p:nvPr userDrawn="1"/>
        </p:nvCxnSpPr>
        <p:spPr>
          <a:xfrm>
            <a:off x="5165867" y="3960000"/>
            <a:ext cx="486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69AA80E-DE9A-9848-964D-5CA65F08A981}"/>
              </a:ext>
            </a:extLst>
          </p:cNvPr>
          <p:cNvCxnSpPr/>
          <p:nvPr userDrawn="1"/>
        </p:nvCxnSpPr>
        <p:spPr>
          <a:xfrm>
            <a:off x="5165867" y="5640000"/>
            <a:ext cx="486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8">
            <a:extLst>
              <a:ext uri="{FF2B5EF4-FFF2-40B4-BE49-F238E27FC236}">
                <a16:creationId xmlns:a16="http://schemas.microsoft.com/office/drawing/2014/main" id="{E7676428-008D-9B46-8F6D-D80B21698B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5867" y="4143023"/>
            <a:ext cx="3294000" cy="1320000"/>
          </a:xfrm>
        </p:spPr>
        <p:txBody>
          <a:bodyPr/>
          <a:lstStyle>
            <a:lvl1pPr marL="0" indent="0" algn="l">
              <a:lnSpc>
                <a:spcPts val="2500"/>
              </a:lnSpc>
              <a:spcAft>
                <a:spcPts val="0"/>
              </a:spcAft>
              <a:buNone/>
              <a:defRPr sz="23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Pullout to go here</a:t>
            </a:r>
            <a:br>
              <a:rPr lang="en-US"/>
            </a:br>
            <a:r>
              <a:rPr lang="en-US" err="1"/>
              <a:t>quaero</a:t>
            </a:r>
            <a:r>
              <a:rPr lang="en-US"/>
              <a:t> in </a:t>
            </a:r>
            <a:r>
              <a:rPr lang="en-US" err="1"/>
              <a:t>nullia</a:t>
            </a:r>
            <a:r>
              <a:rPr lang="en-US"/>
              <a:t> </a:t>
            </a:r>
            <a:r>
              <a:rPr lang="en-US" err="1"/>
              <a:t>volorerio</a:t>
            </a:r>
            <a:r>
              <a:rPr lang="en-US"/>
              <a:t> </a:t>
            </a:r>
            <a:r>
              <a:rPr lang="en-US" err="1"/>
              <a:t>endite</a:t>
            </a:r>
            <a:r>
              <a:rPr lang="en-US"/>
              <a:t> </a:t>
            </a:r>
            <a:r>
              <a:rPr lang="en-US" err="1"/>
              <a:t>omnit</a:t>
            </a:r>
            <a:r>
              <a:rPr lang="en-US"/>
              <a:t> </a:t>
            </a:r>
            <a:r>
              <a:rPr lang="en-US" err="1"/>
              <a:t>eicaerro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173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MC Full Bleed Image &amp; Pull-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FE23A1C-A544-2B4E-AAB3-678FC566362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6291C-CC3B-DC44-A8E3-3964E95FC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E820-FCDC-9D4F-B422-DEB35CEB4BD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D23E552-2514-B140-B76D-C761276CED22}"/>
              </a:ext>
            </a:extLst>
          </p:cNvPr>
          <p:cNvCxnSpPr>
            <a:cxnSpLocks/>
          </p:cNvCxnSpPr>
          <p:nvPr userDrawn="1"/>
        </p:nvCxnSpPr>
        <p:spPr>
          <a:xfrm>
            <a:off x="8550000" y="6408000"/>
            <a:ext cx="0" cy="4500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3604AA8B-EC83-0849-A8AD-F5CABD6460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60000" y="2641602"/>
            <a:ext cx="3294000" cy="1749777"/>
          </a:xfrm>
        </p:spPr>
        <p:txBody>
          <a:bodyPr/>
          <a:lstStyle>
            <a:lvl1pPr marL="0" indent="0" algn="l">
              <a:lnSpc>
                <a:spcPts val="2500"/>
              </a:lnSpc>
              <a:spcAft>
                <a:spcPts val="0"/>
              </a:spcAft>
              <a:buNone/>
              <a:defRPr sz="23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Pullout to go here</a:t>
            </a:r>
            <a:br>
              <a:rPr lang="en-US"/>
            </a:br>
            <a:r>
              <a:rPr lang="en-US" err="1"/>
              <a:t>quaero</a:t>
            </a:r>
            <a:r>
              <a:rPr lang="en-US"/>
              <a:t> in </a:t>
            </a:r>
            <a:r>
              <a:rPr lang="en-US" err="1"/>
              <a:t>nullia</a:t>
            </a:r>
            <a:r>
              <a:rPr lang="en-US"/>
              <a:t> </a:t>
            </a:r>
            <a:r>
              <a:rPr lang="en-US" err="1"/>
              <a:t>volorerio</a:t>
            </a:r>
            <a:r>
              <a:rPr lang="en-US"/>
              <a:t> </a:t>
            </a:r>
            <a:r>
              <a:rPr lang="en-US" err="1"/>
              <a:t>endite</a:t>
            </a:r>
            <a:r>
              <a:rPr lang="en-US"/>
              <a:t> </a:t>
            </a:r>
            <a:r>
              <a:rPr lang="en-US" err="1"/>
              <a:t>omnit</a:t>
            </a:r>
            <a:r>
              <a:rPr lang="en-US"/>
              <a:t> </a:t>
            </a:r>
            <a:r>
              <a:rPr lang="en-US" err="1"/>
              <a:t>eicaerro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num</a:t>
            </a:r>
            <a:r>
              <a:rPr lang="en-US"/>
              <a:t> re </a:t>
            </a:r>
            <a:r>
              <a:rPr lang="en-US" err="1"/>
              <a:t>consequam</a:t>
            </a:r>
            <a:endParaRPr lang="en-US"/>
          </a:p>
        </p:txBody>
      </p:sp>
      <p:sp>
        <p:nvSpPr>
          <p:cNvPr id="47" name="Text Placeholder 38">
            <a:extLst>
              <a:ext uri="{FF2B5EF4-FFF2-40B4-BE49-F238E27FC236}">
                <a16:creationId xmlns:a16="http://schemas.microsoft.com/office/drawing/2014/main" id="{ADCBEC99-778B-554C-8EF5-C8205BEA28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60000" y="936000"/>
            <a:ext cx="3294000" cy="1320000"/>
          </a:xfrm>
        </p:spPr>
        <p:txBody>
          <a:bodyPr/>
          <a:lstStyle>
            <a:lvl1pPr marL="0" indent="0" algn="l">
              <a:lnSpc>
                <a:spcPts val="10000"/>
              </a:lnSpc>
              <a:spcAft>
                <a:spcPts val="0"/>
              </a:spcAft>
              <a:buNone/>
              <a:defRPr sz="10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52m</a:t>
            </a:r>
          </a:p>
        </p:txBody>
      </p:sp>
    </p:spTree>
    <p:extLst>
      <p:ext uri="{BB962C8B-B14F-4D97-AF65-F5344CB8AC3E}">
        <p14:creationId xmlns:p14="http://schemas.microsoft.com/office/powerpoint/2010/main" val="9076841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MC Content &amp; Chart v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F8DFD-FBB1-3041-BF49-A40D9A5EB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6291C-CC3B-DC44-A8E3-3964E95FC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E820-FCDC-9D4F-B422-DEB35CEB4BD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1FFE2D-575D-364A-AD94-761DAAC855E4}"/>
              </a:ext>
            </a:extLst>
          </p:cNvPr>
          <p:cNvCxnSpPr/>
          <p:nvPr userDrawn="1"/>
        </p:nvCxnSpPr>
        <p:spPr>
          <a:xfrm>
            <a:off x="306000" y="864000"/>
            <a:ext cx="486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D23E552-2514-B140-B76D-C761276CED22}"/>
              </a:ext>
            </a:extLst>
          </p:cNvPr>
          <p:cNvCxnSpPr>
            <a:cxnSpLocks/>
          </p:cNvCxnSpPr>
          <p:nvPr userDrawn="1"/>
        </p:nvCxnSpPr>
        <p:spPr>
          <a:xfrm>
            <a:off x="8550000" y="6408000"/>
            <a:ext cx="0" cy="4500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43C625-54A5-6B4A-B500-D02261DEBB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3" y="4273421"/>
            <a:ext cx="2968133" cy="1800000"/>
          </a:xfrm>
        </p:spPr>
        <p:txBody>
          <a:bodyPr/>
          <a:lstStyle>
            <a:lvl1pPr marL="0" indent="0" algn="l">
              <a:lnSpc>
                <a:spcPts val="21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  <a:lvl5pPr marL="1440000" indent="0">
              <a:buNone/>
              <a:defRPr/>
            </a:lvl5pPr>
          </a:lstStyle>
          <a:p>
            <a:pPr lvl="0"/>
            <a:r>
              <a:rPr lang="en-US"/>
              <a:t>key takeaway from chart is to go here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7F1A51B3-0A04-DB4D-A887-50BCC1D1A7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2" y="1749777"/>
            <a:ext cx="2968133" cy="2427643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0000">
                <a:solidFill>
                  <a:schemeClr val="accent3"/>
                </a:solidFill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  <a:lvl5pPr marL="1440000" indent="0">
              <a:buNone/>
              <a:defRPr/>
            </a:lvl5pPr>
          </a:lstStyle>
          <a:p>
            <a:pPr lvl="0"/>
            <a:r>
              <a:rPr lang="en-US"/>
              <a:t>85%</a:t>
            </a:r>
          </a:p>
        </p:txBody>
      </p:sp>
    </p:spTree>
    <p:extLst>
      <p:ext uri="{BB962C8B-B14F-4D97-AF65-F5344CB8AC3E}">
        <p14:creationId xmlns:p14="http://schemas.microsoft.com/office/powerpoint/2010/main" val="24434774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MC Content &amp; Chart v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F8DFD-FBB1-3041-BF49-A40D9A5EB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6291C-CC3B-DC44-A8E3-3964E95FC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E820-FCDC-9D4F-B422-DEB35CEB4BD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D23E552-2514-B140-B76D-C761276CED22}"/>
              </a:ext>
            </a:extLst>
          </p:cNvPr>
          <p:cNvCxnSpPr>
            <a:cxnSpLocks/>
          </p:cNvCxnSpPr>
          <p:nvPr userDrawn="1"/>
        </p:nvCxnSpPr>
        <p:spPr>
          <a:xfrm>
            <a:off x="8550000" y="6408000"/>
            <a:ext cx="0" cy="4500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02CD98-FF9E-024B-AFD6-411D249289F4}"/>
              </a:ext>
            </a:extLst>
          </p:cNvPr>
          <p:cNvCxnSpPr/>
          <p:nvPr userDrawn="1"/>
        </p:nvCxnSpPr>
        <p:spPr>
          <a:xfrm>
            <a:off x="306000" y="864000"/>
            <a:ext cx="486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3604AA8B-EC83-0849-A8AD-F5CABD6460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7810" y="5280000"/>
            <a:ext cx="1852612" cy="960000"/>
          </a:xfrm>
        </p:spPr>
        <p:txBody>
          <a:bodyPr/>
          <a:lstStyle>
            <a:lvl1pPr marL="0" indent="0" algn="l">
              <a:lnSpc>
                <a:spcPts val="1600"/>
              </a:lnSpc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Key takeaway from chart is to go here</a:t>
            </a:r>
          </a:p>
        </p:txBody>
      </p:sp>
      <p:sp>
        <p:nvSpPr>
          <p:cNvPr id="40" name="Text Placeholder 38">
            <a:extLst>
              <a:ext uri="{FF2B5EF4-FFF2-40B4-BE49-F238E27FC236}">
                <a16:creationId xmlns:a16="http://schemas.microsoft.com/office/drawing/2014/main" id="{19099417-4B33-384A-A105-15BC5A6C8A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55625" y="5280000"/>
            <a:ext cx="1852612" cy="960000"/>
          </a:xfrm>
        </p:spPr>
        <p:txBody>
          <a:bodyPr/>
          <a:lstStyle>
            <a:lvl1pPr marL="0" indent="0" algn="l">
              <a:lnSpc>
                <a:spcPts val="1600"/>
              </a:lnSpc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Key takeaway from chart is to go here</a:t>
            </a:r>
          </a:p>
        </p:txBody>
      </p:sp>
      <p:sp>
        <p:nvSpPr>
          <p:cNvPr id="41" name="Text Placeholder 38">
            <a:extLst>
              <a:ext uri="{FF2B5EF4-FFF2-40B4-BE49-F238E27FC236}">
                <a16:creationId xmlns:a16="http://schemas.microsoft.com/office/drawing/2014/main" id="{31D9E7A9-33C1-C840-AD35-200CA38928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63441" y="5280000"/>
            <a:ext cx="1852612" cy="960000"/>
          </a:xfrm>
        </p:spPr>
        <p:txBody>
          <a:bodyPr/>
          <a:lstStyle>
            <a:lvl1pPr marL="0" indent="0" algn="l">
              <a:lnSpc>
                <a:spcPts val="1600"/>
              </a:lnSpc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Key takeaway from chart is to go here</a:t>
            </a:r>
          </a:p>
        </p:txBody>
      </p:sp>
      <p:sp>
        <p:nvSpPr>
          <p:cNvPr id="47" name="Text Placeholder 38">
            <a:extLst>
              <a:ext uri="{FF2B5EF4-FFF2-40B4-BE49-F238E27FC236}">
                <a16:creationId xmlns:a16="http://schemas.microsoft.com/office/drawing/2014/main" id="{ADCBEC99-778B-554C-8EF5-C8205BEA28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7810" y="3840000"/>
            <a:ext cx="1852612" cy="10800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65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74%</a:t>
            </a:r>
          </a:p>
        </p:txBody>
      </p:sp>
      <p:sp>
        <p:nvSpPr>
          <p:cNvPr id="48" name="Text Placeholder 38">
            <a:extLst>
              <a:ext uri="{FF2B5EF4-FFF2-40B4-BE49-F238E27FC236}">
                <a16:creationId xmlns:a16="http://schemas.microsoft.com/office/drawing/2014/main" id="{CDE79AD5-AFDC-3A43-B967-418D0C902DF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55625" y="3840000"/>
            <a:ext cx="1852612" cy="10800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65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74%</a:t>
            </a:r>
          </a:p>
        </p:txBody>
      </p:sp>
      <p:sp>
        <p:nvSpPr>
          <p:cNvPr id="49" name="Text Placeholder 38">
            <a:extLst>
              <a:ext uri="{FF2B5EF4-FFF2-40B4-BE49-F238E27FC236}">
                <a16:creationId xmlns:a16="http://schemas.microsoft.com/office/drawing/2014/main" id="{B5FEB762-FFB9-1F4F-B5F4-D7A05167F76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63441" y="3840000"/>
            <a:ext cx="1852612" cy="10800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65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74%</a:t>
            </a:r>
          </a:p>
        </p:txBody>
      </p:sp>
    </p:spTree>
    <p:extLst>
      <p:ext uri="{BB962C8B-B14F-4D97-AF65-F5344CB8AC3E}">
        <p14:creationId xmlns:p14="http://schemas.microsoft.com/office/powerpoint/2010/main" val="35802047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MC Content &amp;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F8DFD-FBB1-3041-BF49-A40D9A5EB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6291C-CC3B-DC44-A8E3-3964E95FC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E820-FCDC-9D4F-B422-DEB35CEB4BD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D23E552-2514-B140-B76D-C761276CED22}"/>
              </a:ext>
            </a:extLst>
          </p:cNvPr>
          <p:cNvCxnSpPr>
            <a:cxnSpLocks/>
          </p:cNvCxnSpPr>
          <p:nvPr userDrawn="1"/>
        </p:nvCxnSpPr>
        <p:spPr>
          <a:xfrm>
            <a:off x="8550000" y="6408000"/>
            <a:ext cx="0" cy="4500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02CD98-FF9E-024B-AFD6-411D249289F4}"/>
              </a:ext>
            </a:extLst>
          </p:cNvPr>
          <p:cNvCxnSpPr/>
          <p:nvPr userDrawn="1"/>
        </p:nvCxnSpPr>
        <p:spPr>
          <a:xfrm>
            <a:off x="306000" y="864000"/>
            <a:ext cx="486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3604AA8B-EC83-0849-A8AD-F5CABD6460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7810" y="5280000"/>
            <a:ext cx="1852612" cy="960000"/>
          </a:xfrm>
        </p:spPr>
        <p:txBody>
          <a:bodyPr/>
          <a:lstStyle>
            <a:lvl1pPr marL="0" indent="0" algn="l">
              <a:lnSpc>
                <a:spcPts val="1600"/>
              </a:lnSpc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Brief text to go here </a:t>
            </a:r>
            <a:r>
              <a:rPr lang="en-US" err="1"/>
              <a:t>quaero</a:t>
            </a:r>
            <a:r>
              <a:rPr lang="en-US"/>
              <a:t> in </a:t>
            </a:r>
            <a:r>
              <a:rPr lang="en-US" err="1"/>
              <a:t>nullia</a:t>
            </a:r>
            <a:r>
              <a:rPr lang="en-US"/>
              <a:t> </a:t>
            </a:r>
          </a:p>
        </p:txBody>
      </p:sp>
      <p:sp>
        <p:nvSpPr>
          <p:cNvPr id="40" name="Text Placeholder 38">
            <a:extLst>
              <a:ext uri="{FF2B5EF4-FFF2-40B4-BE49-F238E27FC236}">
                <a16:creationId xmlns:a16="http://schemas.microsoft.com/office/drawing/2014/main" id="{19099417-4B33-384A-A105-15BC5A6C8A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55625" y="5280000"/>
            <a:ext cx="1852612" cy="960000"/>
          </a:xfrm>
        </p:spPr>
        <p:txBody>
          <a:bodyPr/>
          <a:lstStyle>
            <a:lvl1pPr marL="0" indent="0" algn="l">
              <a:lnSpc>
                <a:spcPts val="1600"/>
              </a:lnSpc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Brief text to go here </a:t>
            </a:r>
            <a:r>
              <a:rPr lang="en-US" err="1"/>
              <a:t>quaero</a:t>
            </a:r>
            <a:r>
              <a:rPr lang="en-US"/>
              <a:t> in </a:t>
            </a:r>
            <a:r>
              <a:rPr lang="en-US" err="1"/>
              <a:t>nullia</a:t>
            </a:r>
            <a:r>
              <a:rPr lang="en-US"/>
              <a:t> </a:t>
            </a:r>
          </a:p>
        </p:txBody>
      </p:sp>
      <p:sp>
        <p:nvSpPr>
          <p:cNvPr id="41" name="Text Placeholder 38">
            <a:extLst>
              <a:ext uri="{FF2B5EF4-FFF2-40B4-BE49-F238E27FC236}">
                <a16:creationId xmlns:a16="http://schemas.microsoft.com/office/drawing/2014/main" id="{31D9E7A9-33C1-C840-AD35-200CA38928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63441" y="5280000"/>
            <a:ext cx="1852612" cy="960000"/>
          </a:xfrm>
        </p:spPr>
        <p:txBody>
          <a:bodyPr/>
          <a:lstStyle>
            <a:lvl1pPr marL="0" indent="0" algn="l">
              <a:lnSpc>
                <a:spcPts val="1600"/>
              </a:lnSpc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Brief text to go here </a:t>
            </a:r>
            <a:r>
              <a:rPr lang="en-US" err="1"/>
              <a:t>quaero</a:t>
            </a:r>
            <a:r>
              <a:rPr lang="en-US"/>
              <a:t> in </a:t>
            </a:r>
            <a:r>
              <a:rPr lang="en-US" err="1"/>
              <a:t>nullia</a:t>
            </a:r>
            <a:r>
              <a:rPr lang="en-US"/>
              <a:t> </a:t>
            </a:r>
          </a:p>
        </p:txBody>
      </p:sp>
      <p:sp>
        <p:nvSpPr>
          <p:cNvPr id="47" name="Text Placeholder 38">
            <a:extLst>
              <a:ext uri="{FF2B5EF4-FFF2-40B4-BE49-F238E27FC236}">
                <a16:creationId xmlns:a16="http://schemas.microsoft.com/office/drawing/2014/main" id="{ADCBEC99-778B-554C-8EF5-C8205BEA28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7810" y="3960000"/>
            <a:ext cx="1852612" cy="1080000"/>
          </a:xfrm>
        </p:spPr>
        <p:txBody>
          <a:bodyPr/>
          <a:lstStyle>
            <a:lvl1pPr marL="0" indent="0" algn="ctr">
              <a:lnSpc>
                <a:spcPts val="7500"/>
              </a:lnSpc>
              <a:spcAft>
                <a:spcPts val="0"/>
              </a:spcAft>
              <a:buNone/>
              <a:defRPr sz="7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48" name="Text Placeholder 38">
            <a:extLst>
              <a:ext uri="{FF2B5EF4-FFF2-40B4-BE49-F238E27FC236}">
                <a16:creationId xmlns:a16="http://schemas.microsoft.com/office/drawing/2014/main" id="{CDE79AD5-AFDC-3A43-B967-418D0C902DF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55625" y="3960000"/>
            <a:ext cx="1852612" cy="1080000"/>
          </a:xfrm>
        </p:spPr>
        <p:txBody>
          <a:bodyPr/>
          <a:lstStyle>
            <a:lvl1pPr marL="0" indent="0" algn="ctr">
              <a:lnSpc>
                <a:spcPts val="7500"/>
              </a:lnSpc>
              <a:spcAft>
                <a:spcPts val="0"/>
              </a:spcAft>
              <a:buNone/>
              <a:defRPr sz="7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49" name="Text Placeholder 38">
            <a:extLst>
              <a:ext uri="{FF2B5EF4-FFF2-40B4-BE49-F238E27FC236}">
                <a16:creationId xmlns:a16="http://schemas.microsoft.com/office/drawing/2014/main" id="{B5FEB762-FFB9-1F4F-B5F4-D7A05167F76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63441" y="3960000"/>
            <a:ext cx="1852612" cy="1080000"/>
          </a:xfrm>
        </p:spPr>
        <p:txBody>
          <a:bodyPr/>
          <a:lstStyle>
            <a:lvl1pPr marL="0" indent="0" algn="ctr">
              <a:lnSpc>
                <a:spcPts val="7500"/>
              </a:lnSpc>
              <a:spcAft>
                <a:spcPts val="0"/>
              </a:spcAft>
              <a:buNone/>
              <a:defRPr sz="7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XXX</a:t>
            </a:r>
          </a:p>
        </p:txBody>
      </p:sp>
    </p:spTree>
    <p:extLst>
      <p:ext uri="{BB962C8B-B14F-4D97-AF65-F5344CB8AC3E}">
        <p14:creationId xmlns:p14="http://schemas.microsoft.com/office/powerpoint/2010/main" val="15046920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MC Who We 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C35BB38-947B-2D40-BAD6-FC5A012609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78899" y="1386740"/>
            <a:ext cx="1392933" cy="240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AF8DFD-FBB1-3041-BF49-A40D9A5EB6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Who we are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6291C-CC3B-DC44-A8E3-3964E95FC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E820-FCDC-9D4F-B422-DEB35CEB4BD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1FFE2D-575D-364A-AD94-761DAAC855E4}"/>
              </a:ext>
            </a:extLst>
          </p:cNvPr>
          <p:cNvCxnSpPr/>
          <p:nvPr userDrawn="1"/>
        </p:nvCxnSpPr>
        <p:spPr>
          <a:xfrm>
            <a:off x="306000" y="864000"/>
            <a:ext cx="486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D23E552-2514-B140-B76D-C761276CED22}"/>
              </a:ext>
            </a:extLst>
          </p:cNvPr>
          <p:cNvCxnSpPr>
            <a:cxnSpLocks/>
          </p:cNvCxnSpPr>
          <p:nvPr userDrawn="1"/>
        </p:nvCxnSpPr>
        <p:spPr>
          <a:xfrm>
            <a:off x="8550000" y="6408000"/>
            <a:ext cx="0" cy="4500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43C625-54A5-6B4A-B500-D02261DEBB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5000" y="4200000"/>
            <a:ext cx="4734000" cy="1800000"/>
          </a:xfrm>
        </p:spPr>
        <p:txBody>
          <a:bodyPr/>
          <a:lstStyle>
            <a:lvl1pPr marL="0" indent="0" algn="ctr">
              <a:lnSpc>
                <a:spcPts val="3200"/>
              </a:lnSpc>
              <a:spcAft>
                <a:spcPts val="0"/>
              </a:spcAft>
              <a:buNone/>
              <a:defRPr sz="3000">
                <a:solidFill>
                  <a:schemeClr val="bg1"/>
                </a:solidFill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  <a:lvl5pPr marL="1440000" indent="0">
              <a:buNone/>
              <a:defRPr/>
            </a:lvl5pPr>
          </a:lstStyle>
          <a:p>
            <a:pPr lvl="0"/>
            <a:r>
              <a:rPr lang="en-US"/>
              <a:t>We are the rule maker</a:t>
            </a:r>
            <a:br>
              <a:rPr lang="en-US"/>
            </a:br>
            <a:r>
              <a:rPr lang="en-US"/>
              <a:t>for Australian electricity and gas markets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114645D-0533-1E44-99F4-1D50CB7CBE29}"/>
              </a:ext>
            </a:extLst>
          </p:cNvPr>
          <p:cNvGrpSpPr/>
          <p:nvPr userDrawn="1"/>
        </p:nvGrpSpPr>
        <p:grpSpPr>
          <a:xfrm>
            <a:off x="4710830" y="2536356"/>
            <a:ext cx="768586" cy="1017504"/>
            <a:chOff x="4710830" y="1902267"/>
            <a:chExt cx="768586" cy="763128"/>
          </a:xfrm>
        </p:grpSpPr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10123C44-15E2-FD48-895F-315EBB90575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10830" y="1902267"/>
              <a:ext cx="768586" cy="763128"/>
            </a:xfrm>
            <a:custGeom>
              <a:avLst/>
              <a:gdLst>
                <a:gd name="T0" fmla="*/ 1878 w 3726"/>
                <a:gd name="T1" fmla="*/ 3697 h 3698"/>
                <a:gd name="T2" fmla="*/ 1878 w 3726"/>
                <a:gd name="T3" fmla="*/ 3697 h 3698"/>
                <a:gd name="T4" fmla="*/ 3725 w 3726"/>
                <a:gd name="T5" fmla="*/ 1848 h 3698"/>
                <a:gd name="T6" fmla="*/ 1878 w 3726"/>
                <a:gd name="T7" fmla="*/ 0 h 3698"/>
                <a:gd name="T8" fmla="*/ 0 w 3726"/>
                <a:gd name="T9" fmla="*/ 1848 h 3698"/>
                <a:gd name="T10" fmla="*/ 1878 w 3726"/>
                <a:gd name="T11" fmla="*/ 3697 h 3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6" h="3698">
                  <a:moveTo>
                    <a:pt x="1878" y="3697"/>
                  </a:moveTo>
                  <a:lnTo>
                    <a:pt x="1878" y="3697"/>
                  </a:lnTo>
                  <a:cubicBezTo>
                    <a:pt x="2880" y="3697"/>
                    <a:pt x="3725" y="2882"/>
                    <a:pt x="3725" y="1848"/>
                  </a:cubicBezTo>
                  <a:cubicBezTo>
                    <a:pt x="3725" y="815"/>
                    <a:pt x="2880" y="0"/>
                    <a:pt x="1878" y="0"/>
                  </a:cubicBezTo>
                  <a:cubicBezTo>
                    <a:pt x="845" y="0"/>
                    <a:pt x="0" y="815"/>
                    <a:pt x="0" y="1848"/>
                  </a:cubicBezTo>
                  <a:cubicBezTo>
                    <a:pt x="0" y="2882"/>
                    <a:pt x="845" y="3697"/>
                    <a:pt x="1878" y="369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800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6AEACBE-C8C2-E544-87A7-7E84017C50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880112" y="2058831"/>
              <a:ext cx="432509" cy="4500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1E1BC75-C84B-5641-90F7-1B069570C858}"/>
              </a:ext>
            </a:extLst>
          </p:cNvPr>
          <p:cNvGrpSpPr/>
          <p:nvPr userDrawn="1"/>
        </p:nvGrpSpPr>
        <p:grpSpPr>
          <a:xfrm>
            <a:off x="5520598" y="2563660"/>
            <a:ext cx="755983" cy="1017600"/>
            <a:chOff x="5520595" y="1922745"/>
            <a:chExt cx="755983" cy="763200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7E262233-C20A-5C41-8412-250DA6D9D12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520595" y="1922745"/>
              <a:ext cx="755983" cy="763200"/>
            </a:xfrm>
            <a:custGeom>
              <a:avLst/>
              <a:gdLst>
                <a:gd name="T0" fmla="*/ 1846 w 3694"/>
                <a:gd name="T1" fmla="*/ 3730 h 3731"/>
                <a:gd name="T2" fmla="*/ 1846 w 3694"/>
                <a:gd name="T3" fmla="*/ 3730 h 3731"/>
                <a:gd name="T4" fmla="*/ 3693 w 3694"/>
                <a:gd name="T5" fmla="*/ 1849 h 3731"/>
                <a:gd name="T6" fmla="*/ 1846 w 3694"/>
                <a:gd name="T7" fmla="*/ 0 h 3731"/>
                <a:gd name="T8" fmla="*/ 0 w 3694"/>
                <a:gd name="T9" fmla="*/ 1849 h 3731"/>
                <a:gd name="T10" fmla="*/ 1846 w 3694"/>
                <a:gd name="T11" fmla="*/ 3730 h 3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94" h="3731">
                  <a:moveTo>
                    <a:pt x="1846" y="3730"/>
                  </a:moveTo>
                  <a:lnTo>
                    <a:pt x="1846" y="3730"/>
                  </a:lnTo>
                  <a:cubicBezTo>
                    <a:pt x="2880" y="3730"/>
                    <a:pt x="3693" y="2884"/>
                    <a:pt x="3693" y="1849"/>
                  </a:cubicBezTo>
                  <a:cubicBezTo>
                    <a:pt x="3693" y="847"/>
                    <a:pt x="2880" y="0"/>
                    <a:pt x="1846" y="0"/>
                  </a:cubicBezTo>
                  <a:cubicBezTo>
                    <a:pt x="844" y="0"/>
                    <a:pt x="0" y="847"/>
                    <a:pt x="0" y="1849"/>
                  </a:cubicBezTo>
                  <a:cubicBezTo>
                    <a:pt x="0" y="2884"/>
                    <a:pt x="844" y="3730"/>
                    <a:pt x="1846" y="373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800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0EE5F60-006A-B341-A5D6-D449FE4B52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703003" y="2058831"/>
              <a:ext cx="391166" cy="45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63715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MC What 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954BB-84B7-2B41-9CCA-39C0462F4B15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/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  <a:lvl5pPr marL="1440000" indent="0">
              <a:buNone/>
              <a:defRPr/>
            </a:lvl5pPr>
          </a:lstStyle>
          <a:p>
            <a:pPr lvl="0"/>
            <a:r>
              <a:rPr lang="en-US"/>
              <a:t>We make and amend the: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AF8DFD-FBB1-3041-BF49-A40D9A5EB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6291C-CC3B-DC44-A8E3-3964E95FC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E820-FCDC-9D4F-B422-DEB35CEB4BD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D23E552-2514-B140-B76D-C761276CED22}"/>
              </a:ext>
            </a:extLst>
          </p:cNvPr>
          <p:cNvCxnSpPr>
            <a:cxnSpLocks/>
          </p:cNvCxnSpPr>
          <p:nvPr userDrawn="1"/>
        </p:nvCxnSpPr>
        <p:spPr>
          <a:xfrm>
            <a:off x="8550000" y="6408000"/>
            <a:ext cx="0" cy="4500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02CD98-FF9E-024B-AFD6-411D249289F4}"/>
              </a:ext>
            </a:extLst>
          </p:cNvPr>
          <p:cNvCxnSpPr/>
          <p:nvPr userDrawn="1"/>
        </p:nvCxnSpPr>
        <p:spPr>
          <a:xfrm>
            <a:off x="306000" y="864000"/>
            <a:ext cx="486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23">
            <a:extLst>
              <a:ext uri="{FF2B5EF4-FFF2-40B4-BE49-F238E27FC236}">
                <a16:creationId xmlns:a16="http://schemas.microsoft.com/office/drawing/2014/main" id="{9986D46D-6B22-0149-9071-0F00BEAA0DF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149593" y="2579671"/>
            <a:ext cx="487214" cy="1218036"/>
          </a:xfrm>
          <a:custGeom>
            <a:avLst/>
            <a:gdLst>
              <a:gd name="T0" fmla="*/ 1014 w 2291"/>
              <a:gd name="T1" fmla="*/ 4299 h 4300"/>
              <a:gd name="T2" fmla="*/ 1014 w 2291"/>
              <a:gd name="T3" fmla="*/ 4299 h 4300"/>
              <a:gd name="T4" fmla="*/ 1014 w 2291"/>
              <a:gd name="T5" fmla="*/ 3863 h 4300"/>
              <a:gd name="T6" fmla="*/ 492 w 2291"/>
              <a:gd name="T7" fmla="*/ 3718 h 4300"/>
              <a:gd name="T8" fmla="*/ 173 w 2291"/>
              <a:gd name="T9" fmla="*/ 3398 h 4300"/>
              <a:gd name="T10" fmla="*/ 0 w 2291"/>
              <a:gd name="T11" fmla="*/ 2847 h 4300"/>
              <a:gd name="T12" fmla="*/ 405 w 2291"/>
              <a:gd name="T13" fmla="*/ 2759 h 4300"/>
              <a:gd name="T14" fmla="*/ 580 w 2291"/>
              <a:gd name="T15" fmla="*/ 3253 h 4300"/>
              <a:gd name="T16" fmla="*/ 1014 w 2291"/>
              <a:gd name="T17" fmla="*/ 3514 h 4300"/>
              <a:gd name="T18" fmla="*/ 1014 w 2291"/>
              <a:gd name="T19" fmla="*/ 2148 h 4300"/>
              <a:gd name="T20" fmla="*/ 492 w 2291"/>
              <a:gd name="T21" fmla="*/ 1947 h 4300"/>
              <a:gd name="T22" fmla="*/ 173 w 2291"/>
              <a:gd name="T23" fmla="*/ 1627 h 4300"/>
              <a:gd name="T24" fmla="*/ 57 w 2291"/>
              <a:gd name="T25" fmla="*/ 1191 h 4300"/>
              <a:gd name="T26" fmla="*/ 376 w 2291"/>
              <a:gd name="T27" fmla="*/ 436 h 4300"/>
              <a:gd name="T28" fmla="*/ 1014 w 2291"/>
              <a:gd name="T29" fmla="*/ 203 h 4300"/>
              <a:gd name="T30" fmla="*/ 1014 w 2291"/>
              <a:gd name="T31" fmla="*/ 0 h 4300"/>
              <a:gd name="T32" fmla="*/ 1276 w 2291"/>
              <a:gd name="T33" fmla="*/ 0 h 4300"/>
              <a:gd name="T34" fmla="*/ 1276 w 2291"/>
              <a:gd name="T35" fmla="*/ 203 h 4300"/>
              <a:gd name="T36" fmla="*/ 1856 w 2291"/>
              <a:gd name="T37" fmla="*/ 436 h 4300"/>
              <a:gd name="T38" fmla="*/ 2204 w 2291"/>
              <a:gd name="T39" fmla="*/ 1075 h 4300"/>
              <a:gd name="T40" fmla="*/ 1768 w 2291"/>
              <a:gd name="T41" fmla="*/ 1133 h 4300"/>
              <a:gd name="T42" fmla="*/ 1594 w 2291"/>
              <a:gd name="T43" fmla="*/ 756 h 4300"/>
              <a:gd name="T44" fmla="*/ 1276 w 2291"/>
              <a:gd name="T45" fmla="*/ 581 h 4300"/>
              <a:gd name="T46" fmla="*/ 1276 w 2291"/>
              <a:gd name="T47" fmla="*/ 1802 h 4300"/>
              <a:gd name="T48" fmla="*/ 1681 w 2291"/>
              <a:gd name="T49" fmla="*/ 1918 h 4300"/>
              <a:gd name="T50" fmla="*/ 2029 w 2291"/>
              <a:gd name="T51" fmla="*/ 2148 h 4300"/>
              <a:gd name="T52" fmla="*/ 2204 w 2291"/>
              <a:gd name="T53" fmla="*/ 2439 h 4300"/>
              <a:gd name="T54" fmla="*/ 2290 w 2291"/>
              <a:gd name="T55" fmla="*/ 2817 h 4300"/>
              <a:gd name="T56" fmla="*/ 2000 w 2291"/>
              <a:gd name="T57" fmla="*/ 3544 h 4300"/>
              <a:gd name="T58" fmla="*/ 1276 w 2291"/>
              <a:gd name="T59" fmla="*/ 3863 h 4300"/>
              <a:gd name="T60" fmla="*/ 1276 w 2291"/>
              <a:gd name="T61" fmla="*/ 4299 h 4300"/>
              <a:gd name="T62" fmla="*/ 1014 w 2291"/>
              <a:gd name="T63" fmla="*/ 4299 h 4300"/>
              <a:gd name="T64" fmla="*/ 1014 w 2291"/>
              <a:gd name="T65" fmla="*/ 581 h 4300"/>
              <a:gd name="T66" fmla="*/ 1014 w 2291"/>
              <a:gd name="T67" fmla="*/ 581 h 4300"/>
              <a:gd name="T68" fmla="*/ 637 w 2291"/>
              <a:gd name="T69" fmla="*/ 784 h 4300"/>
              <a:gd name="T70" fmla="*/ 492 w 2291"/>
              <a:gd name="T71" fmla="*/ 1162 h 4300"/>
              <a:gd name="T72" fmla="*/ 608 w 2291"/>
              <a:gd name="T73" fmla="*/ 1511 h 4300"/>
              <a:gd name="T74" fmla="*/ 1014 w 2291"/>
              <a:gd name="T75" fmla="*/ 1743 h 4300"/>
              <a:gd name="T76" fmla="*/ 1014 w 2291"/>
              <a:gd name="T77" fmla="*/ 581 h 4300"/>
              <a:gd name="T78" fmla="*/ 1276 w 2291"/>
              <a:gd name="T79" fmla="*/ 3514 h 4300"/>
              <a:gd name="T80" fmla="*/ 1276 w 2291"/>
              <a:gd name="T81" fmla="*/ 3514 h 4300"/>
              <a:gd name="T82" fmla="*/ 1681 w 2291"/>
              <a:gd name="T83" fmla="*/ 3282 h 4300"/>
              <a:gd name="T84" fmla="*/ 1856 w 2291"/>
              <a:gd name="T85" fmla="*/ 2847 h 4300"/>
              <a:gd name="T86" fmla="*/ 1740 w 2291"/>
              <a:gd name="T87" fmla="*/ 2468 h 4300"/>
              <a:gd name="T88" fmla="*/ 1276 w 2291"/>
              <a:gd name="T89" fmla="*/ 2207 h 4300"/>
              <a:gd name="T90" fmla="*/ 1276 w 2291"/>
              <a:gd name="T91" fmla="*/ 3514 h 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291" h="4300">
                <a:moveTo>
                  <a:pt x="1014" y="4299"/>
                </a:moveTo>
                <a:lnTo>
                  <a:pt x="1014" y="4299"/>
                </a:lnTo>
                <a:cubicBezTo>
                  <a:pt x="1014" y="3863"/>
                  <a:pt x="1014" y="3863"/>
                  <a:pt x="1014" y="3863"/>
                </a:cubicBezTo>
                <a:cubicBezTo>
                  <a:pt x="812" y="3834"/>
                  <a:pt x="637" y="3805"/>
                  <a:pt x="492" y="3718"/>
                </a:cubicBezTo>
                <a:cubicBezTo>
                  <a:pt x="376" y="3660"/>
                  <a:pt x="260" y="3544"/>
                  <a:pt x="173" y="3398"/>
                </a:cubicBezTo>
                <a:cubicBezTo>
                  <a:pt x="57" y="3253"/>
                  <a:pt x="0" y="3049"/>
                  <a:pt x="0" y="2847"/>
                </a:cubicBezTo>
                <a:cubicBezTo>
                  <a:pt x="405" y="2759"/>
                  <a:pt x="405" y="2759"/>
                  <a:pt x="405" y="2759"/>
                </a:cubicBezTo>
                <a:cubicBezTo>
                  <a:pt x="464" y="2992"/>
                  <a:pt x="521" y="3137"/>
                  <a:pt x="580" y="3253"/>
                </a:cubicBezTo>
                <a:cubicBezTo>
                  <a:pt x="724" y="3398"/>
                  <a:pt x="840" y="3485"/>
                  <a:pt x="1014" y="3514"/>
                </a:cubicBezTo>
                <a:cubicBezTo>
                  <a:pt x="1014" y="2148"/>
                  <a:pt x="1014" y="2148"/>
                  <a:pt x="1014" y="2148"/>
                </a:cubicBezTo>
                <a:cubicBezTo>
                  <a:pt x="840" y="2120"/>
                  <a:pt x="666" y="2062"/>
                  <a:pt x="492" y="1947"/>
                </a:cubicBezTo>
                <a:cubicBezTo>
                  <a:pt x="348" y="1888"/>
                  <a:pt x="260" y="1772"/>
                  <a:pt x="173" y="1627"/>
                </a:cubicBezTo>
                <a:cubicBezTo>
                  <a:pt x="86" y="1511"/>
                  <a:pt x="57" y="1366"/>
                  <a:pt x="57" y="1191"/>
                </a:cubicBezTo>
                <a:cubicBezTo>
                  <a:pt x="57" y="871"/>
                  <a:pt x="173" y="639"/>
                  <a:pt x="376" y="436"/>
                </a:cubicBezTo>
                <a:cubicBezTo>
                  <a:pt x="521" y="320"/>
                  <a:pt x="753" y="232"/>
                  <a:pt x="1014" y="203"/>
                </a:cubicBezTo>
                <a:cubicBezTo>
                  <a:pt x="1014" y="0"/>
                  <a:pt x="1014" y="0"/>
                  <a:pt x="1014" y="0"/>
                </a:cubicBezTo>
                <a:cubicBezTo>
                  <a:pt x="1276" y="0"/>
                  <a:pt x="1276" y="0"/>
                  <a:pt x="1276" y="0"/>
                </a:cubicBezTo>
                <a:cubicBezTo>
                  <a:pt x="1276" y="203"/>
                  <a:pt x="1276" y="203"/>
                  <a:pt x="1276" y="203"/>
                </a:cubicBezTo>
                <a:cubicBezTo>
                  <a:pt x="1508" y="232"/>
                  <a:pt x="1710" y="320"/>
                  <a:pt x="1856" y="436"/>
                </a:cubicBezTo>
                <a:cubicBezTo>
                  <a:pt x="2029" y="581"/>
                  <a:pt x="2145" y="813"/>
                  <a:pt x="2204" y="1075"/>
                </a:cubicBezTo>
                <a:cubicBezTo>
                  <a:pt x="1768" y="1133"/>
                  <a:pt x="1768" y="1133"/>
                  <a:pt x="1768" y="1133"/>
                </a:cubicBezTo>
                <a:cubicBezTo>
                  <a:pt x="1740" y="958"/>
                  <a:pt x="1681" y="842"/>
                  <a:pt x="1594" y="756"/>
                </a:cubicBezTo>
                <a:cubicBezTo>
                  <a:pt x="1508" y="668"/>
                  <a:pt x="1420" y="610"/>
                  <a:pt x="1276" y="581"/>
                </a:cubicBezTo>
                <a:cubicBezTo>
                  <a:pt x="1276" y="1802"/>
                  <a:pt x="1276" y="1802"/>
                  <a:pt x="1276" y="1802"/>
                </a:cubicBezTo>
                <a:cubicBezTo>
                  <a:pt x="1478" y="1859"/>
                  <a:pt x="1624" y="1888"/>
                  <a:pt x="1681" y="1918"/>
                </a:cubicBezTo>
                <a:cubicBezTo>
                  <a:pt x="1826" y="1976"/>
                  <a:pt x="1942" y="2062"/>
                  <a:pt x="2029" y="2148"/>
                </a:cubicBezTo>
                <a:cubicBezTo>
                  <a:pt x="2116" y="2236"/>
                  <a:pt x="2174" y="2323"/>
                  <a:pt x="2204" y="2439"/>
                </a:cubicBezTo>
                <a:cubicBezTo>
                  <a:pt x="2261" y="2556"/>
                  <a:pt x="2290" y="2672"/>
                  <a:pt x="2290" y="2817"/>
                </a:cubicBezTo>
                <a:cubicBezTo>
                  <a:pt x="2290" y="3108"/>
                  <a:pt x="2174" y="3340"/>
                  <a:pt x="2000" y="3544"/>
                </a:cubicBezTo>
                <a:cubicBezTo>
                  <a:pt x="1797" y="3747"/>
                  <a:pt x="1565" y="3834"/>
                  <a:pt x="1276" y="3863"/>
                </a:cubicBezTo>
                <a:cubicBezTo>
                  <a:pt x="1276" y="4299"/>
                  <a:pt x="1276" y="4299"/>
                  <a:pt x="1276" y="4299"/>
                </a:cubicBezTo>
                <a:cubicBezTo>
                  <a:pt x="1014" y="4299"/>
                  <a:pt x="1014" y="4299"/>
                  <a:pt x="1014" y="4299"/>
                </a:cubicBezTo>
                <a:close/>
                <a:moveTo>
                  <a:pt x="1014" y="581"/>
                </a:moveTo>
                <a:lnTo>
                  <a:pt x="1014" y="581"/>
                </a:lnTo>
                <a:cubicBezTo>
                  <a:pt x="869" y="610"/>
                  <a:pt x="724" y="668"/>
                  <a:pt x="637" y="784"/>
                </a:cubicBezTo>
                <a:cubicBezTo>
                  <a:pt x="550" y="871"/>
                  <a:pt x="492" y="1017"/>
                  <a:pt x="492" y="1162"/>
                </a:cubicBezTo>
                <a:cubicBezTo>
                  <a:pt x="492" y="1307"/>
                  <a:pt x="521" y="1423"/>
                  <a:pt x="608" y="1511"/>
                </a:cubicBezTo>
                <a:cubicBezTo>
                  <a:pt x="696" y="1598"/>
                  <a:pt x="840" y="1685"/>
                  <a:pt x="1014" y="1743"/>
                </a:cubicBezTo>
                <a:cubicBezTo>
                  <a:pt x="1014" y="581"/>
                  <a:pt x="1014" y="581"/>
                  <a:pt x="1014" y="581"/>
                </a:cubicBezTo>
                <a:close/>
                <a:moveTo>
                  <a:pt x="1276" y="3514"/>
                </a:moveTo>
                <a:lnTo>
                  <a:pt x="1276" y="3514"/>
                </a:lnTo>
                <a:cubicBezTo>
                  <a:pt x="1449" y="3485"/>
                  <a:pt x="1565" y="3427"/>
                  <a:pt x="1681" y="3282"/>
                </a:cubicBezTo>
                <a:cubicBezTo>
                  <a:pt x="1797" y="3166"/>
                  <a:pt x="1856" y="3021"/>
                  <a:pt x="1856" y="2847"/>
                </a:cubicBezTo>
                <a:cubicBezTo>
                  <a:pt x="1856" y="2672"/>
                  <a:pt x="1797" y="2556"/>
                  <a:pt x="1740" y="2468"/>
                </a:cubicBezTo>
                <a:cubicBezTo>
                  <a:pt x="1652" y="2382"/>
                  <a:pt x="1508" y="2294"/>
                  <a:pt x="1276" y="2207"/>
                </a:cubicBezTo>
                <a:cubicBezTo>
                  <a:pt x="1276" y="3514"/>
                  <a:pt x="1276" y="3514"/>
                  <a:pt x="1276" y="35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3604AA8B-EC83-0849-A8AD-F5CABD646071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20810" y="4423589"/>
            <a:ext cx="1852612" cy="7200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National Electricity Rules</a:t>
            </a:r>
          </a:p>
        </p:txBody>
      </p:sp>
      <p:sp>
        <p:nvSpPr>
          <p:cNvPr id="40" name="Text Placeholder 38">
            <a:extLst>
              <a:ext uri="{FF2B5EF4-FFF2-40B4-BE49-F238E27FC236}">
                <a16:creationId xmlns:a16="http://schemas.microsoft.com/office/drawing/2014/main" id="{19099417-4B33-384A-A105-15BC5A6C8AAA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396662" y="4423589"/>
            <a:ext cx="1852612" cy="7200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National Gas</a:t>
            </a:r>
            <a:br>
              <a:rPr lang="en-US"/>
            </a:br>
            <a:r>
              <a:rPr lang="en-US"/>
              <a:t>Rules</a:t>
            </a:r>
          </a:p>
        </p:txBody>
      </p:sp>
      <p:sp>
        <p:nvSpPr>
          <p:cNvPr id="41" name="Text Placeholder 38">
            <a:extLst>
              <a:ext uri="{FF2B5EF4-FFF2-40B4-BE49-F238E27FC236}">
                <a16:creationId xmlns:a16="http://schemas.microsoft.com/office/drawing/2014/main" id="{31D9E7A9-33C1-C840-AD35-200CA38928DB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4472514" y="4423589"/>
            <a:ext cx="1852612" cy="7200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National Energy</a:t>
            </a:r>
            <a:br>
              <a:rPr lang="en-US"/>
            </a:br>
            <a:r>
              <a:rPr lang="en-US"/>
              <a:t>Retail Rules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3FCB979-7ECD-B54B-9D19-E3090CCD313F}"/>
              </a:ext>
            </a:extLst>
          </p:cNvPr>
          <p:cNvCxnSpPr/>
          <p:nvPr userDrawn="1"/>
        </p:nvCxnSpPr>
        <p:spPr>
          <a:xfrm>
            <a:off x="6722820" y="4251101"/>
            <a:ext cx="486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Placeholder 38">
            <a:extLst>
              <a:ext uri="{FF2B5EF4-FFF2-40B4-BE49-F238E27FC236}">
                <a16:creationId xmlns:a16="http://schemas.microsoft.com/office/drawing/2014/main" id="{B80F7321-228D-AC4E-89AF-48CBBE42C998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739048" y="4423589"/>
            <a:ext cx="1440000" cy="168000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We also</a:t>
            </a:r>
            <a:br>
              <a:rPr lang="en-US"/>
            </a:br>
            <a:r>
              <a:rPr lang="en-US"/>
              <a:t>provide market development advice to governments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E3EAE22-E072-924C-BD4A-5868B6917CE8}"/>
              </a:ext>
            </a:extLst>
          </p:cNvPr>
          <p:cNvGrpSpPr/>
          <p:nvPr userDrawn="1"/>
        </p:nvGrpSpPr>
        <p:grpSpPr>
          <a:xfrm>
            <a:off x="609053" y="2339811"/>
            <a:ext cx="1276126" cy="1704000"/>
            <a:chOff x="609053" y="1754858"/>
            <a:chExt cx="1276126" cy="1278000"/>
          </a:xfrm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3711AC07-BA0E-A546-916D-A105275F605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09053" y="1754858"/>
              <a:ext cx="1276126" cy="1278000"/>
            </a:xfrm>
            <a:custGeom>
              <a:avLst/>
              <a:gdLst>
                <a:gd name="T0" fmla="*/ 3016 w 6004"/>
                <a:gd name="T1" fmla="*/ 6014 h 6015"/>
                <a:gd name="T2" fmla="*/ 3016 w 6004"/>
                <a:gd name="T3" fmla="*/ 6014 h 6015"/>
                <a:gd name="T4" fmla="*/ 6003 w 6004"/>
                <a:gd name="T5" fmla="*/ 2993 h 6015"/>
                <a:gd name="T6" fmla="*/ 3016 w 6004"/>
                <a:gd name="T7" fmla="*/ 0 h 6015"/>
                <a:gd name="T8" fmla="*/ 0 w 6004"/>
                <a:gd name="T9" fmla="*/ 2993 h 6015"/>
                <a:gd name="T10" fmla="*/ 3016 w 6004"/>
                <a:gd name="T11" fmla="*/ 6014 h 60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04" h="6015">
                  <a:moveTo>
                    <a:pt x="3016" y="6014"/>
                  </a:moveTo>
                  <a:lnTo>
                    <a:pt x="3016" y="6014"/>
                  </a:lnTo>
                  <a:cubicBezTo>
                    <a:pt x="4669" y="6014"/>
                    <a:pt x="6003" y="4648"/>
                    <a:pt x="6003" y="2993"/>
                  </a:cubicBezTo>
                  <a:cubicBezTo>
                    <a:pt x="6003" y="1336"/>
                    <a:pt x="4669" y="0"/>
                    <a:pt x="3016" y="0"/>
                  </a:cubicBezTo>
                  <a:cubicBezTo>
                    <a:pt x="1333" y="0"/>
                    <a:pt x="0" y="1336"/>
                    <a:pt x="0" y="2993"/>
                  </a:cubicBezTo>
                  <a:cubicBezTo>
                    <a:pt x="0" y="4648"/>
                    <a:pt x="1333" y="6014"/>
                    <a:pt x="3016" y="601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800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C171FD2-31F1-3742-ADF2-FDD6DE53D0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14607" y="1941516"/>
              <a:ext cx="865018" cy="9000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EA55FDF-8235-8748-864C-DFDD94B15D17}"/>
              </a:ext>
            </a:extLst>
          </p:cNvPr>
          <p:cNvGrpSpPr/>
          <p:nvPr userDrawn="1"/>
        </p:nvGrpSpPr>
        <p:grpSpPr>
          <a:xfrm>
            <a:off x="2685377" y="2368856"/>
            <a:ext cx="1275189" cy="1704000"/>
            <a:chOff x="2685374" y="1798426"/>
            <a:chExt cx="1275189" cy="1278000"/>
          </a:xfrm>
        </p:grpSpPr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5F9F583C-7A34-FF4D-A4BD-21A912BD553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685374" y="1798426"/>
              <a:ext cx="1275189" cy="1278000"/>
            </a:xfrm>
            <a:custGeom>
              <a:avLst/>
              <a:gdLst>
                <a:gd name="T0" fmla="*/ 2986 w 6003"/>
                <a:gd name="T1" fmla="*/ 6014 h 6015"/>
                <a:gd name="T2" fmla="*/ 2986 w 6003"/>
                <a:gd name="T3" fmla="*/ 6014 h 6015"/>
                <a:gd name="T4" fmla="*/ 6002 w 6003"/>
                <a:gd name="T5" fmla="*/ 2993 h 6015"/>
                <a:gd name="T6" fmla="*/ 2986 w 6003"/>
                <a:gd name="T7" fmla="*/ 0 h 6015"/>
                <a:gd name="T8" fmla="*/ 0 w 6003"/>
                <a:gd name="T9" fmla="*/ 2993 h 6015"/>
                <a:gd name="T10" fmla="*/ 2986 w 6003"/>
                <a:gd name="T11" fmla="*/ 6014 h 60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03" h="6015">
                  <a:moveTo>
                    <a:pt x="2986" y="6014"/>
                  </a:moveTo>
                  <a:lnTo>
                    <a:pt x="2986" y="6014"/>
                  </a:lnTo>
                  <a:cubicBezTo>
                    <a:pt x="4669" y="6014"/>
                    <a:pt x="6002" y="4648"/>
                    <a:pt x="6002" y="2993"/>
                  </a:cubicBezTo>
                  <a:cubicBezTo>
                    <a:pt x="6002" y="1336"/>
                    <a:pt x="4669" y="0"/>
                    <a:pt x="2986" y="0"/>
                  </a:cubicBezTo>
                  <a:cubicBezTo>
                    <a:pt x="1333" y="0"/>
                    <a:pt x="0" y="1336"/>
                    <a:pt x="0" y="2993"/>
                  </a:cubicBezTo>
                  <a:cubicBezTo>
                    <a:pt x="0" y="4648"/>
                    <a:pt x="1333" y="6014"/>
                    <a:pt x="2986" y="601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800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60C1456-83C8-9B40-A61F-48BBF7273C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2931802" y="1987426"/>
              <a:ext cx="782332" cy="900000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040F90F-7CFF-244B-9101-0B5919B76481}"/>
              </a:ext>
            </a:extLst>
          </p:cNvPr>
          <p:cNvGrpSpPr/>
          <p:nvPr userDrawn="1"/>
        </p:nvGrpSpPr>
        <p:grpSpPr>
          <a:xfrm>
            <a:off x="4751010" y="2397901"/>
            <a:ext cx="1276126" cy="1704000"/>
            <a:chOff x="4751010" y="1798426"/>
            <a:chExt cx="1276126" cy="1278000"/>
          </a:xfrm>
        </p:grpSpPr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AF83044B-7FC5-3A46-8631-F8961BA0079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51010" y="1798426"/>
              <a:ext cx="1276126" cy="1278000"/>
            </a:xfrm>
            <a:custGeom>
              <a:avLst/>
              <a:gdLst>
                <a:gd name="T0" fmla="*/ 3016 w 6004"/>
                <a:gd name="T1" fmla="*/ 6014 h 6015"/>
                <a:gd name="T2" fmla="*/ 3016 w 6004"/>
                <a:gd name="T3" fmla="*/ 6014 h 6015"/>
                <a:gd name="T4" fmla="*/ 6003 w 6004"/>
                <a:gd name="T5" fmla="*/ 2993 h 6015"/>
                <a:gd name="T6" fmla="*/ 3016 w 6004"/>
                <a:gd name="T7" fmla="*/ 0 h 6015"/>
                <a:gd name="T8" fmla="*/ 0 w 6004"/>
                <a:gd name="T9" fmla="*/ 2993 h 6015"/>
                <a:gd name="T10" fmla="*/ 3016 w 6004"/>
                <a:gd name="T11" fmla="*/ 6014 h 60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04" h="6015">
                  <a:moveTo>
                    <a:pt x="3016" y="6014"/>
                  </a:moveTo>
                  <a:lnTo>
                    <a:pt x="3016" y="6014"/>
                  </a:lnTo>
                  <a:cubicBezTo>
                    <a:pt x="4669" y="6014"/>
                    <a:pt x="6003" y="4648"/>
                    <a:pt x="6003" y="2993"/>
                  </a:cubicBezTo>
                  <a:cubicBezTo>
                    <a:pt x="6003" y="1336"/>
                    <a:pt x="4669" y="0"/>
                    <a:pt x="3016" y="0"/>
                  </a:cubicBezTo>
                  <a:cubicBezTo>
                    <a:pt x="1333" y="0"/>
                    <a:pt x="0" y="1336"/>
                    <a:pt x="0" y="2993"/>
                  </a:cubicBezTo>
                  <a:cubicBezTo>
                    <a:pt x="0" y="4648"/>
                    <a:pt x="1333" y="6014"/>
                    <a:pt x="3016" y="601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800"/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03F78FB-6257-7546-9E70-73F67726F5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148780" y="1987426"/>
              <a:ext cx="480212" cy="900000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394FD55B-364D-FC4F-92FA-6C4B246D9B4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817586" y="2368856"/>
            <a:ext cx="1255421" cy="17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64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vern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DD57B-6C25-EA45-BAB8-63E399DF3E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National governments and energy policy development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FFB8E0-5B5E-4642-8B19-6BD1CD4DA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E820-FCDC-9D4F-B422-DEB35CEB4BD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C8DE6A1-8EAD-2A41-BB17-56C884AB2BD3}"/>
              </a:ext>
            </a:extLst>
          </p:cNvPr>
          <p:cNvCxnSpPr>
            <a:cxnSpLocks/>
          </p:cNvCxnSpPr>
          <p:nvPr userDrawn="1"/>
        </p:nvCxnSpPr>
        <p:spPr>
          <a:xfrm>
            <a:off x="8550000" y="6408000"/>
            <a:ext cx="0" cy="4500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F0D6D71-D3F8-F244-B715-155C7FF93350}"/>
              </a:ext>
            </a:extLst>
          </p:cNvPr>
          <p:cNvCxnSpPr/>
          <p:nvPr userDrawn="1"/>
        </p:nvCxnSpPr>
        <p:spPr>
          <a:xfrm>
            <a:off x="306000" y="864000"/>
            <a:ext cx="486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258" y="1382354"/>
            <a:ext cx="2720319" cy="36270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043" y="1382352"/>
            <a:ext cx="2655426" cy="3540568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D5461FE-9BC4-B64D-9C56-900CF04D3C51}"/>
              </a:ext>
            </a:extLst>
          </p:cNvPr>
          <p:cNvSpPr txBox="1">
            <a:spLocks/>
          </p:cNvSpPr>
          <p:nvPr userDrawn="1"/>
        </p:nvSpPr>
        <p:spPr>
          <a:xfrm>
            <a:off x="1580210" y="4430223"/>
            <a:ext cx="2241786" cy="18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00000" indent="-1800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60000" indent="-1800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620000" indent="-1800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7E4182"/>
                </a:solidFill>
                <a:effectLst/>
                <a:uLnTx/>
                <a:uFillTx/>
                <a:latin typeface="Tahoma"/>
              </a:rPr>
              <a:t>Council of Australian 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7E4182"/>
                </a:solidFill>
                <a:effectLst/>
                <a:uLnTx/>
                <a:uFillTx/>
                <a:latin typeface="Tahoma"/>
              </a:rPr>
            </a:b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7E4182"/>
                </a:solidFill>
                <a:effectLst/>
                <a:uLnTx/>
                <a:uFillTx/>
                <a:latin typeface="Tahoma"/>
              </a:rPr>
              <a:t>Governments (COAG) </a:t>
            </a:r>
            <a:b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Tahoma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Tahoma"/>
              </a:rPr>
              <a:t>implements policy reforms of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Tahoma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Tahoma"/>
              </a:rPr>
              <a:t>national significance that require cooperative action by federal,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Tahoma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Tahoma"/>
              </a:rPr>
              <a:t>state and territory governments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5D5461FE-9BC4-B64D-9C56-900CF04D3C51}"/>
              </a:ext>
            </a:extLst>
          </p:cNvPr>
          <p:cNvSpPr txBox="1">
            <a:spLocks/>
          </p:cNvSpPr>
          <p:nvPr userDrawn="1"/>
        </p:nvSpPr>
        <p:spPr>
          <a:xfrm>
            <a:off x="5036471" y="4430223"/>
            <a:ext cx="2225578" cy="18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00000" indent="-1800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60000" indent="-1800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620000" indent="-1800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7E4182"/>
                </a:solidFill>
                <a:effectLst/>
                <a:uLnTx/>
                <a:uFillTx/>
                <a:latin typeface="Tahoma"/>
              </a:rPr>
              <a:t>COAG Energy Council </a:t>
            </a:r>
            <a:b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Tahoma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Tahoma"/>
              </a:rPr>
              <a:t> is made up of the nation’s energy ministers. They provide national leadership on energy market development which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Tahoma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Tahoma"/>
              </a:rPr>
              <a:t>is so important for the health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Tahoma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Tahoma"/>
              </a:rPr>
              <a:t>of the national economy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D5461FE-9BC4-B64D-9C56-900CF04D3C51}"/>
              </a:ext>
            </a:extLst>
          </p:cNvPr>
          <p:cNvSpPr txBox="1">
            <a:spLocks/>
          </p:cNvSpPr>
          <p:nvPr userDrawn="1"/>
        </p:nvSpPr>
        <p:spPr>
          <a:xfrm>
            <a:off x="2888224" y="3307289"/>
            <a:ext cx="818853" cy="6232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00000" indent="-1800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60000" indent="-1800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620000" indent="-1800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6CC5EA"/>
                </a:solidFill>
                <a:effectLst/>
                <a:uLnTx/>
                <a:uFillTx/>
                <a:latin typeface="Tahoma"/>
              </a:rPr>
              <a:t>COAG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5D5461FE-9BC4-B64D-9C56-900CF04D3C51}"/>
              </a:ext>
            </a:extLst>
          </p:cNvPr>
          <p:cNvSpPr txBox="1">
            <a:spLocks/>
          </p:cNvSpPr>
          <p:nvPr userDrawn="1"/>
        </p:nvSpPr>
        <p:spPr>
          <a:xfrm>
            <a:off x="6537622" y="3082095"/>
            <a:ext cx="818853" cy="6232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00000" indent="-1800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60000" indent="-1800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620000" indent="-1800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6CC5EA"/>
                </a:solidFill>
                <a:effectLst/>
                <a:uLnTx/>
                <a:uFillTx/>
                <a:latin typeface="Tahoma"/>
              </a:rPr>
              <a:t>COAG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6CC5EA"/>
                </a:solidFill>
                <a:effectLst/>
                <a:uLnTx/>
                <a:uFillTx/>
                <a:latin typeface="Tahoma"/>
              </a:rPr>
            </a:b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6CC5EA"/>
                </a:solidFill>
                <a:effectLst/>
                <a:uLnTx/>
                <a:uFillTx/>
                <a:latin typeface="Tahoma"/>
              </a:rPr>
              <a:t>Energy Council</a:t>
            </a:r>
          </a:p>
        </p:txBody>
      </p:sp>
    </p:spTree>
    <p:extLst>
      <p:ext uri="{BB962C8B-B14F-4D97-AF65-F5344CB8AC3E}">
        <p14:creationId xmlns:p14="http://schemas.microsoft.com/office/powerpoint/2010/main" val="25911176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arket body ro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DD57B-6C25-EA45-BAB8-63E399DF3E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Market body roles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FFB8E0-5B5E-4642-8B19-6BD1CD4DA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E820-FCDC-9D4F-B422-DEB35CEB4BD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C8DE6A1-8EAD-2A41-BB17-56C884AB2BD3}"/>
              </a:ext>
            </a:extLst>
          </p:cNvPr>
          <p:cNvCxnSpPr>
            <a:cxnSpLocks/>
          </p:cNvCxnSpPr>
          <p:nvPr userDrawn="1"/>
        </p:nvCxnSpPr>
        <p:spPr>
          <a:xfrm>
            <a:off x="8550000" y="6408000"/>
            <a:ext cx="0" cy="4500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F0D6D71-D3F8-F244-B715-155C7FF93350}"/>
              </a:ext>
            </a:extLst>
          </p:cNvPr>
          <p:cNvCxnSpPr/>
          <p:nvPr userDrawn="1"/>
        </p:nvCxnSpPr>
        <p:spPr>
          <a:xfrm>
            <a:off x="306000" y="864000"/>
            <a:ext cx="486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53" y="635482"/>
            <a:ext cx="2907665" cy="38768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087" y="608978"/>
            <a:ext cx="2907665" cy="38768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965" y="635482"/>
            <a:ext cx="2907665" cy="3876887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5D5461FE-9BC4-B64D-9C56-900CF04D3C51}"/>
              </a:ext>
            </a:extLst>
          </p:cNvPr>
          <p:cNvSpPr txBox="1">
            <a:spLocks/>
          </p:cNvSpPr>
          <p:nvPr userDrawn="1"/>
        </p:nvSpPr>
        <p:spPr>
          <a:xfrm>
            <a:off x="833981" y="3962031"/>
            <a:ext cx="2103546" cy="21990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00000" indent="-1800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60000" indent="-1800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620000" indent="-1800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5883"/>
                </a:solidFill>
                <a:effectLst/>
                <a:uLnTx/>
                <a:uFillTx/>
                <a:latin typeface="Tahoma"/>
              </a:rPr>
              <a:t>Australian Energy 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5883"/>
                </a:solidFill>
                <a:effectLst/>
                <a:uLnTx/>
                <a:uFillTx/>
                <a:latin typeface="Tahoma"/>
              </a:rPr>
            </a:b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5883"/>
                </a:solidFill>
                <a:effectLst/>
                <a:uLnTx/>
                <a:uFillTx/>
                <a:latin typeface="Tahoma"/>
              </a:rPr>
              <a:t>Market Commission </a:t>
            </a:r>
            <a:b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5883"/>
                </a:solidFill>
                <a:effectLst/>
                <a:uLnTx/>
                <a:uFillTx/>
                <a:latin typeface="Tahoma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Tahoma"/>
              </a:rPr>
              <a:t>Rule maker, market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Tahoma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Tahoma"/>
              </a:rPr>
              <a:t>developer and expert adviser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Tahoma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Tahoma"/>
              </a:rPr>
              <a:t>to governments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7E4182"/>
                </a:solidFill>
                <a:effectLst/>
                <a:uLnTx/>
                <a:uFillTx/>
                <a:latin typeface="Tahoma"/>
              </a:rPr>
              <a:t>Protects consumers and achieves the right trade-off between cost, reliability and security.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D5461FE-9BC4-B64D-9C56-900CF04D3C51}"/>
              </a:ext>
            </a:extLst>
          </p:cNvPr>
          <p:cNvSpPr txBox="1">
            <a:spLocks/>
          </p:cNvSpPr>
          <p:nvPr userDrawn="1"/>
        </p:nvSpPr>
        <p:spPr>
          <a:xfrm>
            <a:off x="3684442" y="3962031"/>
            <a:ext cx="1878389" cy="18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00000" indent="-1800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60000" indent="-1800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620000" indent="-1800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5883"/>
                </a:solidFill>
                <a:effectLst/>
                <a:uLnTx/>
                <a:uFillTx/>
                <a:latin typeface="Tahoma"/>
              </a:rPr>
              <a:t>Australian Energy 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5883"/>
                </a:solidFill>
                <a:effectLst/>
                <a:uLnTx/>
                <a:uFillTx/>
                <a:latin typeface="Tahoma"/>
              </a:rPr>
            </a:b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5883"/>
                </a:solidFill>
                <a:effectLst/>
                <a:uLnTx/>
                <a:uFillTx/>
                <a:latin typeface="Tahoma"/>
              </a:rPr>
              <a:t>Regulator</a:t>
            </a:r>
            <a:b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Tahoma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Tahoma"/>
              </a:rPr>
              <a:t>Economic regulation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Tahoma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Tahoma"/>
              </a:rPr>
              <a:t>and rules compliance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7E4182"/>
                </a:solidFill>
                <a:effectLst/>
                <a:uLnTx/>
                <a:uFillTx/>
                <a:latin typeface="Tahoma"/>
              </a:rPr>
              <a:t>Polices the system and </a:t>
            </a:r>
            <a:b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7E4182"/>
                </a:solidFill>
                <a:effectLst/>
                <a:uLnTx/>
                <a:uFillTx/>
                <a:latin typeface="Tahoma"/>
              </a:rPr>
            </a:b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7E4182"/>
                </a:solidFill>
                <a:effectLst/>
                <a:uLnTx/>
                <a:uFillTx/>
                <a:latin typeface="Tahoma"/>
              </a:rPr>
              <a:t>monitors the market.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5D5461FE-9BC4-B64D-9C56-900CF04D3C51}"/>
              </a:ext>
            </a:extLst>
          </p:cNvPr>
          <p:cNvSpPr txBox="1">
            <a:spLocks/>
          </p:cNvSpPr>
          <p:nvPr userDrawn="1"/>
        </p:nvSpPr>
        <p:spPr>
          <a:xfrm>
            <a:off x="6155318" y="3962031"/>
            <a:ext cx="2181247" cy="18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00000" indent="-1800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60000" indent="-1800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620000" indent="-1800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5883"/>
                </a:solidFill>
                <a:effectLst/>
                <a:uLnTx/>
                <a:uFillTx/>
                <a:latin typeface="Tahoma"/>
              </a:rPr>
              <a:t>Australian Energy 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5883"/>
                </a:solidFill>
                <a:effectLst/>
                <a:uLnTx/>
                <a:uFillTx/>
                <a:latin typeface="Tahoma"/>
              </a:rPr>
            </a:b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5883"/>
                </a:solidFill>
                <a:effectLst/>
                <a:uLnTx/>
                <a:uFillTx/>
                <a:latin typeface="Tahoma"/>
              </a:rPr>
              <a:t>Market Operator </a:t>
            </a:r>
            <a:b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Tahoma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Tahoma"/>
              </a:rPr>
              <a:t> Electricity and gas systems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Tahoma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Tahoma"/>
              </a:rPr>
              <a:t>and market operator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7E4182"/>
                </a:solidFill>
                <a:effectLst/>
                <a:uLnTx/>
                <a:uFillTx/>
                <a:latin typeface="Tahoma"/>
              </a:rPr>
              <a:t>Works with industry </a:t>
            </a:r>
            <a:b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7E4182"/>
                </a:solidFill>
                <a:effectLst/>
                <a:uLnTx/>
                <a:uFillTx/>
                <a:latin typeface="Tahoma"/>
              </a:rPr>
            </a:b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7E4182"/>
                </a:solidFill>
                <a:effectLst/>
                <a:uLnTx/>
                <a:uFillTx/>
                <a:latin typeface="Tahoma"/>
              </a:rPr>
              <a:t>to keep the lights on.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5D5461FE-9BC4-B64D-9C56-900CF04D3C51}"/>
              </a:ext>
            </a:extLst>
          </p:cNvPr>
          <p:cNvSpPr txBox="1">
            <a:spLocks/>
          </p:cNvSpPr>
          <p:nvPr userDrawn="1"/>
        </p:nvSpPr>
        <p:spPr>
          <a:xfrm>
            <a:off x="1870270" y="2744766"/>
            <a:ext cx="818853" cy="6232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00000" indent="-1800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60000" indent="-1800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620000" indent="-1800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6CC5EA"/>
                </a:solidFill>
                <a:effectLst/>
                <a:uLnTx/>
                <a:uFillTx/>
                <a:latin typeface="Tahoma"/>
              </a:rPr>
              <a:t>AEMC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D5461FE-9BC4-B64D-9C56-900CF04D3C51}"/>
              </a:ext>
            </a:extLst>
          </p:cNvPr>
          <p:cNvSpPr txBox="1">
            <a:spLocks/>
          </p:cNvSpPr>
          <p:nvPr userDrawn="1"/>
        </p:nvSpPr>
        <p:spPr>
          <a:xfrm>
            <a:off x="4790072" y="2729525"/>
            <a:ext cx="818853" cy="6232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00000" indent="-1800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60000" indent="-1800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620000" indent="-1800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6CC5EA"/>
                </a:solidFill>
                <a:effectLst/>
                <a:uLnTx/>
                <a:uFillTx/>
                <a:latin typeface="Tahoma"/>
              </a:rPr>
              <a:t>AER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D5461FE-9BC4-B64D-9C56-900CF04D3C51}"/>
              </a:ext>
            </a:extLst>
          </p:cNvPr>
          <p:cNvSpPr txBox="1">
            <a:spLocks/>
          </p:cNvSpPr>
          <p:nvPr userDrawn="1"/>
        </p:nvSpPr>
        <p:spPr>
          <a:xfrm>
            <a:off x="7342325" y="2760006"/>
            <a:ext cx="818853" cy="6232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00000" indent="-1800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60000" indent="-1800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620000" indent="-1800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6CC5EA"/>
                </a:solidFill>
                <a:effectLst/>
                <a:uLnTx/>
                <a:uFillTx/>
                <a:latin typeface="Tahoma"/>
              </a:rPr>
              <a:t>AEMO</a:t>
            </a:r>
          </a:p>
        </p:txBody>
      </p:sp>
    </p:spTree>
    <p:extLst>
      <p:ext uri="{BB962C8B-B14F-4D97-AF65-F5344CB8AC3E}">
        <p14:creationId xmlns:p14="http://schemas.microsoft.com/office/powerpoint/2010/main" val="4532602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AEMC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DD57B-6C25-EA45-BAB8-63E399DF3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FFB8E0-5B5E-4642-8B19-6BD1CD4DA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E820-FCDC-9D4F-B422-DEB35CEB4BD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C8DE6A1-8EAD-2A41-BB17-56C884AB2BD3}"/>
              </a:ext>
            </a:extLst>
          </p:cNvPr>
          <p:cNvCxnSpPr>
            <a:cxnSpLocks/>
          </p:cNvCxnSpPr>
          <p:nvPr userDrawn="1"/>
        </p:nvCxnSpPr>
        <p:spPr>
          <a:xfrm>
            <a:off x="8550000" y="6408000"/>
            <a:ext cx="0" cy="4500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F0D6D71-D3F8-F244-B715-155C7FF93350}"/>
              </a:ext>
            </a:extLst>
          </p:cNvPr>
          <p:cNvCxnSpPr/>
          <p:nvPr userDrawn="1"/>
        </p:nvCxnSpPr>
        <p:spPr>
          <a:xfrm>
            <a:off x="306000" y="864000"/>
            <a:ext cx="486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9615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7475-FEE0-40F3-B487-DB82C2806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56FD0D-B4CE-41F4-9879-E575CB28F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DB86D-BED8-4F4E-A228-4A9502398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1D5AC9-D7BA-485E-B465-DE82470048ED}" type="datetime1">
              <a:rPr lang="en-AU" smtClean="0"/>
              <a:t>24/02/2021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4C2DBD-604C-465E-B9D8-B4B22647C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Example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5CE2D-E898-480E-8C7D-50D7E3781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EC81F68-4976-451A-B2E9-79BCBD2F70CC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656308-505F-4C9D-B9BF-1868F7BF86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17" y="6250625"/>
            <a:ext cx="1302050" cy="42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681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MC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FFB8E0-5B5E-4642-8B19-6BD1CD4DA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E820-FCDC-9D4F-B422-DEB35CEB4BD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C8DE6A1-8EAD-2A41-BB17-56C884AB2BD3}"/>
              </a:ext>
            </a:extLst>
          </p:cNvPr>
          <p:cNvCxnSpPr>
            <a:cxnSpLocks/>
          </p:cNvCxnSpPr>
          <p:nvPr userDrawn="1"/>
        </p:nvCxnSpPr>
        <p:spPr>
          <a:xfrm>
            <a:off x="8550000" y="6408000"/>
            <a:ext cx="0" cy="4500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99665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MC Title &amp; Content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F8DFD-FBB1-3041-BF49-A40D9A5EB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6291C-CC3B-DC44-A8E3-3964E95FC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E820-FCDC-9D4F-B422-DEB35CEB4BD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1FFE2D-575D-364A-AD94-761DAAC855E4}"/>
              </a:ext>
            </a:extLst>
          </p:cNvPr>
          <p:cNvCxnSpPr/>
          <p:nvPr userDrawn="1"/>
        </p:nvCxnSpPr>
        <p:spPr>
          <a:xfrm>
            <a:off x="306000" y="864000"/>
            <a:ext cx="486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D23E552-2514-B140-B76D-C761276CED22}"/>
              </a:ext>
            </a:extLst>
          </p:cNvPr>
          <p:cNvCxnSpPr>
            <a:cxnSpLocks/>
          </p:cNvCxnSpPr>
          <p:nvPr userDrawn="1"/>
        </p:nvCxnSpPr>
        <p:spPr>
          <a:xfrm>
            <a:off x="8550000" y="6408000"/>
            <a:ext cx="0" cy="4500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ECB3D0-CB26-F049-981F-FC52D31143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6387" y="1680000"/>
            <a:ext cx="8460000" cy="408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25340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MC Contact Detail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D26AD4A-EEEC-5C42-8AC5-805DC39A32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6000" y="2461008"/>
            <a:ext cx="792000" cy="1366765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B1C3B7B-4327-E44B-9BCA-4FD52D8FB8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6000" y="4168875"/>
            <a:ext cx="3600000" cy="1992000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750"/>
              </a:spcAft>
              <a:buNone/>
              <a:defRPr sz="850"/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  <a:lvl5pPr marL="1440000" indent="0">
              <a:buNone/>
              <a:defRPr/>
            </a:lvl5pPr>
          </a:lstStyle>
          <a:p>
            <a:pPr lvl="0"/>
            <a:r>
              <a:rPr lang="en-US"/>
              <a:t>Office address</a:t>
            </a:r>
            <a:br>
              <a:rPr lang="en-US"/>
            </a:br>
            <a:r>
              <a:rPr lang="en-US"/>
              <a:t>Level 6, 201 Elizabeth Street</a:t>
            </a:r>
            <a:br>
              <a:rPr lang="en-US"/>
            </a:br>
            <a:r>
              <a:rPr lang="en-US"/>
              <a:t>Sydney NSW 2000</a:t>
            </a:r>
          </a:p>
          <a:p>
            <a:pPr lvl="0"/>
            <a:r>
              <a:rPr lang="en-US"/>
              <a:t>ABN: 49 236 270 144</a:t>
            </a:r>
          </a:p>
          <a:p>
            <a:pPr lvl="0"/>
            <a:r>
              <a:rPr lang="en-US"/>
              <a:t>Postal address</a:t>
            </a:r>
            <a:br>
              <a:rPr lang="en-US"/>
            </a:br>
            <a:r>
              <a:rPr lang="en-US"/>
              <a:t>PO Box A2449</a:t>
            </a:r>
            <a:br>
              <a:rPr lang="en-US"/>
            </a:br>
            <a:r>
              <a:rPr lang="en-US"/>
              <a:t>Sydney South NSW 1235</a:t>
            </a:r>
          </a:p>
          <a:p>
            <a:pPr lvl="0"/>
            <a:r>
              <a:rPr lang="en-US"/>
              <a:t>T (02) 8296 7800</a:t>
            </a:r>
            <a:br>
              <a:rPr lang="en-US"/>
            </a:br>
            <a:r>
              <a:rPr lang="en-US"/>
              <a:t>F (02) 8296 7899</a:t>
            </a:r>
          </a:p>
        </p:txBody>
      </p:sp>
    </p:spTree>
    <p:extLst>
      <p:ext uri="{BB962C8B-B14F-4D97-AF65-F5344CB8AC3E}">
        <p14:creationId xmlns:p14="http://schemas.microsoft.com/office/powerpoint/2010/main" val="32677345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al Slide">
    <p:bg>
      <p:bgPr>
        <a:solidFill>
          <a:schemeClr val="bg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A16E1-9E4B-BE40-ACC9-926B9B04C8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32000" y="2229000"/>
            <a:ext cx="6480000" cy="2400000"/>
          </a:xfrm>
        </p:spPr>
        <p:txBody>
          <a:bodyPr anchor="ctr" anchorCtr="0"/>
          <a:lstStyle>
            <a:lvl1pPr algn="ctr">
              <a:lnSpc>
                <a:spcPts val="4200"/>
              </a:lnSpc>
              <a:defRPr sz="4000" cap="all" baseline="0">
                <a:solidFill>
                  <a:srgbClr val="FF0000"/>
                </a:solidFill>
              </a:defRPr>
            </a:lvl1pPr>
          </a:lstStyle>
          <a:p>
            <a:r>
              <a:rPr lang="en-US"/>
              <a:t>ADDITIONAL SLIDES</a:t>
            </a:r>
          </a:p>
        </p:txBody>
      </p:sp>
    </p:spTree>
    <p:extLst>
      <p:ext uri="{BB962C8B-B14F-4D97-AF65-F5344CB8AC3E}">
        <p14:creationId xmlns:p14="http://schemas.microsoft.com/office/powerpoint/2010/main" val="2848173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775BD-C264-4D14-9F9C-5E355E615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0E30A-9FDC-436A-82DC-AF6B205EB4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6646" y="1825625"/>
            <a:ext cx="43173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E30723-81C3-4A18-9021-A93A3C56F3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43182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43672F-28FD-447E-B5A2-6040CEC9D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39633-2930-45EC-84E3-81882872B149}" type="datetime1">
              <a:rPr lang="en-AU" smtClean="0"/>
              <a:t>24/02/2021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EE0952-34FB-4217-8FBC-774BE000F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Example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122B44-2702-4DE0-8F4B-297ACA78C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81F68-4976-451A-B2E9-79BCBD2F70C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438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346C0-76B2-4261-BBDE-BA8E98953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500" y="136800"/>
            <a:ext cx="6752700" cy="118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6F9673-06A6-4883-87B9-AEFCC485B9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5501" y="1681163"/>
            <a:ext cx="432268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ECD162-0697-49BE-8899-05FCFB715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5501" y="2505075"/>
            <a:ext cx="432268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9E6007-785B-41D0-B932-2B4BFF0737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432270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5DF337-0335-4780-B1BA-0BBD0A42E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43227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D2C4F8-CFFF-463C-BEA7-03012D7F8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76AA-FEFB-4B7F-A241-B7D5C39B5DB2}" type="datetime1">
              <a:rPr lang="en-AU" smtClean="0"/>
              <a:t>24/02/2021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F5B21B-D917-4C2D-A86B-12BB20BCD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Example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D006EB-F623-4403-A677-A9921610C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81F68-4976-451A-B2E9-79BCBD2F70C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65575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57A25-6280-4D1F-8222-2DE5D168B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5B11E6-D675-4EEF-978E-E38783196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27D2-0EC4-4053-8C82-3A04EF401119}" type="datetime1">
              <a:rPr lang="en-AU" smtClean="0"/>
              <a:t>24/02/2021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5CDF87-D029-4429-9F21-882389F5C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Example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0BC53C-4C4B-4FB5-B43A-F9255C94B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81F68-4976-451A-B2E9-79BCBD2F70C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57413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ABD13F-814C-4D3A-8EB6-2F0288292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F8879-5CF9-42C4-8DCE-22447CDD699B}" type="datetime1">
              <a:rPr lang="en-AU" smtClean="0"/>
              <a:t>24/02/2021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DB036C-D370-4FDE-B942-8258769CE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Example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CCFD27-C193-40B6-BAF5-5C073FCA2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81F68-4976-451A-B2E9-79BCBD2F70C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137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CABBF1-340C-406B-8C6D-79AE564C0DDF}"/>
              </a:ext>
            </a:extLst>
          </p:cNvPr>
          <p:cNvSpPr/>
          <p:nvPr userDrawn="1"/>
        </p:nvSpPr>
        <p:spPr>
          <a:xfrm>
            <a:off x="0" y="0"/>
            <a:ext cx="2951560" cy="6858000"/>
          </a:xfrm>
          <a:prstGeom prst="rect">
            <a:avLst/>
          </a:prstGeom>
          <a:gradFill>
            <a:gsLst>
              <a:gs pos="0">
                <a:srgbClr val="360F3C"/>
              </a:gs>
              <a:gs pos="99000">
                <a:srgbClr val="77173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B8A512-F5E2-4729-A3C7-D3CBFFA81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800" y="457200"/>
            <a:ext cx="2486700" cy="1324800"/>
          </a:xfrm>
        </p:spPr>
        <p:txBody>
          <a:bodyPr anchor="t" anchorCtr="0">
            <a:noAutofit/>
          </a:bodyPr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116F7-0AE7-40B0-9C9D-0F9CBF82D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1360" y="457200"/>
            <a:ext cx="5793740" cy="562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46DFC6-B1F9-4548-AD13-D6EEFAE6D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9800" y="3117600"/>
            <a:ext cx="2486700" cy="1846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B08899-091A-4986-B914-D309D6491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AD2C3-C4A0-4B3F-ADEC-D6135EED3EA2}" type="datetime1">
              <a:rPr lang="en-AU" smtClean="0"/>
              <a:t>24/02/2021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35479A-D9D2-45B0-9A87-66C743FAB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Example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E2F7D9-6D72-472F-9761-039966507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81F68-4976-451A-B2E9-79BCBD2F70CC}" type="slidenum">
              <a:rPr lang="en-AU" smtClean="0"/>
              <a:t>‹#›</a:t>
            </a:fld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E11E4B-3A96-4BA8-A032-67B5456BA8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17" y="6250625"/>
            <a:ext cx="1302050" cy="42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69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4AA570C-1BBC-4CDB-A506-E6982C6B7BDD}"/>
              </a:ext>
            </a:extLst>
          </p:cNvPr>
          <p:cNvSpPr/>
          <p:nvPr userDrawn="1"/>
        </p:nvSpPr>
        <p:spPr>
          <a:xfrm>
            <a:off x="0" y="1"/>
            <a:ext cx="9144000" cy="1325563"/>
          </a:xfrm>
          <a:prstGeom prst="rect">
            <a:avLst/>
          </a:prstGeom>
          <a:gradFill>
            <a:gsLst>
              <a:gs pos="0">
                <a:srgbClr val="360F3C"/>
              </a:gs>
              <a:gs pos="99000">
                <a:srgbClr val="77173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13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13FF67-1633-4DD4-99C9-C98EEFE70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46" y="136526"/>
            <a:ext cx="6751334" cy="118903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0BBB1-D145-40B9-81B9-93197AFAA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645" y="1825625"/>
            <a:ext cx="877078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2B31C-A208-4978-9A1D-EA4662D26B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22319" y="6356351"/>
            <a:ext cx="130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30C62-9B47-4189-AE29-F80B4AC02F59}" type="datetime1">
              <a:rPr lang="en-AU" smtClean="0"/>
              <a:t>24/02/2021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C266F-310A-4449-8A29-6F1ACA0C6C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40023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Example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EF9F2-B7AF-45F0-96E3-4AB78790C4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15350" y="6356351"/>
            <a:ext cx="4320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81F68-4976-451A-B2E9-79BCBD2F70CC}" type="slidenum">
              <a:rPr lang="en-AU" smtClean="0"/>
              <a:t>‹#›</a:t>
            </a:fld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C1AA2C-3FFA-48E8-B036-2C5DC3A52F9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17" y="6250625"/>
            <a:ext cx="1302050" cy="42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49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9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9A6FBB-AB70-D642-9D67-F86F3A4F7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000" y="408000"/>
            <a:ext cx="8460000" cy="3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Text page with large paragraph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ACB82A-5CCE-0B4B-A0C4-58B2E13960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6000" y="1680000"/>
            <a:ext cx="8460000" cy="40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BFB7E-6370-3540-BD4A-B45117A6D1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50000" y="6408000"/>
            <a:ext cx="216000" cy="24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 b="1">
                <a:solidFill>
                  <a:schemeClr val="bg1"/>
                </a:solidFill>
              </a:defRPr>
            </a:lvl1pPr>
          </a:lstStyle>
          <a:p>
            <a:fld id="{73A9E820-FCDC-9D4F-B422-DEB35CEB4B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85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hf hdr="0" ftr="0" dt="0"/>
  <p:txStyles>
    <p:titleStyle>
      <a:lvl1pPr algn="l" defTabSz="914400" rtl="0" eaLnBrk="1" latinLnBrk="0" hangingPunct="1">
        <a:lnSpc>
          <a:spcPts val="1800"/>
        </a:lnSpc>
        <a:spcBef>
          <a:spcPct val="0"/>
        </a:spcBef>
        <a:buNone/>
        <a:defRPr sz="18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ts val="18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1pPr>
      <a:lvl2pPr marL="540000" indent="-180000" algn="l" defTabSz="914400" rtl="0" eaLnBrk="1" latinLnBrk="0" hangingPunct="1">
        <a:lnSpc>
          <a:spcPts val="18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900000" indent="-180000" algn="l" defTabSz="914400" rtl="0" eaLnBrk="1" latinLnBrk="0" hangingPunct="1">
        <a:lnSpc>
          <a:spcPts val="18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260000" indent="-180000" algn="l" defTabSz="914400" rtl="0" eaLnBrk="1" latinLnBrk="0" hangingPunct="1">
        <a:lnSpc>
          <a:spcPts val="18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620000" indent="-180000" algn="l" defTabSz="914400" rtl="0" eaLnBrk="1" latinLnBrk="0" hangingPunct="1">
        <a:lnSpc>
          <a:spcPts val="18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CA1FD-13EA-4EFE-AF46-C074C9D96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46" y="-92871"/>
            <a:ext cx="9314826" cy="1189039"/>
          </a:xfrm>
        </p:spPr>
        <p:txBody>
          <a:bodyPr>
            <a:normAutofit/>
          </a:bodyPr>
          <a:lstStyle/>
          <a:p>
            <a:r>
              <a:rPr lang="en-AU" sz="2800" dirty="0"/>
              <a:t>List of L1 and L2 Milestones impacted by change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23AB4C-AA0A-464D-9E5D-344CC92359AE}"/>
              </a:ext>
            </a:extLst>
          </p:cNvPr>
          <p:cNvSpPr txBox="1"/>
          <p:nvPr/>
        </p:nvSpPr>
        <p:spPr>
          <a:xfrm>
            <a:off x="176646" y="6190488"/>
            <a:ext cx="1652154" cy="66751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graphicFrame>
        <p:nvGraphicFramePr>
          <p:cNvPr id="9" name="Table 7">
            <a:extLst>
              <a:ext uri="{FF2B5EF4-FFF2-40B4-BE49-F238E27FC236}">
                <a16:creationId xmlns:a16="http://schemas.microsoft.com/office/drawing/2014/main" id="{64E53BBF-B961-4C31-9B85-8A9B528CB6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91028"/>
              </p:ext>
            </p:extLst>
          </p:nvPr>
        </p:nvGraphicFramePr>
        <p:xfrm>
          <a:off x="273455" y="1399041"/>
          <a:ext cx="8597090" cy="495731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18096">
                  <a:extLst>
                    <a:ext uri="{9D8B030D-6E8A-4147-A177-3AD203B41FA5}">
                      <a16:colId xmlns:a16="http://schemas.microsoft.com/office/drawing/2014/main" val="2111799822"/>
                    </a:ext>
                  </a:extLst>
                </a:gridCol>
                <a:gridCol w="4612480">
                  <a:extLst>
                    <a:ext uri="{9D8B030D-6E8A-4147-A177-3AD203B41FA5}">
                      <a16:colId xmlns:a16="http://schemas.microsoft.com/office/drawing/2014/main" val="3635233358"/>
                    </a:ext>
                  </a:extLst>
                </a:gridCol>
                <a:gridCol w="1088838">
                  <a:extLst>
                    <a:ext uri="{9D8B030D-6E8A-4147-A177-3AD203B41FA5}">
                      <a16:colId xmlns:a16="http://schemas.microsoft.com/office/drawing/2014/main" val="3219713578"/>
                    </a:ext>
                  </a:extLst>
                </a:gridCol>
                <a:gridCol w="1088838">
                  <a:extLst>
                    <a:ext uri="{9D8B030D-6E8A-4147-A177-3AD203B41FA5}">
                      <a16:colId xmlns:a16="http://schemas.microsoft.com/office/drawing/2014/main" val="1320448098"/>
                    </a:ext>
                  </a:extLst>
                </a:gridCol>
                <a:gridCol w="1088838">
                  <a:extLst>
                    <a:ext uri="{9D8B030D-6E8A-4147-A177-3AD203B41FA5}">
                      <a16:colId xmlns:a16="http://schemas.microsoft.com/office/drawing/2014/main" val="3982521692"/>
                    </a:ext>
                  </a:extLst>
                </a:gridCol>
              </a:tblGrid>
              <a:tr h="466797">
                <a:tc>
                  <a:txBody>
                    <a:bodyPr/>
                    <a:lstStyle/>
                    <a:p>
                      <a:pPr algn="ctr"/>
                      <a:r>
                        <a:rPr lang="en-AU" sz="1200"/>
                        <a:t>ID</a:t>
                      </a:r>
                    </a:p>
                  </a:txBody>
                  <a:tcPr marL="100796" marR="100796" marT="50398" marB="50398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200"/>
                        <a:t>Milestone</a:t>
                      </a:r>
                    </a:p>
                  </a:txBody>
                  <a:tcPr marL="100796" marR="100796" marT="50398" marB="50398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200"/>
                        <a:t>Previous Date</a:t>
                      </a:r>
                    </a:p>
                  </a:txBody>
                  <a:tcPr marL="39683" marR="100796" marT="50398" marB="50398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200"/>
                        <a:t>Baselined Dates</a:t>
                      </a:r>
                    </a:p>
                  </a:txBody>
                  <a:tcPr marL="39683" marR="100796" marT="50398" marB="50398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200"/>
                        <a:t>Owner</a:t>
                      </a:r>
                    </a:p>
                  </a:txBody>
                  <a:tcPr marL="100796" marR="100796" marT="50398" marB="50398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8752355"/>
                  </a:ext>
                </a:extLst>
              </a:tr>
              <a:tr h="32491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200" b="1" u="none" strike="noStrike">
                          <a:effectLst/>
                        </a:rPr>
                        <a:t>L1-19</a:t>
                      </a:r>
                      <a:endParaRPr lang="en-AU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9683" marR="39683" marT="39683" marB="39683"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200" b="1" u="none" strike="noStrike">
                          <a:effectLst/>
                        </a:rPr>
                        <a:t>AEMO (Retail) Metering Solution - Go-Live</a:t>
                      </a:r>
                      <a:endParaRPr lang="en-AU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9683" marR="39683" marT="39683" marB="39683"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200" b="1" u="none" strike="noStrike">
                          <a:effectLst/>
                        </a:rPr>
                        <a:t>9-Mar-21</a:t>
                      </a:r>
                      <a:endParaRPr lang="en-AU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9683" marR="39683" marT="39683" marB="39683"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200" b="1" u="none" strike="noStrike">
                          <a:effectLst/>
                        </a:rPr>
                        <a:t>31-May-21*</a:t>
                      </a:r>
                      <a:endParaRPr lang="en-AU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9683" marR="39683" marT="39683" marB="39683"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200" b="1"/>
                        <a:t>AEMO</a:t>
                      </a:r>
                      <a:endParaRPr lang="en-AU" sz="1200" b="1">
                        <a:latin typeface="+mn-lt"/>
                      </a:endParaRPr>
                    </a:p>
                  </a:txBody>
                  <a:tcPr marL="39683" marR="39683" marT="39683" marB="39683"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573105"/>
                  </a:ext>
                </a:extLst>
              </a:tr>
              <a:tr h="32491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200" u="none" strike="noStrike">
                          <a:effectLst/>
                        </a:rPr>
                        <a:t>L2-RE35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9683" marR="39683" marT="39683" marB="39683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200" u="none" strike="noStrike">
                          <a:effectLst/>
                        </a:rPr>
                        <a:t>Industry Go-Live Plan final - Release 3 - Retail MDM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9683" marR="39683" marT="39683" marB="39683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200" u="none" strike="noStrike">
                          <a:effectLst/>
                        </a:rPr>
                        <a:t>25-Jan-21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9683" marR="39683" marT="39683" marB="39683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200" u="none" strike="noStrike">
                          <a:effectLst/>
                        </a:rPr>
                        <a:t>16-Apr-21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9683" marR="39683" marT="39683" marB="39683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/>
                        <a:t>AEMO</a:t>
                      </a:r>
                      <a:endParaRPr lang="en-AU" sz="1200">
                        <a:latin typeface="+mn-lt"/>
                      </a:endParaRPr>
                    </a:p>
                  </a:txBody>
                  <a:tcPr marL="39683" marR="39683" marT="39683" marB="39683" anchor="ctr"/>
                </a:tc>
                <a:extLst>
                  <a:ext uri="{0D108BD9-81ED-4DB2-BD59-A6C34878D82A}">
                    <a16:rowId xmlns:a16="http://schemas.microsoft.com/office/drawing/2014/main" val="2614021501"/>
                  </a:ext>
                </a:extLst>
              </a:tr>
              <a:tr h="44535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200" u="none" strike="noStrike">
                          <a:effectLst/>
                        </a:rPr>
                        <a:t>L2-M11 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9683" marR="39683" marT="39683" marB="39683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200" u="none" strike="noStrike">
                          <a:effectLst/>
                        </a:rPr>
                        <a:t>Industry Test Preparation completed by Participants for MDM and B2M Go-Live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9683" marR="39683" marT="39683" marB="39683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200" u="none" strike="noStrike">
                          <a:effectLst/>
                        </a:rPr>
                        <a:t>1-Feb-21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9683" marR="39683" marT="39683" marB="39683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200" u="none" strike="noStrike">
                          <a:effectLst/>
                        </a:rPr>
                        <a:t>19-Apr-21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9683" marR="39683" marT="39683" marB="396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200"/>
                        <a:t>Participants</a:t>
                      </a:r>
                      <a:endParaRPr lang="en-AU" sz="1200">
                        <a:latin typeface="+mn-lt"/>
                      </a:endParaRPr>
                    </a:p>
                  </a:txBody>
                  <a:tcPr marL="39683" marR="39683" marT="39683" marB="39683" anchor="ctr"/>
                </a:tc>
                <a:extLst>
                  <a:ext uri="{0D108BD9-81ED-4DB2-BD59-A6C34878D82A}">
                    <a16:rowId xmlns:a16="http://schemas.microsoft.com/office/drawing/2014/main" val="1699875278"/>
                  </a:ext>
                </a:extLst>
              </a:tr>
              <a:tr h="44535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200" u="none" strike="noStrike">
                          <a:effectLst/>
                        </a:rPr>
                        <a:t>L2-M12 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9683" marR="39683" marT="39683" marB="39683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200" u="none" strike="noStrike">
                          <a:effectLst/>
                        </a:rPr>
                        <a:t>Industry Test Preparation completed by AEMO for MDM and B2M Go-Live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9683" marR="39683" marT="39683" marB="39683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200" u="none" strike="noStrike">
                          <a:effectLst/>
                        </a:rPr>
                        <a:t>1-Feb-21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9683" marR="39683" marT="39683" marB="39683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200" u="none" strike="noStrike">
                          <a:effectLst/>
                        </a:rPr>
                        <a:t>19-Apr-21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9683" marR="39683" marT="39683" marB="396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200"/>
                        <a:t>AEMO</a:t>
                      </a:r>
                      <a:endParaRPr lang="en-AU" sz="1200">
                        <a:latin typeface="+mn-lt"/>
                      </a:endParaRPr>
                    </a:p>
                  </a:txBody>
                  <a:tcPr marL="39683" marR="39683" marT="39683" marB="39683" anchor="ctr"/>
                </a:tc>
                <a:extLst>
                  <a:ext uri="{0D108BD9-81ED-4DB2-BD59-A6C34878D82A}">
                    <a16:rowId xmlns:a16="http://schemas.microsoft.com/office/drawing/2014/main" val="3784158825"/>
                  </a:ext>
                </a:extLst>
              </a:tr>
              <a:tr h="32491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200" u="none" strike="noStrike">
                          <a:effectLst/>
                        </a:rPr>
                        <a:t>L2-RE29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9683" marR="39683" marT="39683" marB="39683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200" u="none" strike="noStrike">
                          <a:effectLst/>
                        </a:rPr>
                        <a:t>Retail MDM (incl. B2M) Invitation Industry Test Commences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9683" marR="39683" marT="39683" marB="39683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200" u="none" strike="noStrike">
                          <a:effectLst/>
                        </a:rPr>
                        <a:t>1-Feb-21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9683" marR="39683" marT="39683" marB="39683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200" u="none" strike="noStrike">
                          <a:effectLst/>
                        </a:rPr>
                        <a:t>19-Apr-21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9683" marR="39683" marT="39683" marB="396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200"/>
                        <a:t>AEMO</a:t>
                      </a:r>
                      <a:endParaRPr lang="en-AU" sz="1200">
                        <a:latin typeface="+mn-lt"/>
                      </a:endParaRPr>
                    </a:p>
                  </a:txBody>
                  <a:tcPr marL="39683" marR="39683" marT="39683" marB="39683" anchor="ctr"/>
                </a:tc>
                <a:extLst>
                  <a:ext uri="{0D108BD9-81ED-4DB2-BD59-A6C34878D82A}">
                    <a16:rowId xmlns:a16="http://schemas.microsoft.com/office/drawing/2014/main" val="3155691751"/>
                  </a:ext>
                </a:extLst>
              </a:tr>
              <a:tr h="32491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200" u="none" strike="noStrike">
                          <a:effectLst/>
                        </a:rPr>
                        <a:t>L2-RE30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9683" marR="39683" marT="39683" marB="39683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200" u="none" strike="noStrike">
                          <a:effectLst/>
                        </a:rPr>
                        <a:t>Retail MDM (incl. B2M) Invitation Industry Test Concludes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9683" marR="39683" marT="39683" marB="39683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200" u="none" strike="noStrike">
                          <a:effectLst/>
                        </a:rPr>
                        <a:t>3-Mar-21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9683" marR="39683" marT="39683" marB="39683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200" u="none" strike="noStrike">
                          <a:effectLst/>
                        </a:rPr>
                        <a:t>21-May-21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9683" marR="39683" marT="39683" marB="39683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/>
                        <a:t>AEMO</a:t>
                      </a:r>
                      <a:endParaRPr lang="en-AU" sz="1200">
                        <a:latin typeface="+mn-lt"/>
                      </a:endParaRPr>
                    </a:p>
                  </a:txBody>
                  <a:tcPr marL="39683" marR="39683" marT="39683" marB="39683" anchor="ctr"/>
                </a:tc>
                <a:extLst>
                  <a:ext uri="{0D108BD9-81ED-4DB2-BD59-A6C34878D82A}">
                    <a16:rowId xmlns:a16="http://schemas.microsoft.com/office/drawing/2014/main" val="3964507057"/>
                  </a:ext>
                </a:extLst>
              </a:tr>
              <a:tr h="32491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200" u="none" strike="noStrike">
                          <a:effectLst/>
                        </a:rPr>
                        <a:t>L2-M24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9683" marR="39683" marT="39683" marB="39683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200" u="none" strike="noStrike">
                          <a:effectLst/>
                        </a:rPr>
                        <a:t>Retail MDM (incl. B2M) Go-Live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9683" marR="39683" marT="39683" marB="39683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200" u="none" strike="noStrike">
                          <a:effectLst/>
                        </a:rPr>
                        <a:t>9-Mar-21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9683" marR="39683" marT="39683" marB="39683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200" u="none" strike="noStrike">
                          <a:effectLst/>
                        </a:rPr>
                        <a:t>31-May-21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9683" marR="39683" marT="39683" marB="396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200"/>
                        <a:t>AEMO</a:t>
                      </a:r>
                      <a:endParaRPr lang="en-AU" sz="1200">
                        <a:latin typeface="+mn-lt"/>
                      </a:endParaRPr>
                    </a:p>
                  </a:txBody>
                  <a:tcPr marL="39683" marR="39683" marT="39683" marB="39683" anchor="ctr"/>
                </a:tc>
                <a:extLst>
                  <a:ext uri="{0D108BD9-81ED-4DB2-BD59-A6C34878D82A}">
                    <a16:rowId xmlns:a16="http://schemas.microsoft.com/office/drawing/2014/main" val="1309954116"/>
                  </a:ext>
                </a:extLst>
              </a:tr>
              <a:tr h="32491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200" u="none" strike="noStrike">
                          <a:effectLst/>
                        </a:rPr>
                        <a:t>L2-M10 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9683" marR="39683" marT="39683" marB="39683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200" u="none" strike="noStrike">
                          <a:effectLst/>
                        </a:rPr>
                        <a:t>5 minute files in MDFF format accepted by AEMO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9683" marR="39683" marT="39683" marB="39683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200" u="none" strike="noStrike">
                          <a:effectLst/>
                        </a:rPr>
                        <a:t>1-Apr-21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9683" marR="39683" marT="39683" marB="39683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200" u="none" strike="noStrike">
                          <a:effectLst/>
                        </a:rPr>
                        <a:t>22-Jun-21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9683" marR="39683" marT="39683" marB="396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200"/>
                        <a:t>AEMO</a:t>
                      </a:r>
                      <a:endParaRPr lang="en-AU" sz="1200">
                        <a:latin typeface="+mn-lt"/>
                      </a:endParaRPr>
                    </a:p>
                  </a:txBody>
                  <a:tcPr marL="39683" marR="39683" marT="39683" marB="39683" anchor="ctr"/>
                </a:tc>
                <a:extLst>
                  <a:ext uri="{0D108BD9-81ED-4DB2-BD59-A6C34878D82A}">
                    <a16:rowId xmlns:a16="http://schemas.microsoft.com/office/drawing/2014/main" val="1368256073"/>
                  </a:ext>
                </a:extLst>
              </a:tr>
              <a:tr h="32491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200" b="1" u="none" strike="noStrike">
                          <a:effectLst/>
                        </a:rPr>
                        <a:t>L1-22</a:t>
                      </a:r>
                      <a:endParaRPr lang="en-AU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9683" marR="39683" marT="39683" marB="39683"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200" b="1" u="none" strike="noStrike">
                          <a:effectLst/>
                        </a:rPr>
                        <a:t>Settlements Platform Go-Live</a:t>
                      </a:r>
                      <a:endParaRPr lang="en-AU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9683" marR="39683" marT="39683" marB="39683"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200" b="1" u="none" strike="noStrike">
                          <a:effectLst/>
                        </a:rPr>
                        <a:t>19-Apr-21</a:t>
                      </a:r>
                      <a:endParaRPr lang="en-AU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9683" marR="39683" marT="39683" marB="39683"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200" b="1" u="none" strike="noStrike">
                          <a:effectLst/>
                        </a:rPr>
                        <a:t>17-May-21</a:t>
                      </a:r>
                      <a:endParaRPr lang="en-AU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9683" marR="39683" marT="39683" marB="39683"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200" b="1"/>
                        <a:t>AEMO</a:t>
                      </a:r>
                      <a:endParaRPr lang="en-AU" sz="1200" b="1">
                        <a:latin typeface="+mn-lt"/>
                      </a:endParaRPr>
                    </a:p>
                  </a:txBody>
                  <a:tcPr marL="39683" marR="39683" marT="39683" marB="39683"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6366705"/>
                  </a:ext>
                </a:extLst>
              </a:tr>
              <a:tr h="32491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200" u="none" strike="noStrike">
                          <a:effectLst/>
                        </a:rPr>
                        <a:t>L2-S10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9683" marR="39683" marT="39683" marB="39683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200" u="none" strike="noStrike">
                          <a:effectLst/>
                        </a:rPr>
                        <a:t>Settlements Industry Test preparation completed by participants 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9683" marR="39683" marT="39683" marB="39683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200" u="none" strike="noStrike">
                          <a:effectLst/>
                        </a:rPr>
                        <a:t>17-Feb-21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9683" marR="39683" marT="39683" marB="39683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200" u="none" strike="noStrike">
                          <a:effectLst/>
                        </a:rPr>
                        <a:t>22-Mar-21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9683" marR="39683" marT="39683" marB="39683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/>
                        <a:t>Participants</a:t>
                      </a:r>
                      <a:endParaRPr lang="en-AU" sz="1200">
                        <a:latin typeface="+mn-lt"/>
                      </a:endParaRPr>
                    </a:p>
                  </a:txBody>
                  <a:tcPr marL="39683" marR="39683" marT="39683" marB="39683" anchor="ctr"/>
                </a:tc>
                <a:extLst>
                  <a:ext uri="{0D108BD9-81ED-4DB2-BD59-A6C34878D82A}">
                    <a16:rowId xmlns:a16="http://schemas.microsoft.com/office/drawing/2014/main" val="1843925086"/>
                  </a:ext>
                </a:extLst>
              </a:tr>
              <a:tr h="3506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200" u="none" strike="noStrike">
                          <a:effectLst/>
                        </a:rPr>
                        <a:t>L2-S11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9683" marR="39683" marT="39683" marB="39683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200" u="none" strike="noStrike">
                          <a:effectLst/>
                        </a:rPr>
                        <a:t>Settlements Industry Test preparation completed by AEMO 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9683" marR="39683" marT="39683" marB="39683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200" u="none" strike="noStrike">
                          <a:effectLst/>
                        </a:rPr>
                        <a:t>17-Feb-21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9683" marR="39683" marT="39683" marB="39683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200" u="none" strike="noStrike">
                          <a:effectLst/>
                        </a:rPr>
                        <a:t>22-Mar-21</a:t>
                      </a:r>
                    </a:p>
                  </a:txBody>
                  <a:tcPr marL="39683" marR="39683" marT="39683" marB="39683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/>
                        <a:t>AEMO</a:t>
                      </a:r>
                      <a:endParaRPr lang="en-AU" sz="1200">
                        <a:latin typeface="+mn-lt"/>
                      </a:endParaRPr>
                    </a:p>
                  </a:txBody>
                  <a:tcPr marL="39683" marR="39683" marT="39683" marB="39683" anchor="ctr"/>
                </a:tc>
                <a:extLst>
                  <a:ext uri="{0D108BD9-81ED-4DB2-BD59-A6C34878D82A}">
                    <a16:rowId xmlns:a16="http://schemas.microsoft.com/office/drawing/2014/main" val="21161927"/>
                  </a:ext>
                </a:extLst>
              </a:tr>
              <a:tr h="32491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200" u="none" strike="noStrike">
                          <a:effectLst/>
                        </a:rPr>
                        <a:t>L2-RE19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9683" marR="39683" marT="39683" marB="39683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200" u="none" strike="noStrike">
                          <a:effectLst/>
                        </a:rPr>
                        <a:t>Industry Go-Live Plan - Settlements finalised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9683" marR="39683" marT="39683" marB="39683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200" u="none" strike="noStrike">
                          <a:effectLst/>
                        </a:rPr>
                        <a:t>19-Mar-21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9683" marR="39683" marT="39683" marB="39683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200" u="none" strike="noStrike">
                          <a:effectLst/>
                        </a:rPr>
                        <a:t>16-Apr-21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9683" marR="39683" marT="39683" marB="39683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/>
                        <a:t>AEMO</a:t>
                      </a:r>
                      <a:endParaRPr lang="en-AU" sz="1200">
                        <a:latin typeface="+mn-lt"/>
                      </a:endParaRPr>
                    </a:p>
                  </a:txBody>
                  <a:tcPr marL="39683" marR="39683" marT="39683" marB="39683" anchor="ctr"/>
                </a:tc>
                <a:extLst>
                  <a:ext uri="{0D108BD9-81ED-4DB2-BD59-A6C34878D82A}">
                    <a16:rowId xmlns:a16="http://schemas.microsoft.com/office/drawing/2014/main" val="1827996307"/>
                  </a:ext>
                </a:extLst>
              </a:tr>
              <a:tr h="32491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200" u="none" strike="noStrike">
                          <a:effectLst/>
                        </a:rPr>
                        <a:t>L2-RE32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9683" marR="39683" marT="39683" marB="39683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200" u="none" strike="noStrike">
                          <a:effectLst/>
                        </a:rPr>
                        <a:t>Settlements Industry Test Concludes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9683" marR="39683" marT="39683" marB="39683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200" u="none" strike="noStrike">
                          <a:effectLst/>
                        </a:rPr>
                        <a:t>14-Apr-21</a:t>
                      </a:r>
                      <a:endParaRPr lang="en-A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9683" marR="39683" marT="39683" marB="39683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200" u="none" strike="noStrike">
                          <a:effectLst/>
                        </a:rPr>
                        <a:t>13-May-21</a:t>
                      </a:r>
                    </a:p>
                  </a:txBody>
                  <a:tcPr marL="39683" marR="39683" marT="39683" marB="39683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dirty="0"/>
                        <a:t>AEMO</a:t>
                      </a:r>
                      <a:endParaRPr lang="en-AU" sz="1200" dirty="0">
                        <a:latin typeface="+mn-lt"/>
                      </a:endParaRPr>
                    </a:p>
                  </a:txBody>
                  <a:tcPr marL="39683" marR="39683" marT="39683" marB="39683" anchor="ctr"/>
                </a:tc>
                <a:extLst>
                  <a:ext uri="{0D108BD9-81ED-4DB2-BD59-A6C34878D82A}">
                    <a16:rowId xmlns:a16="http://schemas.microsoft.com/office/drawing/2014/main" val="91680979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3F7FF4A-F540-4A13-B902-F07968B9E055}"/>
              </a:ext>
            </a:extLst>
          </p:cNvPr>
          <p:cNvSpPr txBox="1"/>
          <p:nvPr/>
        </p:nvSpPr>
        <p:spPr>
          <a:xfrm>
            <a:off x="423534" y="6476370"/>
            <a:ext cx="51260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i="1" dirty="0"/>
              <a:t>* Confirmation of date is dependent upon status at the March Checkpoint</a:t>
            </a:r>
          </a:p>
        </p:txBody>
      </p:sp>
    </p:spTree>
    <p:extLst>
      <p:ext uri="{BB962C8B-B14F-4D97-AF65-F5344CB8AC3E}">
        <p14:creationId xmlns:p14="http://schemas.microsoft.com/office/powerpoint/2010/main" val="34978049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EMO PPT 2018">
      <a:dk1>
        <a:srgbClr val="222324"/>
      </a:dk1>
      <a:lt1>
        <a:srgbClr val="FFFFFF"/>
      </a:lt1>
      <a:dk2>
        <a:srgbClr val="000000"/>
      </a:dk2>
      <a:lt2>
        <a:srgbClr val="E0E8EA"/>
      </a:lt2>
      <a:accent1>
        <a:srgbClr val="C41230"/>
      </a:accent1>
      <a:accent2>
        <a:srgbClr val="360F3C"/>
      </a:accent2>
      <a:accent3>
        <a:srgbClr val="F37421"/>
      </a:accent3>
      <a:accent4>
        <a:srgbClr val="FFC222"/>
      </a:accent4>
      <a:accent5>
        <a:srgbClr val="82859C"/>
      </a:accent5>
      <a:accent6>
        <a:srgbClr val="B3E0EE"/>
      </a:accent6>
      <a:hlink>
        <a:srgbClr val="C41230"/>
      </a:hlink>
      <a:folHlink>
        <a:srgbClr val="C41230"/>
      </a:folHlink>
    </a:clrScheme>
    <a:fontScheme name="AEMO TW Segoe">
      <a:majorFont>
        <a:latin typeface="Century Gothic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2018 4-3 v3.potx" id="{C7FD2093-610A-4D61-ACEB-F5994A26DD88}" vid="{C097FF71-F871-4FB0-B620-0BE05792ACAF}"/>
    </a:ext>
  </a:extLst>
</a:theme>
</file>

<file path=ppt/theme/theme2.xml><?xml version="1.0" encoding="utf-8"?>
<a:theme xmlns:a="http://schemas.openxmlformats.org/drawingml/2006/main" name="AEMC Primary Presentation Template 16x9">
  <a:themeElements>
    <a:clrScheme name="AEMC3">
      <a:dk1>
        <a:srgbClr val="FFFFFF"/>
      </a:dk1>
      <a:lt1>
        <a:srgbClr val="58595B"/>
      </a:lt1>
      <a:dk2>
        <a:srgbClr val="FFFFFF"/>
      </a:dk2>
      <a:lt2>
        <a:srgbClr val="E6E6E6"/>
      </a:lt2>
      <a:accent1>
        <a:srgbClr val="7E4182"/>
      </a:accent1>
      <a:accent2>
        <a:srgbClr val="005983"/>
      </a:accent2>
      <a:accent3>
        <a:srgbClr val="00A8E5"/>
      </a:accent3>
      <a:accent4>
        <a:srgbClr val="96D2F0"/>
      </a:accent4>
      <a:accent5>
        <a:srgbClr val="BDCC2A"/>
      </a:accent5>
      <a:accent6>
        <a:srgbClr val="E58E1A"/>
      </a:accent6>
      <a:hlink>
        <a:srgbClr val="58595B"/>
      </a:hlink>
      <a:folHlink>
        <a:srgbClr val="58595B"/>
      </a:folHlink>
    </a:clrScheme>
    <a:fontScheme name="AEMC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EMC Primary Presentation Template 16x9" id="{788AD36A-9F0C-FE4D-84C9-6EA20F40E2E6}" vid="{A2364C76-5967-9C42-8051-0107DA99B6F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f08f022-2cdc-49e5-914c-f7e666dadb4c">
      <UserInfo>
        <DisplayName/>
        <AccountId xsi:nil="true"/>
        <AccountType/>
      </UserInfo>
    </SharedWithUsers>
    <Date xmlns="99eba8f5-7fec-4c00-afe1-f2f2944c28a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E2964DDED0EC4A8D459028649F1056" ma:contentTypeVersion="13" ma:contentTypeDescription="Create a new document." ma:contentTypeScope="" ma:versionID="ee8aba6cab5b99e025c02aced6e13774">
  <xsd:schema xmlns:xsd="http://www.w3.org/2001/XMLSchema" xmlns:xs="http://www.w3.org/2001/XMLSchema" xmlns:p="http://schemas.microsoft.com/office/2006/metadata/properties" xmlns:ns2="99eba8f5-7fec-4c00-afe1-f2f2944c28a7" xmlns:ns3="ff08f022-2cdc-49e5-914c-f7e666dadb4c" targetNamespace="http://schemas.microsoft.com/office/2006/metadata/properties" ma:root="true" ma:fieldsID="a272ee55274d59add8dca59113327f00" ns2:_="" ns3:_="">
    <xsd:import namespace="99eba8f5-7fec-4c00-afe1-f2f2944c28a7"/>
    <xsd:import namespace="ff08f022-2cdc-49e5-914c-f7e666dadb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eba8f5-7fec-4c00-afe1-f2f2944c28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Date" ma:index="20" nillable="true" ma:displayName="Date" ma:format="DateOnly" ma:internalName="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08f022-2cdc-49e5-914c-f7e666dadb4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128D646-3DF9-4337-ABEF-B255BCF65A96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99eba8f5-7fec-4c00-afe1-f2f2944c28a7"/>
    <ds:schemaRef ds:uri="ff08f022-2cdc-49e5-914c-f7e666dadb4c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7D5D6E9-5F39-4131-8355-272FB1A6681F}">
  <ds:schemaRefs>
    <ds:schemaRef ds:uri="99eba8f5-7fec-4c00-afe1-f2f2944c28a7"/>
    <ds:schemaRef ds:uri="ff08f022-2cdc-49e5-914c-f7e666dadb4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16869FF-F387-49FE-AADC-251455620C4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187</Words>
  <Application>Microsoft Office PowerPoint</Application>
  <PresentationFormat>On-screen Show (4:3)</PresentationFormat>
  <Paragraphs>72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Arial</vt:lpstr>
      <vt:lpstr>Calibri</vt:lpstr>
      <vt:lpstr>Century Gothic</vt:lpstr>
      <vt:lpstr>Futura Std Light</vt:lpstr>
      <vt:lpstr>Segoe UI Semilight</vt:lpstr>
      <vt:lpstr>Tahoma</vt:lpstr>
      <vt:lpstr>Office Theme</vt:lpstr>
      <vt:lpstr>AEMC Primary Presentation Template 16x9</vt:lpstr>
      <vt:lpstr>List of L1 and L2 Milestones impacted by change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5MS &amp; GS Program Consultative Forum #30</dc:title>
  <dc:creator>Anne-Marie McCague</dc:creator>
  <cp:lastModifiedBy>Carol Bosnjak</cp:lastModifiedBy>
  <cp:revision>3</cp:revision>
  <dcterms:created xsi:type="dcterms:W3CDTF">2021-02-17T05:11:21Z</dcterms:created>
  <dcterms:modified xsi:type="dcterms:W3CDTF">2021-02-24T00:57:54Z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0x010100A0E2964DDED0EC4A8D459028649F1056</vt:lpwstr>
  </property>
</Properties>
</file>