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olors9.xml" ContentType="application/vnd.ms-office.chartcolorstyle+xml"/>
  <Override PartName="/xl/drawings/drawing10.xml" ContentType="application/vnd.openxmlformats-officedocument.drawing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drawings/drawing11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worksheets/sheet1.xml" ContentType="application/vnd.openxmlformats-officedocument.spreadsheetml.worksheet+xml"/>
  <Override PartName="/xl/charts/style9.xml" ContentType="application/vnd.ms-office.chartstyle+xml"/>
  <Override PartName="/xl/drawings/drawing9.xml" ContentType="application/vnd.openxmlformats-officedocument.drawing+xml"/>
  <Override PartName="/xl/charts/style1.xml" ContentType="application/vnd.ms-office.chartstyle+xml"/>
  <Override PartName="/xl/charts/chart1.xml" ContentType="application/vnd.openxmlformats-officedocument.drawingml.chart+xml"/>
  <Override PartName="/xl/drawings/drawing2.xml" ContentType="application/vnd.openxmlformats-officedocument.drawing+xml"/>
  <Override PartName="/xl/charts/colors1.xml" ContentType="application/vnd.ms-office.chartcolorstyle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drawings/drawing4.xml" ContentType="application/vnd.openxmlformats-officedocument.drawing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olors6.xml" ContentType="application/vnd.ms-office.chartcolorstyle+xml"/>
  <Override PartName="/xl/drawings/drawing8.xml" ContentType="application/vnd.openxmlformats-officedocument.drawing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style6.xml" ContentType="application/vnd.ms-office.chartstyle+xml"/>
  <Override PartName="/xl/charts/chart9.xml" ContentType="application/vnd.openxmlformats-officedocument.drawingml.chart+xml"/>
  <Override PartName="/xl/drawings/drawing5.xml" ContentType="application/vnd.openxmlformats-officedocument.drawing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drawings/drawing6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hart6.xml" ContentType="application/vnd.openxmlformats-officedocument.drawingml.chart+xml"/>
  <Override PartName="/xl/drawings/drawing7.xml" ContentType="application/vnd.openxmlformats-officedocument.drawing+xml"/>
  <Override PartName="/xl/charts/colors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/>
  <mc:AlternateContent xmlns:mc="http://schemas.openxmlformats.org/markup-compatibility/2006">
    <mc:Choice Requires="x15">
      <x15ac:absPath xmlns:x15ac="http://schemas.microsoft.com/office/spreadsheetml/2010/11/ac" url="A:\GSOO\2016 GSOO\2016_GSOO_Reporting\Production Results - Final\"/>
    </mc:Choice>
  </mc:AlternateContent>
  <bookViews>
    <workbookView xWindow="3390" yWindow="0" windowWidth="13125" windowHeight="6105"/>
  </bookViews>
  <sheets>
    <sheet name="Overview" sheetId="13" r:id="rId1"/>
    <sheet name="Link Pipeline Details" sheetId="14" r:id="rId2"/>
    <sheet name="Results Summary" sheetId="23" r:id="rId3"/>
    <sheet name="Potential shortfalls" sheetId="21" r:id="rId4"/>
    <sheet name="Reserves Fields Summary" sheetId="28" r:id="rId5"/>
    <sheet name="Reserves Fields" sheetId="24" r:id="rId6"/>
    <sheet name="Reserves Facility Summary" sheetId="29" r:id="rId7"/>
    <sheet name="Pipeline Utilisation" sheetId="6" r:id="rId8"/>
    <sheet name="Pipeline Capacity" sheetId="17" r:id="rId9"/>
    <sheet name="Processing Utilisation" sheetId="9" r:id="rId10"/>
    <sheet name="Processing Capacity" sheetId="10" r:id="rId11"/>
    <sheet name="Demand" sheetId="11" r:id="rId12"/>
  </sheets>
  <definedNames>
    <definedName name="_xlnm._FilterDatabase" localSheetId="5" hidden="1">'Reserves Fields'!$A$2:$U$54</definedName>
  </definedNames>
  <calcPr calcId="152511"/>
</workbook>
</file>

<file path=xl/sharedStrings.xml><?xml version="1.0" encoding="utf-8"?>
<sst xmlns="http://schemas.openxmlformats.org/spreadsheetml/2006/main" count="649" uniqueCount="298">
  <si>
    <t>Adelaide</t>
  </si>
  <si>
    <t>Gladstone</t>
  </si>
  <si>
    <t>Mount Isa</t>
  </si>
  <si>
    <t>Sydney</t>
  </si>
  <si>
    <t>Ballera</t>
  </si>
  <si>
    <t>Wallumbilla</t>
  </si>
  <si>
    <t>Condabri</t>
  </si>
  <si>
    <t>Year</t>
  </si>
  <si>
    <t>APLNG</t>
  </si>
  <si>
    <t>APLNGSpringGully</t>
  </si>
  <si>
    <t>APWoleebee</t>
  </si>
  <si>
    <t>BellevueQCLNG</t>
  </si>
  <si>
    <t>CGP</t>
  </si>
  <si>
    <t>CometRidge</t>
  </si>
  <si>
    <t>DaltonCan</t>
  </si>
  <si>
    <t>EGPNorth</t>
  </si>
  <si>
    <t>EGPSouth</t>
  </si>
  <si>
    <t>GLNG</t>
  </si>
  <si>
    <t>HoskinCan</t>
  </si>
  <si>
    <t>ICNorth</t>
  </si>
  <si>
    <t>ICSouth</t>
  </si>
  <si>
    <t>JordanBellevue</t>
  </si>
  <si>
    <t>KenyaKogan</t>
  </si>
  <si>
    <t>KenyaRuby</t>
  </si>
  <si>
    <t>LMPEast</t>
  </si>
  <si>
    <t>LMPWest</t>
  </si>
  <si>
    <t>MAPSNorth</t>
  </si>
  <si>
    <t>MAPSSouth</t>
  </si>
  <si>
    <t>MSPCentral</t>
  </si>
  <si>
    <t>MSPEast</t>
  </si>
  <si>
    <t>MSPWest</t>
  </si>
  <si>
    <t>NQGP</t>
  </si>
  <si>
    <t>QCWoleebeeBellevue</t>
  </si>
  <si>
    <t>QGPEast</t>
  </si>
  <si>
    <t>QGPSouth</t>
  </si>
  <si>
    <t>RBPEast</t>
  </si>
  <si>
    <t>RBPWest</t>
  </si>
  <si>
    <t>RubyJordan</t>
  </si>
  <si>
    <t>SEAGasEast</t>
  </si>
  <si>
    <t>SEAGasWest</t>
  </si>
  <si>
    <t>SGFairview</t>
  </si>
  <si>
    <t>SWP</t>
  </si>
  <si>
    <t>SWQPEast</t>
  </si>
  <si>
    <t>SWQPWest</t>
  </si>
  <si>
    <t>TGP</t>
  </si>
  <si>
    <t>Walloons</t>
  </si>
  <si>
    <t>SNP</t>
  </si>
  <si>
    <t>Forward Capacity</t>
  </si>
  <si>
    <t>EGP</t>
  </si>
  <si>
    <t>FRCP</t>
  </si>
  <si>
    <t>IC</t>
  </si>
  <si>
    <t>LMP</t>
  </si>
  <si>
    <t>MAPS</t>
  </si>
  <si>
    <t>MSP</t>
  </si>
  <si>
    <t>QGP</t>
  </si>
  <si>
    <t>RBP</t>
  </si>
  <si>
    <t>SEAGas</t>
  </si>
  <si>
    <t>SGFV</t>
  </si>
  <si>
    <t>SWQP</t>
  </si>
  <si>
    <t>Windibri North</t>
  </si>
  <si>
    <t>Windibri South</t>
  </si>
  <si>
    <t>Note that nominal capacities were used for APWoleebee, Comet Ridge, Condabri, FRCP, Gloucester, SGFV, SNP, Walloons and Windibri because the true capacities are unknown.</t>
  </si>
  <si>
    <t>Reverse Capacity</t>
  </si>
  <si>
    <t>Narrabri</t>
  </si>
  <si>
    <t>AP Woleebee</t>
  </si>
  <si>
    <t>Bass</t>
  </si>
  <si>
    <t>Bellevue</t>
  </si>
  <si>
    <t>Fairview</t>
  </si>
  <si>
    <t>Gippsland</t>
  </si>
  <si>
    <t>Gooimbah</t>
  </si>
  <si>
    <t>Jordan</t>
  </si>
  <si>
    <t>Kenya</t>
  </si>
  <si>
    <t>Kogan</t>
  </si>
  <si>
    <t>Moomba</t>
  </si>
  <si>
    <t>Moranbah</t>
  </si>
  <si>
    <t>Port Campbell</t>
  </si>
  <si>
    <t>QC Woleebee</t>
  </si>
  <si>
    <t>Ruby</t>
  </si>
  <si>
    <t>Spring Gully</t>
  </si>
  <si>
    <t>AP LNG</t>
  </si>
  <si>
    <t>Brisbane</t>
  </si>
  <si>
    <t>Canberra</t>
  </si>
  <si>
    <t>G LNG</t>
  </si>
  <si>
    <t>Hallett</t>
  </si>
  <si>
    <t>Hoskintown</t>
  </si>
  <si>
    <t>Melbourne</t>
  </si>
  <si>
    <t>Penola</t>
  </si>
  <si>
    <t>QC LNG</t>
  </si>
  <si>
    <t>Tasmania</t>
  </si>
  <si>
    <t>Townsville</t>
  </si>
  <si>
    <t>Wagga</t>
  </si>
  <si>
    <t>Young</t>
  </si>
  <si>
    <t xml:space="preserve"> * Pipeline utilisation and capacity</t>
  </si>
  <si>
    <t xml:space="preserve"> * Processing utilisation and capacity of each facility</t>
  </si>
  <si>
    <t xml:space="preserve"> * Demand at each location by year</t>
  </si>
  <si>
    <t>The nodal topology of the model is included at right for reference.</t>
  </si>
  <si>
    <t>Gas Statement of Opportunities (GSOO) Update supply-demand modelling results</t>
  </si>
  <si>
    <t>While modelling, it is often necessary to split pipelines into smaller segmets, referred to here as links.</t>
  </si>
  <si>
    <t>The table below contains each link used within the model, the pipeline related to that link and the nodal locations the link connects.</t>
  </si>
  <si>
    <t>Link</t>
  </si>
  <si>
    <t>Pipeline</t>
  </si>
  <si>
    <t>Pipeline description</t>
  </si>
  <si>
    <t>From Node</t>
  </si>
  <si>
    <t>To Node</t>
  </si>
  <si>
    <t>APLNG main line</t>
  </si>
  <si>
    <t>APLNG Hub</t>
  </si>
  <si>
    <t>Fairview-Reedy Creek Pipeline</t>
  </si>
  <si>
    <t>APLNG Combabula lateral</t>
  </si>
  <si>
    <t>Carpentaria Gas Pipeline</t>
  </si>
  <si>
    <t>Comet Ridge Pipeline</t>
  </si>
  <si>
    <t>APLNG Condabri lateral</t>
  </si>
  <si>
    <t>Dalton to Canberra Pipeline</t>
  </si>
  <si>
    <t>Dalton</t>
  </si>
  <si>
    <t>Eastern Gas Pipeline</t>
  </si>
  <si>
    <t>GLNG main line</t>
  </si>
  <si>
    <t>Newcastle</t>
  </si>
  <si>
    <t>Hoskintown to Canberra lateral</t>
  </si>
  <si>
    <t>Windibri pipeline</t>
  </si>
  <si>
    <t>Longford to Melbourne Pipeline</t>
  </si>
  <si>
    <t>Moomba to Adelaide Pipeline System</t>
  </si>
  <si>
    <t>Moomba to Sydney Pipeline</t>
  </si>
  <si>
    <t>North Queensland Gas Pipeline</t>
  </si>
  <si>
    <t>Queensland Gas Pipeline</t>
  </si>
  <si>
    <t>Roma-Brisbane Pipeline</t>
  </si>
  <si>
    <t>South East Australia Gas Pipeline</t>
  </si>
  <si>
    <t>Spring Gully to Fairview Pipeline</t>
  </si>
  <si>
    <t>Sydny to Newcastle Pipeline</t>
  </si>
  <si>
    <t>South West Pipeline</t>
  </si>
  <si>
    <t>South West Queensland Pipeline</t>
  </si>
  <si>
    <t>Tasmanian Gas Pipeline</t>
  </si>
  <si>
    <t>Walloons Pipeline</t>
  </si>
  <si>
    <t>Narrabri to MSP pipeline (proposed)</t>
  </si>
  <si>
    <t>NarrabriMSPLink</t>
  </si>
  <si>
    <t xml:space="preserve"> * Potential shortfalls observed in each modelling year by location</t>
  </si>
  <si>
    <t>TJ/day</t>
  </si>
  <si>
    <t>TJ/d</t>
  </si>
  <si>
    <t>PJ/annum</t>
  </si>
  <si>
    <t>Note: Demand at Wallumbilla has been aggregated with Demand at Kogan to protect confidentiality.</t>
  </si>
  <si>
    <t>Reverse capacities for MAPS, MSP and RBP are not currently publically available</t>
  </si>
  <si>
    <t>Total Contracts</t>
  </si>
  <si>
    <t>WGP</t>
  </si>
  <si>
    <t>Wallumbilla to Gladstone Pipeline</t>
  </si>
  <si>
    <t>WGP Woleebee Creek lateral</t>
  </si>
  <si>
    <t>Medium Scenario with reduced capital expenditure, 1-in-20 demand condition.</t>
  </si>
  <si>
    <t>This data file contains the supply-demand modelling output from the Medium Scenario with reduced capital expenditure, 1-in-20 demand condition.</t>
  </si>
  <si>
    <t>2P developed</t>
  </si>
  <si>
    <t>2P undeveloped</t>
  </si>
  <si>
    <t>2C3P</t>
  </si>
  <si>
    <t>PR</t>
  </si>
  <si>
    <t>Shortfall</t>
  </si>
  <si>
    <t>Net Storage Withdrawal</t>
  </si>
  <si>
    <t>Demand</t>
  </si>
  <si>
    <t>Location</t>
  </si>
  <si>
    <t>2016</t>
  </si>
  <si>
    <t>2017</t>
  </si>
  <si>
    <t>2018</t>
  </si>
  <si>
    <t>2019</t>
  </si>
  <si>
    <t>2020</t>
  </si>
  <si>
    <t>2021</t>
  </si>
  <si>
    <t>2022</t>
  </si>
  <si>
    <t>2023</t>
  </si>
  <si>
    <t>2024</t>
  </si>
  <si>
    <t>2025</t>
  </si>
  <si>
    <t>2026</t>
  </si>
  <si>
    <t>2027</t>
  </si>
  <si>
    <t>2028</t>
  </si>
  <si>
    <t>2029</t>
  </si>
  <si>
    <t>2030</t>
  </si>
  <si>
    <t>2031</t>
  </si>
  <si>
    <t>2032</t>
  </si>
  <si>
    <t>2033</t>
  </si>
  <si>
    <t>2034</t>
  </si>
  <si>
    <t>2035</t>
  </si>
  <si>
    <t>Bass_2C3P</t>
  </si>
  <si>
    <t>Bass_2P developed</t>
  </si>
  <si>
    <t>Camden_2P developed</t>
  </si>
  <si>
    <t>Casino Henry Netherby_2P developed</t>
  </si>
  <si>
    <t>Cooper Eromanga_2C3P</t>
  </si>
  <si>
    <t>Cooper Eromanga_2P developed</t>
  </si>
  <si>
    <t>Cooper Eromanga_2P undeveloped</t>
  </si>
  <si>
    <t>Cooper Eromanga_PR</t>
  </si>
  <si>
    <t>GBJV &amp; Turrum &amp; Kipper_2C3P</t>
  </si>
  <si>
    <t>GBJV &amp; Turrum &amp; Kipper_2P developed</t>
  </si>
  <si>
    <t>GBJV &amp; Turrum &amp; Kipper_PR</t>
  </si>
  <si>
    <t>Gippsland - Non GBJV_2C3P</t>
  </si>
  <si>
    <t>Gippsland - Non GBJV_PR</t>
  </si>
  <si>
    <t>Gloucester_2C3P</t>
  </si>
  <si>
    <t>Gloucester_2P undeveloped</t>
  </si>
  <si>
    <t>Gunnedah_2P undeveloped</t>
  </si>
  <si>
    <t>Gunnedah_PR</t>
  </si>
  <si>
    <t>Halladale/Black Watch/Speculant_2P developed</t>
  </si>
  <si>
    <t>Ironbark_2C3P</t>
  </si>
  <si>
    <t>Ironbark_2P undeveloped</t>
  </si>
  <si>
    <t>La Bella_PR</t>
  </si>
  <si>
    <t>Longtom &amp; Sole_2C3P</t>
  </si>
  <si>
    <t>Longtom &amp; Sole_2P developed</t>
  </si>
  <si>
    <t>Longtom &amp; Sole_2P undeveloped</t>
  </si>
  <si>
    <t>Longtom &amp; Sole_PR</t>
  </si>
  <si>
    <t>Minerva_2P developed</t>
  </si>
  <si>
    <t>Moranbah_2C3P</t>
  </si>
  <si>
    <t>Moranbah_2P developed</t>
  </si>
  <si>
    <t>Moranbah_2P undeveloped</t>
  </si>
  <si>
    <t>Otway Gas Project_2P developed</t>
  </si>
  <si>
    <t>QLD CSG - APLNG_2C3P</t>
  </si>
  <si>
    <t>QLD CSG - APLNG_2P developed</t>
  </si>
  <si>
    <t>QLD CSG - APLNG_2P undeveloped</t>
  </si>
  <si>
    <t>QLD CSG - Arrow_2C3P</t>
  </si>
  <si>
    <t>QLD CSG - Arrow_2P developed</t>
  </si>
  <si>
    <t>QLD CSG - Arrow_2P undeveloped</t>
  </si>
  <si>
    <t>QLD CSG - Arrow_PR</t>
  </si>
  <si>
    <t>QLD CSG - GLNG_2C3P</t>
  </si>
  <si>
    <t>QLD CSG - GLNG_2P developed</t>
  </si>
  <si>
    <t>QLD CSG - GLNG_2P undeveloped</t>
  </si>
  <si>
    <t>QLD CSG - Other_2C3P</t>
  </si>
  <si>
    <t>QLD CSG - Other_2P developed</t>
  </si>
  <si>
    <t>QLD CSG - Other_2P undeveloped</t>
  </si>
  <si>
    <t>QLD CSG - Other_PR</t>
  </si>
  <si>
    <t>QLD CSG - QCLNG_2C3P</t>
  </si>
  <si>
    <t>QLD CSG - QCLNG_2P developed</t>
  </si>
  <si>
    <t>QLD CSG - QCLNG_2P undeveloped</t>
  </si>
  <si>
    <t>QLD CSG - QCLNG_PR</t>
  </si>
  <si>
    <t>Surat-Bowen-Denison_2C3P</t>
  </si>
  <si>
    <t>Surat-Bowen-Denison_2P developed</t>
  </si>
  <si>
    <t>Surat-Bowen-Denison_2P undeveloped</t>
  </si>
  <si>
    <t>Unconventional Otway_PR</t>
  </si>
  <si>
    <t>Camden</t>
  </si>
  <si>
    <t>Casino Henry Netherby</t>
  </si>
  <si>
    <t>Cooper Eromanga</t>
  </si>
  <si>
    <t>GBJV &amp; Turrum &amp; Kipper</t>
  </si>
  <si>
    <t>Gippsland - Non GBJV</t>
  </si>
  <si>
    <t>Gloucester</t>
  </si>
  <si>
    <t>Gunnedah</t>
  </si>
  <si>
    <t>Halladale/Black Watch/Speculant</t>
  </si>
  <si>
    <t>Ironbark</t>
  </si>
  <si>
    <t>La Bella</t>
  </si>
  <si>
    <t>Longtom &amp; Sole</t>
  </si>
  <si>
    <t>Minerva</t>
  </si>
  <si>
    <t>Otway Gas Project</t>
  </si>
  <si>
    <t>QLD CSG - APLNG</t>
  </si>
  <si>
    <t>QLD CSG - Arrow</t>
  </si>
  <si>
    <t>QLD CSG - GLNG</t>
  </si>
  <si>
    <t>QLD CSG - Other</t>
  </si>
  <si>
    <t>QLD CSG - QCLNG</t>
  </si>
  <si>
    <t>Surat-Bowen-Denison</t>
  </si>
  <si>
    <t>Unconventional Otway</t>
  </si>
  <si>
    <t>Berwyndale South</t>
  </si>
  <si>
    <t>Combabula</t>
  </si>
  <si>
    <t>Condabri Central</t>
  </si>
  <si>
    <t>Condabri North</t>
  </si>
  <si>
    <t>Condabri South</t>
  </si>
  <si>
    <t>Daandine</t>
  </si>
  <si>
    <t>Dawson Valley</t>
  </si>
  <si>
    <t>Eurombah Creek</t>
  </si>
  <si>
    <t>Iona</t>
  </si>
  <si>
    <t>Kogan North</t>
  </si>
  <si>
    <t>Lang Lang</t>
  </si>
  <si>
    <t>Longford</t>
  </si>
  <si>
    <t>Orana</t>
  </si>
  <si>
    <t>Orbost</t>
  </si>
  <si>
    <t>Otway</t>
  </si>
  <si>
    <t>Peat</t>
  </si>
  <si>
    <t>Reedy Creek</t>
  </si>
  <si>
    <t>Rolleston</t>
  </si>
  <si>
    <t>Roma Hub2</t>
  </si>
  <si>
    <t>Ruby Jo</t>
  </si>
  <si>
    <t>Scotia</t>
  </si>
  <si>
    <t>Silver Springs</t>
  </si>
  <si>
    <t>Strathblane</t>
  </si>
  <si>
    <t>Talinga</t>
  </si>
  <si>
    <t>Talinga North</t>
  </si>
  <si>
    <t>Taloona</t>
  </si>
  <si>
    <t>Taloona 2</t>
  </si>
  <si>
    <t>Tipton West</t>
  </si>
  <si>
    <t>Woleebee Creek</t>
  </si>
  <si>
    <t>Wungoona</t>
  </si>
  <si>
    <t>Yellowbank</t>
  </si>
  <si>
    <t>BWP</t>
  </si>
  <si>
    <t>CometRidge rev</t>
  </si>
  <si>
    <t>FairviewGooimbah</t>
  </si>
  <si>
    <t>ICNorth rev</t>
  </si>
  <si>
    <t>ICSouth rev</t>
  </si>
  <si>
    <t>KenyaRuby rev</t>
  </si>
  <si>
    <t>MSPCentral rev</t>
  </si>
  <si>
    <t>MSPEast rev</t>
  </si>
  <si>
    <t>MSPWest rev</t>
  </si>
  <si>
    <t>RBPWest rev</t>
  </si>
  <si>
    <t>SNP rev</t>
  </si>
  <si>
    <t>SWP rev</t>
  </si>
  <si>
    <t>SWQPEast rev</t>
  </si>
  <si>
    <t>SWQPWest rev</t>
  </si>
  <si>
    <t>Stratford</t>
  </si>
  <si>
    <t xml:space="preserve"> * Results summary</t>
  </si>
  <si>
    <t xml:space="preserve"> * Field development</t>
  </si>
  <si>
    <t>Vic-NSW Interconnect</t>
  </si>
  <si>
    <t>NGP</t>
  </si>
  <si>
    <t>Northern Gas Pipeline (proposed)</t>
  </si>
  <si>
    <t>Tennant Creek</t>
  </si>
  <si>
    <t>Mt Isa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3">
    <numFmt numFmtId="43" formatCode="_-* #,##0.00_-;\-* #,##0.00_-;_-* &quot;-&quot;??_-;_-@_-"/>
    <numFmt numFmtId="164" formatCode="_-* #,##0_-;\-* #,##0_-;_-* &quot;-&quot;??_-;_-@_-"/>
    <numFmt numFmtId="165" formatCode="0.000"/>
  </numFmts>
  <fonts count="13" x14ac:knownFonts="1">
    <font>
      <sz val="11"/>
      <color theme="1"/>
      <name val="Calibri"/>
      <family val="2"/>
      <scheme val="minor"/>
    </font>
    <font>
      <b/>
      <u/>
      <sz val="11"/>
      <color rgb="FFFF0000"/>
      <name val="Arial"/>
      <family val="2"/>
    </font>
    <font>
      <sz val="11"/>
      <color theme="1"/>
      <name val="Arial"/>
      <family val="2"/>
    </font>
    <font>
      <b/>
      <sz val="10"/>
      <color theme="1"/>
      <name val="Arial"/>
      <family val="2"/>
    </font>
    <font>
      <sz val="10"/>
      <color theme="1"/>
      <name val="Arial"/>
      <family val="2"/>
    </font>
    <font>
      <b/>
      <i/>
      <sz val="10"/>
      <color theme="1"/>
      <name val="Arial"/>
      <family val="2"/>
    </font>
    <font>
      <sz val="11"/>
      <color theme="7"/>
      <name val="Calibri"/>
      <family val="2"/>
    </font>
    <font>
      <sz val="10"/>
      <color theme="0"/>
      <name val="Arial"/>
      <family val="2"/>
    </font>
    <font>
      <sz val="11"/>
      <color theme="1"/>
      <name val="Calibri"/>
      <family val="2"/>
    </font>
    <font>
      <b/>
      <sz val="11"/>
      <color theme="1"/>
      <name val="Calibri"/>
      <family val="2"/>
      <scheme val="minor"/>
    </font>
    <font>
      <sz val="11"/>
      <color theme="1"/>
      <name val="Calibri"/>
      <family val="2"/>
    </font>
    <font>
      <sz val="11"/>
      <color theme="7"/>
      <name val="Calibri"/>
      <family val="2"/>
      <scheme val="minor"/>
    </font>
    <font>
      <b/>
      <i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9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5"/>
        <bgColor indexed="64"/>
      </patternFill>
    </fill>
  </fills>
  <borders count="2">
    <border>
      <left/>
      <right/>
      <top/>
      <bottom/>
      <diagonal/>
    </border>
    <border>
      <left/>
      <right style="thin">
        <color theme="0" tint="-0.14996795556505021"/>
      </right>
      <top/>
      <bottom/>
      <diagonal/>
    </border>
  </borders>
  <cellStyleXfs count="1">
    <xf numFmtId="0" fontId="0" fillId="0" borderId="0"/>
  </cellStyleXfs>
  <cellXfs count="28">
    <xf numFmtId="0" fontId="0" fillId="0" borderId="0" xfId="0"/>
    <xf numFmtId="0" fontId="1" fillId="0" borderId="0" xfId="0" applyFont="1"/>
    <xf numFmtId="10" fontId="2" fillId="0" borderId="0" xfId="0" applyNumberFormat="1" applyFont="1"/>
    <xf numFmtId="0" fontId="3" fillId="0" borderId="0" xfId="0" applyFont="1" applyAlignment="1">
      <alignment wrapText="1"/>
    </xf>
    <xf numFmtId="0" fontId="4" fillId="0" borderId="0" xfId="0" applyFont="1" applyAlignment="1">
      <alignment wrapText="1"/>
    </xf>
    <xf numFmtId="0" fontId="4" fillId="0" borderId="0" xfId="0" applyFont="1"/>
    <xf numFmtId="0" fontId="5" fillId="0" borderId="0" xfId="0" applyFont="1"/>
    <xf numFmtId="164" fontId="6" fillId="0" borderId="0" xfId="0" applyNumberFormat="1" applyFont="1"/>
    <xf numFmtId="0" fontId="7" fillId="2" borderId="1" xfId="0" applyFont="1" applyFill="1" applyBorder="1" applyAlignment="1">
      <alignment horizontal="left"/>
    </xf>
    <xf numFmtId="164" fontId="8" fillId="3" borderId="0" xfId="0" applyNumberFormat="1" applyFont="1" applyFill="1"/>
    <xf numFmtId="164" fontId="8" fillId="0" borderId="0" xfId="0" applyNumberFormat="1" applyFont="1"/>
    <xf numFmtId="165" fontId="3" fillId="4" borderId="0" xfId="0" applyNumberFormat="1" applyFont="1" applyFill="1" applyAlignment="1">
      <alignment horizontal="center" vertical="center" wrapText="1"/>
    </xf>
    <xf numFmtId="0" fontId="9" fillId="0" borderId="0" xfId="0" applyFont="1"/>
    <xf numFmtId="165" fontId="3" fillId="4" borderId="0" xfId="0" applyNumberFormat="1" applyFont="1" applyFill="1" applyAlignment="1">
      <alignment horizontal="center"/>
    </xf>
    <xf numFmtId="165" fontId="3" fillId="4" borderId="0" xfId="0" applyNumberFormat="1" applyFont="1" applyFill="1" applyAlignment="1">
      <alignment wrapText="1"/>
    </xf>
    <xf numFmtId="164" fontId="10" fillId="0" borderId="0" xfId="0" applyNumberFormat="1" applyFont="1"/>
    <xf numFmtId="0" fontId="10" fillId="0" borderId="0" xfId="0" applyFont="1" applyAlignment="1">
      <alignment horizontal="center"/>
    </xf>
    <xf numFmtId="165" fontId="3" fillId="4" borderId="0" xfId="0" applyNumberFormat="1" applyFont="1" applyFill="1" applyAlignment="1">
      <alignment horizontal="left" vertical="top" wrapText="1"/>
    </xf>
    <xf numFmtId="0" fontId="3" fillId="4" borderId="0" xfId="0" applyFont="1" applyFill="1" applyAlignment="1">
      <alignment horizontal="left" vertical="top" wrapText="1"/>
    </xf>
    <xf numFmtId="10" fontId="8" fillId="3" borderId="0" xfId="0" applyNumberFormat="1" applyFont="1" applyFill="1"/>
    <xf numFmtId="10" fontId="8" fillId="0" borderId="0" xfId="0" applyNumberFormat="1" applyFont="1"/>
    <xf numFmtId="165" fontId="3" fillId="4" borderId="0" xfId="0" applyNumberFormat="1" applyFont="1" applyFill="1"/>
    <xf numFmtId="0" fontId="11" fillId="0" borderId="0" xfId="0" applyFont="1"/>
    <xf numFmtId="1" fontId="8" fillId="0" borderId="0" xfId="0" applyNumberFormat="1" applyFont="1"/>
    <xf numFmtId="43" fontId="8" fillId="3" borderId="0" xfId="0" applyNumberFormat="1" applyFont="1" applyFill="1"/>
    <xf numFmtId="43" fontId="8" fillId="0" borderId="0" xfId="0" applyNumberFormat="1" applyFont="1"/>
    <xf numFmtId="0" fontId="12" fillId="0" borderId="0" xfId="0" applyFont="1"/>
    <xf numFmtId="43" fontId="10" fillId="0" borderId="0" xfId="0" applyNumberFormat="1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6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374083341904375E-2"/>
          <c:y val="3.3436962686357173E-2"/>
          <c:w val="0.90592188562479992"/>
          <c:h val="0.89110575147023086"/>
        </c:manualLayout>
      </c:layout>
      <c:areaChart>
        <c:grouping val="stacked"/>
        <c:varyColors val="0"/>
        <c:ser>
          <c:idx val="3"/>
          <c:order val="0"/>
          <c:tx>
            <c:strRef>
              <c:f>'Results Summary'!$B$2</c:f>
              <c:strCache>
                <c:ptCount val="1"/>
                <c:pt idx="0">
                  <c:v>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Summary'!$B$3:$B$22</c:f>
              <c:numCache>
                <c:formatCode>_-* #,##0_-;\-* #,##0_-;_-* "-"??_-;_-@_-</c:formatCode>
                <c:ptCount val="20"/>
                <c:pt idx="0">
                  <c:v>1801.2907074520799</c:v>
                </c:pt>
                <c:pt idx="1">
                  <c:v>1985.6191761662401</c:v>
                </c:pt>
                <c:pt idx="2">
                  <c:v>1929.8434291992</c:v>
                </c:pt>
                <c:pt idx="3">
                  <c:v>1597.0381154623201</c:v>
                </c:pt>
                <c:pt idx="4">
                  <c:v>1057.3245588050399</c:v>
                </c:pt>
                <c:pt idx="5">
                  <c:v>546.28669410648001</c:v>
                </c:pt>
                <c:pt idx="6">
                  <c:v>543.91025279255996</c:v>
                </c:pt>
                <c:pt idx="7">
                  <c:v>508.03741707144002</c:v>
                </c:pt>
                <c:pt idx="8">
                  <c:v>436.06910340816</c:v>
                </c:pt>
                <c:pt idx="9">
                  <c:v>435.93024546887898</c:v>
                </c:pt>
                <c:pt idx="10">
                  <c:v>417.31484850167999</c:v>
                </c:pt>
                <c:pt idx="11">
                  <c:v>336.38623401095998</c:v>
                </c:pt>
                <c:pt idx="12">
                  <c:v>123.99041732328</c:v>
                </c:pt>
                <c:pt idx="13">
                  <c:v>56.344331578800002</c:v>
                </c:pt>
                <c:pt idx="14">
                  <c:v>21.60778950888</c:v>
                </c:pt>
                <c:pt idx="15">
                  <c:v>22.555112403360098</c:v>
                </c:pt>
                <c:pt idx="16">
                  <c:v>23.473177809120099</c:v>
                </c:pt>
                <c:pt idx="17">
                  <c:v>23.984239946640098</c:v>
                </c:pt>
                <c:pt idx="18">
                  <c:v>24.559153367280199</c:v>
                </c:pt>
                <c:pt idx="19">
                  <c:v>24.8122080806402</c:v>
                </c:pt>
              </c:numCache>
            </c:numRef>
          </c:val>
        </c:ser>
        <c:ser>
          <c:idx val="0"/>
          <c:order val="1"/>
          <c:tx>
            <c:strRef>
              <c:f>'Results Summary'!$C$2</c:f>
              <c:strCache>
                <c:ptCount val="1"/>
                <c:pt idx="0">
                  <c:v>2P undeveloped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Summary'!$C$3:$C$22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334.07416566360098</c:v>
                </c:pt>
                <c:pt idx="4">
                  <c:v>846.31080343560097</c:v>
                </c:pt>
                <c:pt idx="5">
                  <c:v>1375.2120730255201</c:v>
                </c:pt>
                <c:pt idx="6">
                  <c:v>1372.76321158008</c:v>
                </c:pt>
                <c:pt idx="7">
                  <c:v>1372.8087996494401</c:v>
                </c:pt>
                <c:pt idx="8">
                  <c:v>1494.1644383887201</c:v>
                </c:pt>
                <c:pt idx="9">
                  <c:v>1491.26483346912</c:v>
                </c:pt>
                <c:pt idx="10">
                  <c:v>1511.0867703986401</c:v>
                </c:pt>
                <c:pt idx="11">
                  <c:v>1526.26251783096</c:v>
                </c:pt>
                <c:pt idx="12">
                  <c:v>1494.5461323019199</c:v>
                </c:pt>
                <c:pt idx="13">
                  <c:v>1558.9568590068</c:v>
                </c:pt>
                <c:pt idx="14">
                  <c:v>1595.54470723128</c:v>
                </c:pt>
                <c:pt idx="15">
                  <c:v>1511.93257274856</c:v>
                </c:pt>
                <c:pt idx="16">
                  <c:v>1496.64110568192</c:v>
                </c:pt>
                <c:pt idx="17">
                  <c:v>1493.96639434032</c:v>
                </c:pt>
                <c:pt idx="18">
                  <c:v>1494.2954608442401</c:v>
                </c:pt>
                <c:pt idx="19">
                  <c:v>1493.35280621784</c:v>
                </c:pt>
              </c:numCache>
            </c:numRef>
          </c:val>
        </c:ser>
        <c:ser>
          <c:idx val="2"/>
          <c:order val="2"/>
          <c:tx>
            <c:strRef>
              <c:f>'Results Summary'!$D$2</c:f>
              <c:strCache>
                <c:ptCount val="1"/>
                <c:pt idx="0">
                  <c:v>2C3P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Summary'!$D$3:$D$22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34.930500000000002</c:v>
                </c:pt>
                <c:pt idx="7">
                  <c:v>34.930500000000002</c:v>
                </c:pt>
                <c:pt idx="8">
                  <c:v>52.656988649999803</c:v>
                </c:pt>
                <c:pt idx="9">
                  <c:v>56.084487089759797</c:v>
                </c:pt>
                <c:pt idx="10">
                  <c:v>54.779496067919801</c:v>
                </c:pt>
                <c:pt idx="11">
                  <c:v>117.44536173408</c:v>
                </c:pt>
                <c:pt idx="12">
                  <c:v>365.33002584024001</c:v>
                </c:pt>
                <c:pt idx="13">
                  <c:v>335.33604718103999</c:v>
                </c:pt>
                <c:pt idx="14">
                  <c:v>166.6745394948</c:v>
                </c:pt>
                <c:pt idx="15">
                  <c:v>159.76504121808</c:v>
                </c:pt>
                <c:pt idx="16">
                  <c:v>173.8452686208</c:v>
                </c:pt>
                <c:pt idx="17">
                  <c:v>168.34700910792</c:v>
                </c:pt>
                <c:pt idx="18">
                  <c:v>167.67391717199999</c:v>
                </c:pt>
                <c:pt idx="19">
                  <c:v>168.49381840320001</c:v>
                </c:pt>
              </c:numCache>
            </c:numRef>
          </c:val>
        </c:ser>
        <c:ser>
          <c:idx val="5"/>
          <c:order val="3"/>
          <c:tx>
            <c:strRef>
              <c:f>'Results Summary'!$E$2</c:f>
              <c:strCache>
                <c:ptCount val="1"/>
                <c:pt idx="0">
                  <c:v>PR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Summary'!$E$3:$E$22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6.9647915860799996</c:v>
                </c:pt>
                <c:pt idx="12">
                  <c:v>4.0352084109600002</c:v>
                </c:pt>
                <c:pt idx="13">
                  <c:v>52.599742469520002</c:v>
                </c:pt>
                <c:pt idx="14">
                  <c:v>230.03202604872001</c:v>
                </c:pt>
                <c:pt idx="15">
                  <c:v>329.91017218079998</c:v>
                </c:pt>
                <c:pt idx="16">
                  <c:v>348.79982373263999</c:v>
                </c:pt>
                <c:pt idx="17">
                  <c:v>365.92264556136001</c:v>
                </c:pt>
                <c:pt idx="18">
                  <c:v>380.37006812520002</c:v>
                </c:pt>
                <c:pt idx="19">
                  <c:v>393.37108022208002</c:v>
                </c:pt>
              </c:numCache>
            </c:numRef>
          </c:val>
        </c:ser>
        <c:ser>
          <c:idx val="4"/>
          <c:order val="4"/>
          <c:tx>
            <c:strRef>
              <c:f>'Results Summary'!$F$2</c:f>
              <c:strCache>
                <c:ptCount val="1"/>
                <c:pt idx="0">
                  <c:v>Shortfall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val>
            <c:numRef>
              <c:f>'Results Summary'!$F$3:$F$22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30.748355979999999</c:v>
                </c:pt>
                <c:pt idx="3">
                  <c:v>31.055694020000001</c:v>
                </c:pt>
                <c:pt idx="4">
                  <c:v>68.977495640000001</c:v>
                </c:pt>
                <c:pt idx="5">
                  <c:v>37.531472860000001</c:v>
                </c:pt>
                <c:pt idx="6">
                  <c:v>16.332984270000001</c:v>
                </c:pt>
                <c:pt idx="7">
                  <c:v>57.732428110000001</c:v>
                </c:pt>
                <c:pt idx="8">
                  <c:v>0.17142869999999999</c:v>
                </c:pt>
                <c:pt idx="9">
                  <c:v>0.25748880000000002</c:v>
                </c:pt>
                <c:pt idx="10">
                  <c:v>0.34049286000000001</c:v>
                </c:pt>
                <c:pt idx="11">
                  <c:v>0.45978773000000001</c:v>
                </c:pt>
                <c:pt idx="12">
                  <c:v>8.589836</c:v>
                </c:pt>
                <c:pt idx="13">
                  <c:v>1.1495337800000001</c:v>
                </c:pt>
                <c:pt idx="14">
                  <c:v>1.81034272</c:v>
                </c:pt>
                <c:pt idx="15">
                  <c:v>2.5159193200000001</c:v>
                </c:pt>
                <c:pt idx="16">
                  <c:v>3.3053985400000001</c:v>
                </c:pt>
                <c:pt idx="17">
                  <c:v>4.5911406499999998</c:v>
                </c:pt>
                <c:pt idx="18">
                  <c:v>12.496271910000001</c:v>
                </c:pt>
                <c:pt idx="19">
                  <c:v>23.13422241</c:v>
                </c:pt>
              </c:numCache>
            </c:numRef>
          </c:val>
        </c:ser>
        <c:ser>
          <c:idx val="6"/>
          <c:order val="5"/>
          <c:tx>
            <c:strRef>
              <c:f>'Results Summary'!$G$2</c:f>
              <c:strCache>
                <c:ptCount val="1"/>
                <c:pt idx="0">
                  <c:v>Net Storage Withdrawal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  <a:ln>
              <a:noFill/>
            </a:ln>
            <a:effectLst/>
          </c:spPr>
          <c:val>
            <c:numRef>
              <c:f>'Results Summary'!$G$3:$G$22</c:f>
              <c:numCache>
                <c:formatCode>_-* #,##0_-;\-* #,##0_-;_-* "-"??_-;_-@_-</c:formatCode>
                <c:ptCount val="20"/>
                <c:pt idx="0">
                  <c:v>-10.980000029999999</c:v>
                </c:pt>
                <c:pt idx="1">
                  <c:v>1.6806545799999999</c:v>
                </c:pt>
                <c:pt idx="2">
                  <c:v>29.078548999999999</c:v>
                </c:pt>
                <c:pt idx="3">
                  <c:v>11.219066440000001</c:v>
                </c:pt>
                <c:pt idx="4">
                  <c:v>4.1186600799999997</c:v>
                </c:pt>
                <c:pt idx="5">
                  <c:v>11.59306977</c:v>
                </c:pt>
                <c:pt idx="6">
                  <c:v>-1.99999998784506E-8</c:v>
                </c:pt>
                <c:pt idx="7">
                  <c:v>-1.99999998784506E-8</c:v>
                </c:pt>
                <c:pt idx="8">
                  <c:v>-0.69156251000000102</c:v>
                </c:pt>
                <c:pt idx="9">
                  <c:v>-3.0258200000001798E-3</c:v>
                </c:pt>
                <c:pt idx="10">
                  <c:v>-0.20039457999999999</c:v>
                </c:pt>
                <c:pt idx="11">
                  <c:v>-0.15771772000000001</c:v>
                </c:pt>
                <c:pt idx="12">
                  <c:v>1.0527005</c:v>
                </c:pt>
                <c:pt idx="13">
                  <c:v>-0.51759732000000003</c:v>
                </c:pt>
                <c:pt idx="14">
                  <c:v>0.44739206999999998</c:v>
                </c:pt>
                <c:pt idx="15">
                  <c:v>2.0516000000014899E-4</c:v>
                </c:pt>
                <c:pt idx="16">
                  <c:v>-0.11658147000000001</c:v>
                </c:pt>
                <c:pt idx="17">
                  <c:v>-0.23962410000000001</c:v>
                </c:pt>
                <c:pt idx="18">
                  <c:v>-0.42051039000000001</c:v>
                </c:pt>
                <c:pt idx="19">
                  <c:v>-3.60328414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50986104"/>
        <c:axId val="450986888"/>
      </c:areaChart>
      <c:lineChart>
        <c:grouping val="standard"/>
        <c:varyColors val="0"/>
        <c:ser>
          <c:idx val="8"/>
          <c:order val="6"/>
          <c:tx>
            <c:strRef>
              <c:f>'Results Summary'!$H$2</c:f>
              <c:strCache>
                <c:ptCount val="1"/>
                <c:pt idx="0">
                  <c:v>Demand</c:v>
                </c:pt>
              </c:strCache>
            </c:strRef>
          </c:tx>
          <c:spPr>
            <a:ln w="31750" cap="rnd">
              <a:solidFill>
                <a:schemeClr val="tx1"/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Summary'!$H$3:$H$22</c:f>
              <c:numCache>
                <c:formatCode>_-* #,##0_-;\-* #,##0_-;_-* "-"??_-;_-@_-</c:formatCode>
                <c:ptCount val="20"/>
                <c:pt idx="0">
                  <c:v>1790.3107074100001</c:v>
                </c:pt>
                <c:pt idx="1">
                  <c:v>1987.09983074</c:v>
                </c:pt>
                <c:pt idx="2">
                  <c:v>1988.9809377500001</c:v>
                </c:pt>
                <c:pt idx="3">
                  <c:v>1973.3306134699999</c:v>
                </c:pt>
                <c:pt idx="4">
                  <c:v>1976.65922469</c:v>
                </c:pt>
                <c:pt idx="5">
                  <c:v>1969.4164278999999</c:v>
                </c:pt>
                <c:pt idx="6">
                  <c:v>1967.93694867</c:v>
                </c:pt>
                <c:pt idx="7">
                  <c:v>1973.50914487</c:v>
                </c:pt>
                <c:pt idx="8">
                  <c:v>1982.3703965899999</c:v>
                </c:pt>
                <c:pt idx="9">
                  <c:v>1983.5340290300001</c:v>
                </c:pt>
                <c:pt idx="10">
                  <c:v>1983.32121323</c:v>
                </c:pt>
                <c:pt idx="11">
                  <c:v>1987.36097522</c:v>
                </c:pt>
                <c:pt idx="12">
                  <c:v>1997.5443203899999</c:v>
                </c:pt>
                <c:pt idx="13">
                  <c:v>2003.86891679</c:v>
                </c:pt>
                <c:pt idx="14">
                  <c:v>2016.1168997100001</c:v>
                </c:pt>
                <c:pt idx="15">
                  <c:v>2026.6789204300001</c:v>
                </c:pt>
                <c:pt idx="16">
                  <c:v>2045.9481928600001</c:v>
                </c:pt>
                <c:pt idx="17">
                  <c:v>2056.5718055000002</c:v>
                </c:pt>
                <c:pt idx="18">
                  <c:v>2078.974361</c:v>
                </c:pt>
                <c:pt idx="19">
                  <c:v>2101.7858512399998</c:v>
                </c:pt>
              </c:numCache>
            </c:numRef>
          </c:val>
          <c:smooth val="0"/>
        </c:ser>
        <c:ser>
          <c:idx val="1"/>
          <c:order val="7"/>
          <c:tx>
            <c:strRef>
              <c:f>'Results Summary'!$I$2</c:f>
              <c:strCache>
                <c:ptCount val="1"/>
                <c:pt idx="0">
                  <c:v>Total Contracts</c:v>
                </c:pt>
              </c:strCache>
            </c:strRef>
          </c:tx>
          <c:spPr>
            <a:ln w="28575" cap="rnd">
              <a:solidFill>
                <a:schemeClr val="bg1">
                  <a:lumMod val="50000"/>
                </a:schemeClr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Summary'!$I$3:$I$22</c:f>
              <c:numCache>
                <c:formatCode>_-* #,##0_-;\-* #,##0_-;_-* "-"??_-;_-@_-</c:formatCode>
                <c:ptCount val="20"/>
                <c:pt idx="0">
                  <c:v>1776.7813267915162</c:v>
                </c:pt>
                <c:pt idx="1">
                  <c:v>1874.3705278142156</c:v>
                </c:pt>
                <c:pt idx="2">
                  <c:v>1727.9972138506887</c:v>
                </c:pt>
                <c:pt idx="3">
                  <c:v>1746.9671408102895</c:v>
                </c:pt>
                <c:pt idx="4">
                  <c:v>1707.6427378646022</c:v>
                </c:pt>
                <c:pt idx="5">
                  <c:v>1621.9769142656462</c:v>
                </c:pt>
                <c:pt idx="6">
                  <c:v>1586.1263064166201</c:v>
                </c:pt>
                <c:pt idx="7">
                  <c:v>1533.1256515314672</c:v>
                </c:pt>
                <c:pt idx="8">
                  <c:v>1517.776877116773</c:v>
                </c:pt>
                <c:pt idx="9">
                  <c:v>1474.135694843528</c:v>
                </c:pt>
                <c:pt idx="10">
                  <c:v>1466.0126822720861</c:v>
                </c:pt>
                <c:pt idx="11">
                  <c:v>1443.8171632279741</c:v>
                </c:pt>
                <c:pt idx="12">
                  <c:v>1429.6454686006091</c:v>
                </c:pt>
                <c:pt idx="13">
                  <c:v>1425.7884744046132</c:v>
                </c:pt>
                <c:pt idx="14">
                  <c:v>1403.5475227768093</c:v>
                </c:pt>
                <c:pt idx="15">
                  <c:v>1420.3487145420625</c:v>
                </c:pt>
                <c:pt idx="16">
                  <c:v>1438.3135771784071</c:v>
                </c:pt>
                <c:pt idx="17">
                  <c:v>1434.4672806740032</c:v>
                </c:pt>
                <c:pt idx="18">
                  <c:v>1434.4529363477641</c:v>
                </c:pt>
                <c:pt idx="19">
                  <c:v>1434.0321548748889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50986104"/>
        <c:axId val="450986888"/>
      </c:lineChart>
      <c:catAx>
        <c:axId val="4509861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50986888"/>
        <c:crosses val="autoZero"/>
        <c:auto val="1"/>
        <c:lblAlgn val="ctr"/>
        <c:lblOffset val="100"/>
        <c:noMultiLvlLbl val="0"/>
      </c:catAx>
      <c:valAx>
        <c:axId val="45098688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5098610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3"/>
          <c:order val="0"/>
          <c:tx>
            <c:strRef>
              <c:f>'Potential shortfalls'!$B$2</c:f>
              <c:strCache>
                <c:ptCount val="1"/>
                <c:pt idx="0">
                  <c:v>Adelaide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shortfalls'!$B$3:$B$22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2.65193309</c:v>
                </c:pt>
                <c:pt idx="7">
                  <c:v>24.061786099999999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2.1733355799999998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1"/>
          <c:tx>
            <c:strRef>
              <c:f>'Potential shortfalls'!$C$2</c:f>
              <c:strCache>
                <c:ptCount val="1"/>
                <c:pt idx="0">
                  <c:v>AP LNG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shortfalls'!$C$3:$C$22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5.8322737399999998</c:v>
                </c:pt>
                <c:pt idx="3">
                  <c:v>3.6367389600000002</c:v>
                </c:pt>
                <c:pt idx="4">
                  <c:v>3.6367389600000002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"/>
          <c:order val="2"/>
          <c:tx>
            <c:strRef>
              <c:f>'Potential shortfalls'!$D$2</c:f>
              <c:strCache>
                <c:ptCount val="1"/>
                <c:pt idx="0">
                  <c:v>Ballera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shortfalls'!$D$3:$D$22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1.9621399999999998E-3</c:v>
                </c:pt>
                <c:pt idx="3">
                  <c:v>3.2203040000000002E-2</c:v>
                </c:pt>
                <c:pt idx="4">
                  <c:v>2.3377450000000001E-2</c:v>
                </c:pt>
                <c:pt idx="5">
                  <c:v>3.7874489999999997E-2</c:v>
                </c:pt>
                <c:pt idx="6">
                  <c:v>4.2782969999999997E-2</c:v>
                </c:pt>
                <c:pt idx="7">
                  <c:v>5.5009790000000003E-2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"/>
          <c:order val="3"/>
          <c:tx>
            <c:strRef>
              <c:f>'Potential shortfalls'!$E$2</c:f>
              <c:strCache>
                <c:ptCount val="1"/>
                <c:pt idx="0">
                  <c:v>Condabri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shortfalls'!$E$3:$E$22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5.8598721899999999</c:v>
                </c:pt>
                <c:pt idx="3">
                  <c:v>7.3742725599999996</c:v>
                </c:pt>
                <c:pt idx="4">
                  <c:v>7.5613778600000003</c:v>
                </c:pt>
                <c:pt idx="5">
                  <c:v>7.5090182900000002</c:v>
                </c:pt>
                <c:pt idx="6">
                  <c:v>7.3874408999999996</c:v>
                </c:pt>
                <c:pt idx="7">
                  <c:v>7.52068812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"/>
          <c:order val="4"/>
          <c:tx>
            <c:strRef>
              <c:f>'Potential shortfalls'!$F$2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shortfalls'!$F$3:$F$22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10.987899949999999</c:v>
                </c:pt>
                <c:pt idx="3">
                  <c:v>15.61900762</c:v>
                </c:pt>
                <c:pt idx="4">
                  <c:v>44.51345997</c:v>
                </c:pt>
                <c:pt idx="5">
                  <c:v>26.10031236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4.4000000000000002E-4</c:v>
                </c:pt>
                <c:pt idx="10">
                  <c:v>3.16E-3</c:v>
                </c:pt>
                <c:pt idx="11">
                  <c:v>8.2400000000000008E-3</c:v>
                </c:pt>
                <c:pt idx="12">
                  <c:v>1.319E-2</c:v>
                </c:pt>
                <c:pt idx="13">
                  <c:v>5.2069989999999997E-2</c:v>
                </c:pt>
                <c:pt idx="14">
                  <c:v>0.19743999000000001</c:v>
                </c:pt>
                <c:pt idx="15">
                  <c:v>0.35855999</c:v>
                </c:pt>
                <c:pt idx="16">
                  <c:v>0.46159999000000002</c:v>
                </c:pt>
                <c:pt idx="17">
                  <c:v>0.73649998000000005</c:v>
                </c:pt>
                <c:pt idx="18">
                  <c:v>0.96184997999999999</c:v>
                </c:pt>
                <c:pt idx="19">
                  <c:v>1.18106998</c:v>
                </c:pt>
              </c:numCache>
            </c:numRef>
          </c:val>
        </c:ser>
        <c:ser>
          <c:idx val="5"/>
          <c:order val="5"/>
          <c:tx>
            <c:strRef>
              <c:f>'Potential shortfalls'!$G$2</c:f>
              <c:strCache>
                <c:ptCount val="1"/>
                <c:pt idx="0">
                  <c:v>Hallett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shortfalls'!$G$3:$G$22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0.14543674000000001</c:v>
                </c:pt>
                <c:pt idx="7">
                  <c:v>0.19253329999999999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'Potential shortfalls'!$H$2</c:f>
              <c:strCache>
                <c:ptCount val="1"/>
                <c:pt idx="0">
                  <c:v>Hoskintown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shortfalls'!$H$3:$H$22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2.03050314</c:v>
                </c:pt>
                <c:pt idx="7">
                  <c:v>7.3643348900000003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'Potential shortfalls'!$I$2</c:f>
              <c:strCache>
                <c:ptCount val="1"/>
                <c:pt idx="0">
                  <c:v>Kogan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shortfalls'!$I$3:$I$22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6.4112178899999996</c:v>
                </c:pt>
                <c:pt idx="3">
                  <c:v>3.9564550700000001</c:v>
                </c:pt>
                <c:pt idx="4">
                  <c:v>3.7452346699999999</c:v>
                </c:pt>
                <c:pt idx="5">
                  <c:v>3.83673617</c:v>
                </c:pt>
                <c:pt idx="6">
                  <c:v>3.7928265099999998</c:v>
                </c:pt>
                <c:pt idx="7">
                  <c:v>4.32753078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'Potential shortfalls'!$J$2</c:f>
              <c:strCache>
                <c:ptCount val="1"/>
                <c:pt idx="0">
                  <c:v>Melbourne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shortfalls'!$J$3:$J$22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1.26922621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'Potential shortfalls'!$K$2</c:f>
              <c:strCache>
                <c:ptCount val="1"/>
                <c:pt idx="0">
                  <c:v>Mount Isa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shortfalls'!$K$3:$K$22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1.5919334199999999</c:v>
                </c:pt>
                <c:pt idx="3">
                  <c:v>0.38999138</c:v>
                </c:pt>
                <c:pt idx="4">
                  <c:v>9.4677285100000006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0"/>
          <c:order val="10"/>
          <c:tx>
            <c:strRef>
              <c:f>'Potential shortfalls'!$L$2</c:f>
              <c:strCache>
                <c:ptCount val="1"/>
                <c:pt idx="0">
                  <c:v>Penola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shortfalls'!$L$3:$L$22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0.12826762999999999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0.18092889000000001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1"/>
          <c:order val="11"/>
          <c:tx>
            <c:strRef>
              <c:f>'Potential shortfalls'!$M$2</c:f>
              <c:strCache>
                <c:ptCount val="1"/>
                <c:pt idx="0">
                  <c:v>Port Campbell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shortfalls'!$M$3:$M$22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8.8770996800000006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5.6325774900000001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'Potential shortfalls'!$N$2</c:f>
              <c:strCache>
                <c:ptCount val="1"/>
                <c:pt idx="0">
                  <c:v>Sydney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shortfalls'!$N$3:$N$22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0.18632863999999999</c:v>
                </c:pt>
                <c:pt idx="7">
                  <c:v>2.4258647999999998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'Potential shortfalls'!$O$2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shortfalls'!$O$3:$O$22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7.1416000000000003E-4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2.5273090000000002E-2</c:v>
                </c:pt>
                <c:pt idx="7">
                  <c:v>0.13183723</c:v>
                </c:pt>
                <c:pt idx="8">
                  <c:v>0.17142869999999999</c:v>
                </c:pt>
                <c:pt idx="9">
                  <c:v>0.25704880000000002</c:v>
                </c:pt>
                <c:pt idx="10">
                  <c:v>0.33733286000000001</c:v>
                </c:pt>
                <c:pt idx="11">
                  <c:v>0.45154772999999998</c:v>
                </c:pt>
                <c:pt idx="12">
                  <c:v>0.58980403999999997</c:v>
                </c:pt>
                <c:pt idx="13">
                  <c:v>1.0974637899999999</c:v>
                </c:pt>
                <c:pt idx="14">
                  <c:v>1.6129027300000001</c:v>
                </c:pt>
                <c:pt idx="15">
                  <c:v>2.1573593299999998</c:v>
                </c:pt>
                <c:pt idx="16">
                  <c:v>2.8437985499999998</c:v>
                </c:pt>
                <c:pt idx="17">
                  <c:v>3.8546406700000002</c:v>
                </c:pt>
                <c:pt idx="18">
                  <c:v>11.534421930000001</c:v>
                </c:pt>
                <c:pt idx="19">
                  <c:v>21.953152429999999</c:v>
                </c:pt>
              </c:numCache>
            </c:numRef>
          </c:val>
        </c:ser>
        <c:ser>
          <c:idx val="14"/>
          <c:order val="14"/>
          <c:tx>
            <c:strRef>
              <c:f>'Potential shortfalls'!$P$2</c:f>
              <c:strCache>
                <c:ptCount val="1"/>
                <c:pt idx="0">
                  <c:v>Wagga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shortfalls'!$P$3:$P$22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1.26130787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'Potential shortfalls'!$Q$2</c:f>
              <c:strCache>
                <c:ptCount val="1"/>
                <c:pt idx="0">
                  <c:v>Wallumbilla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shortfalls'!$Q$3:$Q$22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6.2482490000000002E-2</c:v>
                </c:pt>
                <c:pt idx="3">
                  <c:v>4.702539E-2</c:v>
                </c:pt>
                <c:pt idx="4">
                  <c:v>2.9578219999999999E-2</c:v>
                </c:pt>
                <c:pt idx="5">
                  <c:v>4.7531549999999999E-2</c:v>
                </c:pt>
                <c:pt idx="6">
                  <c:v>7.0459190000000005E-2</c:v>
                </c:pt>
                <c:pt idx="7">
                  <c:v>0.11694171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50985712"/>
        <c:axId val="450984536"/>
      </c:barChart>
      <c:catAx>
        <c:axId val="45098571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50984536"/>
        <c:crosses val="autoZero"/>
        <c:auto val="1"/>
        <c:lblAlgn val="ctr"/>
        <c:lblOffset val="100"/>
        <c:noMultiLvlLbl val="0"/>
      </c:catAx>
      <c:valAx>
        <c:axId val="45098453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PJ/annum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50985712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4068681060687412E-2"/>
          <c:y val="3.3436962686357173E-2"/>
          <c:w val="0.93559405751832692"/>
          <c:h val="0.80145568744493667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 Summary'!$A$3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Summary'!$B$3:$U$3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24.455000029199802</c:v>
                </c:pt>
                <c:pt idx="7">
                  <c:v>10.850000013120001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 Summary'!$A$4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Summary'!$B$4:$U$4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 Summary'!$A$5</c:f>
              <c:strCache>
                <c:ptCount val="1"/>
                <c:pt idx="0">
                  <c:v>Casino Henry Netherby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Summary'!$B$5:$U$5</c:f>
              <c:numCache>
                <c:formatCode>_-* #,##0_-;\-* #,##0_-;_-* "-"??_-;_-@_-</c:formatCode>
                <c:ptCount val="20"/>
                <c:pt idx="0">
                  <c:v>23.120000001120001</c:v>
                </c:pt>
                <c:pt idx="1">
                  <c:v>23.120000000880001</c:v>
                </c:pt>
                <c:pt idx="2">
                  <c:v>23.119999999920001</c:v>
                </c:pt>
                <c:pt idx="3">
                  <c:v>23.120000000160001</c:v>
                </c:pt>
                <c:pt idx="4">
                  <c:v>23.120000001600001</c:v>
                </c:pt>
                <c:pt idx="5">
                  <c:v>23.120000000400001</c:v>
                </c:pt>
                <c:pt idx="6">
                  <c:v>23.119999999200001</c:v>
                </c:pt>
                <c:pt idx="7">
                  <c:v>23.120000000400001</c:v>
                </c:pt>
                <c:pt idx="8">
                  <c:v>5.2999999996799998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 Summary'!$A$6</c:f>
              <c:strCache>
                <c:ptCount val="1"/>
                <c:pt idx="0">
                  <c:v>Cooper Eromanga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Summary'!$B$6:$U$6</c:f>
              <c:numCache>
                <c:formatCode>_-* #,##0_-;\-* #,##0_-;_-* "-"??_-;_-@_-</c:formatCode>
                <c:ptCount val="20"/>
                <c:pt idx="0">
                  <c:v>104.99999999880001</c:v>
                </c:pt>
                <c:pt idx="1">
                  <c:v>104.99999999904</c:v>
                </c:pt>
                <c:pt idx="2">
                  <c:v>104.99999999784001</c:v>
                </c:pt>
                <c:pt idx="3">
                  <c:v>104.99999999952</c:v>
                </c:pt>
                <c:pt idx="4">
                  <c:v>104.9999999976</c:v>
                </c:pt>
                <c:pt idx="5">
                  <c:v>105.00000000048</c:v>
                </c:pt>
                <c:pt idx="6">
                  <c:v>105.00000000071999</c:v>
                </c:pt>
                <c:pt idx="7">
                  <c:v>104.99999999856</c:v>
                </c:pt>
                <c:pt idx="8">
                  <c:v>104.99999999880001</c:v>
                </c:pt>
                <c:pt idx="9">
                  <c:v>105.00000000096</c:v>
                </c:pt>
                <c:pt idx="10">
                  <c:v>104.99999999904</c:v>
                </c:pt>
                <c:pt idx="11">
                  <c:v>104.99999999832001</c:v>
                </c:pt>
                <c:pt idx="12">
                  <c:v>105.00000000119999</c:v>
                </c:pt>
                <c:pt idx="13">
                  <c:v>105</c:v>
                </c:pt>
                <c:pt idx="14">
                  <c:v>105.00000000023999</c:v>
                </c:pt>
                <c:pt idx="15">
                  <c:v>105.00000000167999</c:v>
                </c:pt>
                <c:pt idx="16">
                  <c:v>105.00000000119999</c:v>
                </c:pt>
                <c:pt idx="17">
                  <c:v>105.00000000119999</c:v>
                </c:pt>
                <c:pt idx="18">
                  <c:v>105.00000000048</c:v>
                </c:pt>
                <c:pt idx="19">
                  <c:v>105.00000000023999</c:v>
                </c:pt>
              </c:numCache>
            </c:numRef>
          </c:val>
        </c:ser>
        <c:ser>
          <c:idx val="4"/>
          <c:order val="4"/>
          <c:tx>
            <c:strRef>
              <c:f>'Reserves Fields Summary'!$A$7</c:f>
              <c:strCache>
                <c:ptCount val="1"/>
                <c:pt idx="0">
                  <c:v>GBJV &amp; Turrum &amp; Kipper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Summary'!$B$7:$U$7</c:f>
              <c:numCache>
                <c:formatCode>_-* #,##0_-;\-* #,##0_-;_-* "-"??_-;_-@_-</c:formatCode>
                <c:ptCount val="20"/>
                <c:pt idx="0">
                  <c:v>269.99999999592001</c:v>
                </c:pt>
                <c:pt idx="1">
                  <c:v>269.99999999568001</c:v>
                </c:pt>
                <c:pt idx="2">
                  <c:v>269.99999999712003</c:v>
                </c:pt>
                <c:pt idx="3">
                  <c:v>269.99999999808</c:v>
                </c:pt>
                <c:pt idx="4">
                  <c:v>269.99999999760001</c:v>
                </c:pt>
                <c:pt idx="5">
                  <c:v>269.99999999736002</c:v>
                </c:pt>
                <c:pt idx="6">
                  <c:v>269.99999999784001</c:v>
                </c:pt>
                <c:pt idx="7">
                  <c:v>269.99999999687998</c:v>
                </c:pt>
                <c:pt idx="8">
                  <c:v>269.99999999663999</c:v>
                </c:pt>
                <c:pt idx="9">
                  <c:v>269.99999999663902</c:v>
                </c:pt>
                <c:pt idx="10">
                  <c:v>269.99999999663999</c:v>
                </c:pt>
                <c:pt idx="11">
                  <c:v>269.99999999760001</c:v>
                </c:pt>
                <c:pt idx="12">
                  <c:v>269.99999999687998</c:v>
                </c:pt>
                <c:pt idx="13">
                  <c:v>263.38027373471999</c:v>
                </c:pt>
                <c:pt idx="14">
                  <c:v>263.00558119751997</c:v>
                </c:pt>
                <c:pt idx="15">
                  <c:v>265.63989554832</c:v>
                </c:pt>
                <c:pt idx="16">
                  <c:v>269.15718201983998</c:v>
                </c:pt>
                <c:pt idx="17">
                  <c:v>269.99999999471999</c:v>
                </c:pt>
                <c:pt idx="18">
                  <c:v>269.99999999663999</c:v>
                </c:pt>
                <c:pt idx="19">
                  <c:v>269.99999999808</c:v>
                </c:pt>
              </c:numCache>
            </c:numRef>
          </c:val>
        </c:ser>
        <c:ser>
          <c:idx val="5"/>
          <c:order val="5"/>
          <c:tx>
            <c:strRef>
              <c:f>'Reserves Fields Summary'!$A$8</c:f>
              <c:strCache>
                <c:ptCount val="1"/>
                <c:pt idx="0">
                  <c:v>Gippsland - Non GBJV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Summary'!$B$8:$U$8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 Summary'!$A$9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 Summary'!$A$10</c:f>
              <c:strCache>
                <c:ptCount val="1"/>
                <c:pt idx="0">
                  <c:v>Gunnedah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 Summary'!$A$11</c:f>
              <c:strCache>
                <c:ptCount val="1"/>
                <c:pt idx="0">
                  <c:v>Halladale/Black Watch/Speculant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23.725000007519899</c:v>
                </c:pt>
                <c:pt idx="3">
                  <c:v>10.950000002159999</c:v>
                </c:pt>
                <c:pt idx="4">
                  <c:v>10.950000002399999</c:v>
                </c:pt>
                <c:pt idx="5">
                  <c:v>10.95000000288</c:v>
                </c:pt>
                <c:pt idx="6">
                  <c:v>10.950000001919999</c:v>
                </c:pt>
                <c:pt idx="7">
                  <c:v>10.950000002159999</c:v>
                </c:pt>
                <c:pt idx="8">
                  <c:v>0.20752482095999999</c:v>
                </c:pt>
                <c:pt idx="9">
                  <c:v>1.56900013224</c:v>
                </c:pt>
                <c:pt idx="10">
                  <c:v>1.40150257704</c:v>
                </c:pt>
                <c:pt idx="11">
                  <c:v>0.34697246999999998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 Summary'!$A$12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Summary'!$B$12:$U$12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36.500000029199803</c:v>
                </c:pt>
                <c:pt idx="6">
                  <c:v>36.500000029199803</c:v>
                </c:pt>
                <c:pt idx="7">
                  <c:v>36.500000029199803</c:v>
                </c:pt>
                <c:pt idx="8">
                  <c:v>36.600000029279798</c:v>
                </c:pt>
                <c:pt idx="9">
                  <c:v>36.500000029199803</c:v>
                </c:pt>
                <c:pt idx="10">
                  <c:v>36.500000029199803</c:v>
                </c:pt>
                <c:pt idx="11">
                  <c:v>36.500000029199803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0"/>
          <c:order val="10"/>
          <c:tx>
            <c:strRef>
              <c:f>'Reserves Fields Summary'!$A$13</c:f>
              <c:strCache>
                <c:ptCount val="1"/>
                <c:pt idx="0">
                  <c:v>La Bella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52.599742469520002</c:v>
                </c:pt>
                <c:pt idx="14">
                  <c:v>58.467171112080003</c:v>
                </c:pt>
                <c:pt idx="15">
                  <c:v>64.270276632480105</c:v>
                </c:pt>
                <c:pt idx="16">
                  <c:v>79.6426417128</c:v>
                </c:pt>
                <c:pt idx="17">
                  <c:v>95.922645566640099</c:v>
                </c:pt>
                <c:pt idx="18">
                  <c:v>110.37006812856001</c:v>
                </c:pt>
                <c:pt idx="19">
                  <c:v>123.371080224</c:v>
                </c:pt>
              </c:numCache>
            </c:numRef>
          </c:val>
        </c:ser>
        <c:ser>
          <c:idx val="11"/>
          <c:order val="11"/>
          <c:tx>
            <c:strRef>
              <c:f>'Reserves Fields Summary'!$A$14</c:f>
              <c:strCache>
                <c:ptCount val="1"/>
                <c:pt idx="0">
                  <c:v>Longtom &amp; Sole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1.14255101256</c:v>
                </c:pt>
                <c:pt idx="3">
                  <c:v>27.28049750424</c:v>
                </c:pt>
                <c:pt idx="4">
                  <c:v>27.45</c:v>
                </c:pt>
                <c:pt idx="5">
                  <c:v>27.375</c:v>
                </c:pt>
                <c:pt idx="6">
                  <c:v>23.233951483439998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Fields Summary'!$A$15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Summary'!$B$15:$U$15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5.1418992280799998</c:v>
                </c:pt>
                <c:pt idx="2">
                  <c:v>23.724999970800202</c:v>
                </c:pt>
                <c:pt idx="3">
                  <c:v>14.2040709300001</c:v>
                </c:pt>
                <c:pt idx="4">
                  <c:v>17.679029799600102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 Summary'!$A$16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Summary'!$B$16:$U$16</c:f>
              <c:numCache>
                <c:formatCode>_-* #,##0_-;\-* #,##0_-;_-* "-"??_-;_-@_-</c:formatCode>
                <c:ptCount val="20"/>
                <c:pt idx="0">
                  <c:v>12.866870672639999</c:v>
                </c:pt>
                <c:pt idx="1">
                  <c:v>12.87345180552</c:v>
                </c:pt>
                <c:pt idx="2">
                  <c:v>13.04024130576</c:v>
                </c:pt>
                <c:pt idx="3">
                  <c:v>12.809630568479999</c:v>
                </c:pt>
                <c:pt idx="4">
                  <c:v>12.7813192392</c:v>
                </c:pt>
                <c:pt idx="5">
                  <c:v>13.5334440672</c:v>
                </c:pt>
                <c:pt idx="6">
                  <c:v>15.29805127344</c:v>
                </c:pt>
                <c:pt idx="7">
                  <c:v>16.264167052320001</c:v>
                </c:pt>
                <c:pt idx="8">
                  <c:v>16.78994818272</c:v>
                </c:pt>
                <c:pt idx="9">
                  <c:v>17.268078722399999</c:v>
                </c:pt>
                <c:pt idx="10">
                  <c:v>17.518144753680001</c:v>
                </c:pt>
                <c:pt idx="11">
                  <c:v>18.140434629120001</c:v>
                </c:pt>
                <c:pt idx="12">
                  <c:v>18.990417322079999</c:v>
                </c:pt>
                <c:pt idx="13">
                  <c:v>20.344331578559999</c:v>
                </c:pt>
                <c:pt idx="14">
                  <c:v>21.60778950888</c:v>
                </c:pt>
                <c:pt idx="15">
                  <c:v>22.555112403360098</c:v>
                </c:pt>
                <c:pt idx="16">
                  <c:v>23.473177809120099</c:v>
                </c:pt>
                <c:pt idx="17">
                  <c:v>23.984239946640098</c:v>
                </c:pt>
                <c:pt idx="18">
                  <c:v>24.559153367280199</c:v>
                </c:pt>
                <c:pt idx="19">
                  <c:v>24.8122080806402</c:v>
                </c:pt>
              </c:numCache>
            </c:numRef>
          </c:val>
        </c:ser>
        <c:ser>
          <c:idx val="14"/>
          <c:order val="14"/>
          <c:tx>
            <c:strRef>
              <c:f>'Reserves Fields Summary'!$A$17</c:f>
              <c:strCache>
                <c:ptCount val="1"/>
                <c:pt idx="0">
                  <c:v>Otway Gas Project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Summary'!$B$17:$U$17</c:f>
              <c:numCache>
                <c:formatCode>_-* #,##0_-;\-* #,##0_-;_-* "-"??_-;_-@_-</c:formatCode>
                <c:ptCount val="20"/>
                <c:pt idx="0">
                  <c:v>28.3226248862399</c:v>
                </c:pt>
                <c:pt idx="1">
                  <c:v>38.000000009999901</c:v>
                </c:pt>
                <c:pt idx="2">
                  <c:v>38.000000011439901</c:v>
                </c:pt>
                <c:pt idx="3">
                  <c:v>38.000000007599901</c:v>
                </c:pt>
                <c:pt idx="4">
                  <c:v>38.000000009279901</c:v>
                </c:pt>
                <c:pt idx="5">
                  <c:v>38.000000009039901</c:v>
                </c:pt>
                <c:pt idx="6">
                  <c:v>38.000000006879901</c:v>
                </c:pt>
                <c:pt idx="7">
                  <c:v>38.000000008080001</c:v>
                </c:pt>
                <c:pt idx="8">
                  <c:v>4.7336304093599999</c:v>
                </c:pt>
                <c:pt idx="9">
                  <c:v>8.1481666166399993</c:v>
                </c:pt>
                <c:pt idx="10">
                  <c:v>8.6097511785599998</c:v>
                </c:pt>
                <c:pt idx="11">
                  <c:v>3.7918269153600002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 Summary'!$A$18</c:f>
              <c:strCache>
                <c:ptCount val="1"/>
                <c:pt idx="0">
                  <c:v>QLD CSG - APLNG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Summary'!$B$18:$U$18</c:f>
              <c:numCache>
                <c:formatCode>_-* #,##0_-;\-* #,##0_-;_-* "-"??_-;_-@_-</c:formatCode>
                <c:ptCount val="20"/>
                <c:pt idx="0">
                  <c:v>484.72816632695998</c:v>
                </c:pt>
                <c:pt idx="1">
                  <c:v>552.24499994159999</c:v>
                </c:pt>
                <c:pt idx="2">
                  <c:v>477.62074994160099</c:v>
                </c:pt>
                <c:pt idx="3">
                  <c:v>477.62074994160002</c:v>
                </c:pt>
                <c:pt idx="4">
                  <c:v>478.929299941441</c:v>
                </c:pt>
                <c:pt idx="5">
                  <c:v>477.62074994160099</c:v>
                </c:pt>
                <c:pt idx="6">
                  <c:v>477.62074994160099</c:v>
                </c:pt>
                <c:pt idx="7">
                  <c:v>477.62074994160099</c:v>
                </c:pt>
                <c:pt idx="8">
                  <c:v>553.75799994143995</c:v>
                </c:pt>
                <c:pt idx="9">
                  <c:v>552.24499994159999</c:v>
                </c:pt>
                <c:pt idx="10">
                  <c:v>552.24499994159999</c:v>
                </c:pt>
                <c:pt idx="11">
                  <c:v>552.24499994159999</c:v>
                </c:pt>
                <c:pt idx="12">
                  <c:v>553.75799994143995</c:v>
                </c:pt>
                <c:pt idx="13">
                  <c:v>552.24499994159999</c:v>
                </c:pt>
                <c:pt idx="14">
                  <c:v>552.24499994159999</c:v>
                </c:pt>
                <c:pt idx="15">
                  <c:v>552.24499994159999</c:v>
                </c:pt>
                <c:pt idx="16">
                  <c:v>553.75799994143995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16"/>
          <c:order val="16"/>
          <c:tx>
            <c:strRef>
              <c:f>'Reserves Fields Summary'!$A$19</c:f>
              <c:strCache>
                <c:ptCount val="1"/>
                <c:pt idx="0">
                  <c:v>QLD CSG - Arrow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Summary'!$B$19:$U$19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28.8532499999999</c:v>
                </c:pt>
                <c:pt idx="3">
                  <c:v>28.8532499999999</c:v>
                </c:pt>
                <c:pt idx="4">
                  <c:v>28.932299999999898</c:v>
                </c:pt>
                <c:pt idx="5">
                  <c:v>28.8532499999999</c:v>
                </c:pt>
                <c:pt idx="6">
                  <c:v>28.8532499999999</c:v>
                </c:pt>
                <c:pt idx="7">
                  <c:v>28.8532499999999</c:v>
                </c:pt>
                <c:pt idx="8">
                  <c:v>34.037999999999798</c:v>
                </c:pt>
                <c:pt idx="9">
                  <c:v>33.944999999999801</c:v>
                </c:pt>
                <c:pt idx="10">
                  <c:v>22.841107044240001</c:v>
                </c:pt>
                <c:pt idx="11">
                  <c:v>23.130533353680001</c:v>
                </c:pt>
                <c:pt idx="12">
                  <c:v>23.470000247760002</c:v>
                </c:pt>
                <c:pt idx="13">
                  <c:v>23.352730836959999</c:v>
                </c:pt>
                <c:pt idx="14">
                  <c:v>23.60161676904</c:v>
                </c:pt>
                <c:pt idx="15">
                  <c:v>24.176421200879901</c:v>
                </c:pt>
                <c:pt idx="16">
                  <c:v>25.270080651359901</c:v>
                </c:pt>
                <c:pt idx="17">
                  <c:v>26.291693411039901</c:v>
                </c:pt>
                <c:pt idx="18">
                  <c:v>26.478489620639898</c:v>
                </c:pt>
                <c:pt idx="19">
                  <c:v>26.393287056719899</c:v>
                </c:pt>
              </c:numCache>
            </c:numRef>
          </c:val>
        </c:ser>
        <c:ser>
          <c:idx val="17"/>
          <c:order val="17"/>
          <c:tx>
            <c:strRef>
              <c:f>'Reserves Fields Summary'!$A$20</c:f>
              <c:strCache>
                <c:ptCount val="1"/>
                <c:pt idx="0">
                  <c:v>QLD CSG - GLNG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Summary'!$B$20:$U$20</c:f>
              <c:numCache>
                <c:formatCode>_-* #,##0_-;\-* #,##0_-;_-* "-"??_-;_-@_-</c:formatCode>
                <c:ptCount val="20"/>
                <c:pt idx="0">
                  <c:v>250.54555333968099</c:v>
                </c:pt>
                <c:pt idx="1">
                  <c:v>320.28196528152199</c:v>
                </c:pt>
                <c:pt idx="2">
                  <c:v>276.01774034376001</c:v>
                </c:pt>
                <c:pt idx="3">
                  <c:v>267.30174043992099</c:v>
                </c:pt>
                <c:pt idx="4">
                  <c:v>268.18962885792001</c:v>
                </c:pt>
                <c:pt idx="5">
                  <c:v>267.48687784800001</c:v>
                </c:pt>
                <c:pt idx="6">
                  <c:v>267.13549222440002</c:v>
                </c:pt>
                <c:pt idx="7">
                  <c:v>271.91442889296002</c:v>
                </c:pt>
                <c:pt idx="8">
                  <c:v>317.35861098312199</c:v>
                </c:pt>
                <c:pt idx="9">
                  <c:v>316.79547412392202</c:v>
                </c:pt>
                <c:pt idx="10">
                  <c:v>316.69323481896203</c:v>
                </c:pt>
                <c:pt idx="11">
                  <c:v>316.85367028056203</c:v>
                </c:pt>
                <c:pt idx="12">
                  <c:v>317.82772444104199</c:v>
                </c:pt>
                <c:pt idx="13">
                  <c:v>316.89739720704199</c:v>
                </c:pt>
                <c:pt idx="14">
                  <c:v>317.27915440896197</c:v>
                </c:pt>
                <c:pt idx="15">
                  <c:v>317.55902287512203</c:v>
                </c:pt>
                <c:pt idx="16">
                  <c:v>318.68681033760203</c:v>
                </c:pt>
                <c:pt idx="17">
                  <c:v>318.154505962082</c:v>
                </c:pt>
                <c:pt idx="18">
                  <c:v>318.33815716584201</c:v>
                </c:pt>
                <c:pt idx="19">
                  <c:v>317.82154441176198</c:v>
                </c:pt>
              </c:numCache>
            </c:numRef>
          </c:val>
        </c:ser>
        <c:ser>
          <c:idx val="18"/>
          <c:order val="18"/>
          <c:tx>
            <c:strRef>
              <c:f>'Reserves Fields Summary'!$A$21</c:f>
              <c:strCache>
                <c:ptCount val="1"/>
                <c:pt idx="0">
                  <c:v>QLD CSG - Other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Summary'!$B$21:$U$21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10.402500029760001</c:v>
                </c:pt>
                <c:pt idx="4">
                  <c:v>10.418500029120001</c:v>
                </c:pt>
                <c:pt idx="5">
                  <c:v>10.402500029760001</c:v>
                </c:pt>
                <c:pt idx="6">
                  <c:v>10.402500029760001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19"/>
          <c:order val="19"/>
          <c:tx>
            <c:strRef>
              <c:f>'Reserves Fields Summary'!$A$22</c:f>
              <c:strCache>
                <c:ptCount val="1"/>
                <c:pt idx="0">
                  <c:v>QLD CSG - QCLNG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Summary'!$B$22:$U$22</c:f>
              <c:numCache>
                <c:formatCode>_-* #,##0_-;\-* #,##0_-;_-* "-"??_-;_-@_-</c:formatCode>
                <c:ptCount val="20"/>
                <c:pt idx="0">
                  <c:v>581.81349220152003</c:v>
                </c:pt>
                <c:pt idx="1">
                  <c:v>589.71685984559997</c:v>
                </c:pt>
                <c:pt idx="2">
                  <c:v>582.41939655239901</c:v>
                </c:pt>
                <c:pt idx="3">
                  <c:v>581.18434167527903</c:v>
                </c:pt>
                <c:pt idx="4">
                  <c:v>582.66328433567901</c:v>
                </c:pt>
                <c:pt idx="5">
                  <c:v>581.20194517703897</c:v>
                </c:pt>
                <c:pt idx="6">
                  <c:v>581.10446935511902</c:v>
                </c:pt>
                <c:pt idx="7">
                  <c:v>580.93362075647894</c:v>
                </c:pt>
                <c:pt idx="8">
                  <c:v>580.59182740560004</c:v>
                </c:pt>
                <c:pt idx="9">
                  <c:v>579.88435934519998</c:v>
                </c:pt>
                <c:pt idx="10">
                  <c:v>591.75287853216003</c:v>
                </c:pt>
                <c:pt idx="11">
                  <c:v>591.69331419672096</c:v>
                </c:pt>
                <c:pt idx="12">
                  <c:v>593.23440764207999</c:v>
                </c:pt>
                <c:pt idx="13">
                  <c:v>591.62173099224003</c:v>
                </c:pt>
                <c:pt idx="14">
                  <c:v>591.57893608224003</c:v>
                </c:pt>
                <c:pt idx="15">
                  <c:v>591.53012870207999</c:v>
                </c:pt>
                <c:pt idx="16">
                  <c:v>593.07021472223903</c:v>
                </c:pt>
                <c:pt idx="17">
                  <c:v>591.43519499640104</c:v>
                </c:pt>
                <c:pt idx="18">
                  <c:v>591.39381408695999</c:v>
                </c:pt>
                <c:pt idx="19">
                  <c:v>591.05297477856095</c:v>
                </c:pt>
              </c:numCache>
            </c:numRef>
          </c:val>
        </c:ser>
        <c:ser>
          <c:idx val="20"/>
          <c:order val="20"/>
          <c:tx>
            <c:strRef>
              <c:f>'Reserves Fields Summary'!$A$23</c:f>
              <c:strCache>
                <c:ptCount val="1"/>
                <c:pt idx="0">
                  <c:v>Surat-Bowen-Denison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Summary'!$B$23:$U$23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31.884500000159999</c:v>
                </c:pt>
                <c:pt idx="3">
                  <c:v>34.930500000000002</c:v>
                </c:pt>
                <c:pt idx="4">
                  <c:v>0</c:v>
                </c:pt>
                <c:pt idx="5">
                  <c:v>1.99999999992</c:v>
                </c:pt>
                <c:pt idx="6">
                  <c:v>34.930500000000002</c:v>
                </c:pt>
                <c:pt idx="7">
                  <c:v>34.930500000000002</c:v>
                </c:pt>
                <c:pt idx="8">
                  <c:v>28.134988620720002</c:v>
                </c:pt>
                <c:pt idx="9">
                  <c:v>31.629487060559999</c:v>
                </c:pt>
                <c:pt idx="10">
                  <c:v>30.32449603872</c:v>
                </c:pt>
                <c:pt idx="11">
                  <c:v>32.097361705440001</c:v>
                </c:pt>
                <c:pt idx="12">
                  <c:v>34.608025785119999</c:v>
                </c:pt>
                <c:pt idx="13">
                  <c:v>11.000773387920001</c:v>
                </c:pt>
                <c:pt idx="14">
                  <c:v>14.27881317552</c:v>
                </c:pt>
                <c:pt idx="15">
                  <c:v>14.39204115768</c:v>
                </c:pt>
                <c:pt idx="16">
                  <c:v>7.7232685610400003</c:v>
                </c:pt>
                <c:pt idx="17">
                  <c:v>2.3920090483199998</c:v>
                </c:pt>
                <c:pt idx="18">
                  <c:v>1.7189171131200001</c:v>
                </c:pt>
                <c:pt idx="19">
                  <c:v>2.5388183445600001</c:v>
                </c:pt>
              </c:numCache>
            </c:numRef>
          </c:val>
        </c:ser>
        <c:ser>
          <c:idx val="21"/>
          <c:order val="21"/>
          <c:tx>
            <c:strRef>
              <c:f>'Reserves Fields Summary'!$A$24</c:f>
              <c:strCache>
                <c:ptCount val="1"/>
                <c:pt idx="0">
                  <c:v>Unconventional Otway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6.9647915860799996</c:v>
                </c:pt>
                <c:pt idx="12">
                  <c:v>4.0352084109600002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50985320"/>
        <c:axId val="285258688"/>
        <c:extLst/>
      </c:areaChart>
      <c:catAx>
        <c:axId val="4509853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85258688"/>
        <c:crosses val="autoZero"/>
        <c:auto val="1"/>
        <c:lblAlgn val="ctr"/>
        <c:lblOffset val="100"/>
        <c:noMultiLvlLbl val="0"/>
      </c:catAx>
      <c:valAx>
        <c:axId val="28525868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50985320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74987863359185369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Fields'!$A$3</c:f>
              <c:strCache>
                <c:ptCount val="1"/>
                <c:pt idx="0">
                  <c:v>Bass_2C3P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Fields'!$B$3:$U$3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Fields'!$A$4</c:f>
              <c:strCache>
                <c:ptCount val="1"/>
                <c:pt idx="0">
                  <c:v>Bass_2P developed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Fields'!$B$4:$U$4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24.455000029199802</c:v>
                </c:pt>
                <c:pt idx="7">
                  <c:v>10.850000013120001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Fields'!$A$5</c:f>
              <c:strCache>
                <c:ptCount val="1"/>
                <c:pt idx="0">
                  <c:v>Camden_2P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Fields'!$A$6</c:f>
              <c:strCache>
                <c:ptCount val="1"/>
                <c:pt idx="0">
                  <c:v>Casino Henry Netherby_2P 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Fields'!$B$6:$U$6</c:f>
              <c:numCache>
                <c:formatCode>_-* #,##0_-;\-* #,##0_-;_-* "-"??_-;_-@_-</c:formatCode>
                <c:ptCount val="20"/>
                <c:pt idx="0">
                  <c:v>23.120000001120001</c:v>
                </c:pt>
                <c:pt idx="1">
                  <c:v>23.120000000880001</c:v>
                </c:pt>
                <c:pt idx="2">
                  <c:v>23.119999999920001</c:v>
                </c:pt>
                <c:pt idx="3">
                  <c:v>23.120000000160001</c:v>
                </c:pt>
                <c:pt idx="4">
                  <c:v>23.120000001600001</c:v>
                </c:pt>
                <c:pt idx="5">
                  <c:v>23.120000000400001</c:v>
                </c:pt>
                <c:pt idx="6">
                  <c:v>23.119999999200001</c:v>
                </c:pt>
                <c:pt idx="7">
                  <c:v>23.120000000400001</c:v>
                </c:pt>
                <c:pt idx="8">
                  <c:v>5.2999999996799998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"/>
          <c:order val="4"/>
          <c:tx>
            <c:strRef>
              <c:f>'Reserves Fields'!$A$7</c:f>
              <c:strCache>
                <c:ptCount val="1"/>
                <c:pt idx="0">
                  <c:v>Cooper Eromanga_2C3P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Fields'!$B$7:$U$7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84.418000001999999</c:v>
                </c:pt>
                <c:pt idx="16">
                  <c:v>105.00000000119999</c:v>
                </c:pt>
                <c:pt idx="17">
                  <c:v>105.00000000119999</c:v>
                </c:pt>
                <c:pt idx="18">
                  <c:v>105.00000000048</c:v>
                </c:pt>
                <c:pt idx="19">
                  <c:v>105.00000000023999</c:v>
                </c:pt>
              </c:numCache>
            </c:numRef>
          </c:val>
        </c:ser>
        <c:ser>
          <c:idx val="5"/>
          <c:order val="5"/>
          <c:tx>
            <c:strRef>
              <c:f>'Reserves Fields'!$A$8</c:f>
              <c:strCache>
                <c:ptCount val="1"/>
                <c:pt idx="0">
                  <c:v>Cooper Eromanga_2P developed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Fields'!$B$8:$U$8</c:f>
              <c:numCache>
                <c:formatCode>_-* #,##0_-;\-* #,##0_-;_-* "-"??_-;_-@_-</c:formatCode>
                <c:ptCount val="20"/>
                <c:pt idx="0">
                  <c:v>104.99999999880001</c:v>
                </c:pt>
                <c:pt idx="1">
                  <c:v>104.99999999904</c:v>
                </c:pt>
                <c:pt idx="2">
                  <c:v>104.99999999784001</c:v>
                </c:pt>
                <c:pt idx="3">
                  <c:v>104.99999999952</c:v>
                </c:pt>
                <c:pt idx="4">
                  <c:v>104.9999999976</c:v>
                </c:pt>
                <c:pt idx="5">
                  <c:v>105.00000000048</c:v>
                </c:pt>
                <c:pt idx="6">
                  <c:v>105.00000000071999</c:v>
                </c:pt>
                <c:pt idx="7">
                  <c:v>104.99999999856</c:v>
                </c:pt>
                <c:pt idx="8">
                  <c:v>104.99999999880001</c:v>
                </c:pt>
                <c:pt idx="9">
                  <c:v>105.00000000096</c:v>
                </c:pt>
                <c:pt idx="10">
                  <c:v>104.99999999904</c:v>
                </c:pt>
                <c:pt idx="11">
                  <c:v>104.99999999832001</c:v>
                </c:pt>
                <c:pt idx="12">
                  <c:v>105.00000000119999</c:v>
                </c:pt>
                <c:pt idx="13">
                  <c:v>36.00000000024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Fields'!$A$9</c:f>
              <c:strCache>
                <c:ptCount val="1"/>
                <c:pt idx="0">
                  <c:v>Cooper Eromanga_2P undeveloped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68.999999999760007</c:v>
                </c:pt>
                <c:pt idx="14">
                  <c:v>105.00000000023999</c:v>
                </c:pt>
                <c:pt idx="15">
                  <c:v>20.581999999680001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Fields'!$A$10</c:f>
              <c:strCache>
                <c:ptCount val="1"/>
                <c:pt idx="0">
                  <c:v>Cooper Eromanga_PR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Fields'!$A$11</c:f>
              <c:strCache>
                <c:ptCount val="1"/>
                <c:pt idx="0">
                  <c:v>GBJV &amp; Turrum &amp; Kipper_2C3P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60.892999999440001</c:v>
                </c:pt>
                <c:pt idx="12">
                  <c:v>269.99999999687998</c:v>
                </c:pt>
                <c:pt idx="13">
                  <c:v>263.38027373471999</c:v>
                </c:pt>
                <c:pt idx="14">
                  <c:v>91.440726260879998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Fields'!$A$12</c:f>
              <c:strCache>
                <c:ptCount val="1"/>
                <c:pt idx="0">
                  <c:v>GBJV &amp; Turrum &amp; Kipper_2P developed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Fields'!$B$12:$U$12</c:f>
              <c:numCache>
                <c:formatCode>_-* #,##0_-;\-* #,##0_-;_-* "-"??_-;_-@_-</c:formatCode>
                <c:ptCount val="20"/>
                <c:pt idx="0">
                  <c:v>269.99999999592001</c:v>
                </c:pt>
                <c:pt idx="1">
                  <c:v>269.99999999568001</c:v>
                </c:pt>
                <c:pt idx="2">
                  <c:v>269.99999999712003</c:v>
                </c:pt>
                <c:pt idx="3">
                  <c:v>269.99999999808</c:v>
                </c:pt>
                <c:pt idx="4">
                  <c:v>269.99999999760001</c:v>
                </c:pt>
                <c:pt idx="5">
                  <c:v>269.99999999736002</c:v>
                </c:pt>
                <c:pt idx="6">
                  <c:v>269.99999999784001</c:v>
                </c:pt>
                <c:pt idx="7">
                  <c:v>269.99999999687998</c:v>
                </c:pt>
                <c:pt idx="8">
                  <c:v>269.99999999663999</c:v>
                </c:pt>
                <c:pt idx="9">
                  <c:v>269.99999999663902</c:v>
                </c:pt>
                <c:pt idx="10">
                  <c:v>269.99999999663999</c:v>
                </c:pt>
                <c:pt idx="11">
                  <c:v>209.10699999816001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0"/>
          <c:order val="10"/>
          <c:tx>
            <c:strRef>
              <c:f>'Reserves Fields'!$A$13</c:f>
              <c:strCache>
                <c:ptCount val="1"/>
                <c:pt idx="0">
                  <c:v>GBJV &amp; Turrum &amp; Kipper_PR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171.56485493663999</c:v>
                </c:pt>
                <c:pt idx="15">
                  <c:v>265.63989554832</c:v>
                </c:pt>
                <c:pt idx="16">
                  <c:v>269.15718201983998</c:v>
                </c:pt>
                <c:pt idx="17">
                  <c:v>269.99999999471999</c:v>
                </c:pt>
                <c:pt idx="18">
                  <c:v>269.99999999663999</c:v>
                </c:pt>
                <c:pt idx="19">
                  <c:v>269.99999999808</c:v>
                </c:pt>
              </c:numCache>
            </c:numRef>
          </c:val>
        </c:ser>
        <c:ser>
          <c:idx val="11"/>
          <c:order val="11"/>
          <c:tx>
            <c:strRef>
              <c:f>'Reserves Fields'!$A$14</c:f>
              <c:strCache>
                <c:ptCount val="1"/>
                <c:pt idx="0">
                  <c:v>Gippsland - Non GBJV_2C3P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Fields'!$A$15</c:f>
              <c:strCache>
                <c:ptCount val="1"/>
                <c:pt idx="0">
                  <c:v>Gippsland - Non GBJV_PR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Fields'!$B$15:$U$15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Fields'!$A$16</c:f>
              <c:strCache>
                <c:ptCount val="1"/>
                <c:pt idx="0">
                  <c:v>Gloucester_2C3P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4"/>
          <c:order val="14"/>
          <c:tx>
            <c:strRef>
              <c:f>'Reserves Fields'!$A$17</c:f>
              <c:strCache>
                <c:ptCount val="1"/>
                <c:pt idx="0">
                  <c:v>Gloucester_2P undeveloped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Fields'!$B$17:$U$17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Fields'!$A$18</c:f>
              <c:strCache>
                <c:ptCount val="1"/>
                <c:pt idx="0">
                  <c:v>Gunnedah_2P undeveloped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Fields'!$B$18:$U$18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6"/>
          <c:order val="16"/>
          <c:tx>
            <c:strRef>
              <c:f>'Reserves Fields'!$A$19</c:f>
              <c:strCache>
                <c:ptCount val="1"/>
                <c:pt idx="0">
                  <c:v>Gunnedah_PR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Fields'!$B$19:$U$19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7"/>
          <c:order val="17"/>
          <c:tx>
            <c:strRef>
              <c:f>'Reserves Fields'!$A$20</c:f>
              <c:strCache>
                <c:ptCount val="1"/>
                <c:pt idx="0">
                  <c:v>Halladale/Black Watch/Speculant_2P developed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Fields'!$B$20:$U$20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23.725000007519899</c:v>
                </c:pt>
                <c:pt idx="3">
                  <c:v>10.950000002159999</c:v>
                </c:pt>
                <c:pt idx="4">
                  <c:v>10.950000002399999</c:v>
                </c:pt>
                <c:pt idx="5">
                  <c:v>10.95000000288</c:v>
                </c:pt>
                <c:pt idx="6">
                  <c:v>10.950000001919999</c:v>
                </c:pt>
                <c:pt idx="7">
                  <c:v>10.950000002159999</c:v>
                </c:pt>
                <c:pt idx="8">
                  <c:v>0.20752482095999999</c:v>
                </c:pt>
                <c:pt idx="9">
                  <c:v>1.56900013224</c:v>
                </c:pt>
                <c:pt idx="10">
                  <c:v>1.40150257704</c:v>
                </c:pt>
                <c:pt idx="11">
                  <c:v>0.34697246999999998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8"/>
          <c:order val="18"/>
          <c:tx>
            <c:strRef>
              <c:f>'Reserves Fields'!$A$21</c:f>
              <c:strCache>
                <c:ptCount val="1"/>
                <c:pt idx="0">
                  <c:v>Ironbark_2C3P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Fields'!$B$21:$U$21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36.200000028959799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9"/>
          <c:order val="19"/>
          <c:tx>
            <c:strRef>
              <c:f>'Reserves Fields'!$A$22</c:f>
              <c:strCache>
                <c:ptCount val="1"/>
                <c:pt idx="0">
                  <c:v>Ironbark_2P undeveloped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Fields'!$B$22:$U$22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36.500000029199803</c:v>
                </c:pt>
                <c:pt idx="6">
                  <c:v>36.500000029199803</c:v>
                </c:pt>
                <c:pt idx="7">
                  <c:v>36.500000029199803</c:v>
                </c:pt>
                <c:pt idx="8">
                  <c:v>36.600000029279798</c:v>
                </c:pt>
                <c:pt idx="9">
                  <c:v>36.500000029199803</c:v>
                </c:pt>
                <c:pt idx="10">
                  <c:v>36.500000029199803</c:v>
                </c:pt>
                <c:pt idx="11">
                  <c:v>36.500000029199803</c:v>
                </c:pt>
                <c:pt idx="12">
                  <c:v>0.40000000031999999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0"/>
          <c:order val="20"/>
          <c:tx>
            <c:strRef>
              <c:f>'Reserves Fields'!$A$23</c:f>
              <c:strCache>
                <c:ptCount val="1"/>
                <c:pt idx="0">
                  <c:v>La Bella_PR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Fields'!$B$23:$U$23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52.599742469520002</c:v>
                </c:pt>
                <c:pt idx="14">
                  <c:v>58.467171112080003</c:v>
                </c:pt>
                <c:pt idx="15">
                  <c:v>64.270276632480105</c:v>
                </c:pt>
                <c:pt idx="16">
                  <c:v>79.6426417128</c:v>
                </c:pt>
                <c:pt idx="17">
                  <c:v>95.922645566640099</c:v>
                </c:pt>
                <c:pt idx="18">
                  <c:v>110.37006812856001</c:v>
                </c:pt>
                <c:pt idx="19">
                  <c:v>123.371080224</c:v>
                </c:pt>
              </c:numCache>
            </c:numRef>
          </c:val>
        </c:ser>
        <c:ser>
          <c:idx val="21"/>
          <c:order val="21"/>
          <c:tx>
            <c:strRef>
              <c:f>'Reserves Fields'!$A$24</c:f>
              <c:strCache>
                <c:ptCount val="1"/>
                <c:pt idx="0">
                  <c:v>Longtom &amp; Sole_2C3P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2"/>
          <c:order val="22"/>
          <c:tx>
            <c:strRef>
              <c:f>'Reserves Fields'!$A$25</c:f>
              <c:strCache>
                <c:ptCount val="1"/>
                <c:pt idx="0">
                  <c:v>Longtom &amp; Sole_2P developed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1.14255101256</c:v>
                </c:pt>
                <c:pt idx="3">
                  <c:v>27.28049750424</c:v>
                </c:pt>
                <c:pt idx="4">
                  <c:v>27.45</c:v>
                </c:pt>
                <c:pt idx="5">
                  <c:v>27.375</c:v>
                </c:pt>
                <c:pt idx="6">
                  <c:v>23.233951483439998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Fields'!$A$26</c:f>
              <c:strCache>
                <c:ptCount val="1"/>
                <c:pt idx="0">
                  <c:v>Longtom &amp; Sole_2P undeveloped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Fields'!$B$26:$U$26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4"/>
          <c:order val="24"/>
          <c:tx>
            <c:strRef>
              <c:f>'Reserves Fields'!$A$27</c:f>
              <c:strCache>
                <c:ptCount val="1"/>
                <c:pt idx="0">
                  <c:v>Longtom &amp; Sole_PR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5"/>
          <c:order val="25"/>
          <c:tx>
            <c:strRef>
              <c:f>'Reserves Fields'!$A$28</c:f>
              <c:strCache>
                <c:ptCount val="1"/>
                <c:pt idx="0">
                  <c:v>Minerva_2P developed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Fields'!$B$28:$U$28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5.1418992280799998</c:v>
                </c:pt>
                <c:pt idx="2">
                  <c:v>23.724999970800202</c:v>
                </c:pt>
                <c:pt idx="3">
                  <c:v>14.2040709300001</c:v>
                </c:pt>
                <c:pt idx="4">
                  <c:v>17.679029799600102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6"/>
          <c:order val="26"/>
          <c:tx>
            <c:strRef>
              <c:f>'Reserves Fields'!$A$29</c:f>
              <c:strCache>
                <c:ptCount val="1"/>
                <c:pt idx="0">
                  <c:v>Moranbah_2C3P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Fields'!$B$29:$U$29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7"/>
          <c:order val="27"/>
          <c:tx>
            <c:strRef>
              <c:f>'Reserves Fields'!$A$30</c:f>
              <c:strCache>
                <c:ptCount val="1"/>
                <c:pt idx="0">
                  <c:v>Moranbah_2P developed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Fields'!$B$30:$U$30</c:f>
              <c:numCache>
                <c:formatCode>_-* #,##0_-;\-* #,##0_-;_-* "-"??_-;_-@_-</c:formatCode>
                <c:ptCount val="20"/>
                <c:pt idx="0">
                  <c:v>12.866870672639999</c:v>
                </c:pt>
                <c:pt idx="1">
                  <c:v>12.87345180552</c:v>
                </c:pt>
                <c:pt idx="2">
                  <c:v>13.04024130576</c:v>
                </c:pt>
                <c:pt idx="3">
                  <c:v>12.809630568479999</c:v>
                </c:pt>
                <c:pt idx="4">
                  <c:v>12.7813192392</c:v>
                </c:pt>
                <c:pt idx="5">
                  <c:v>13.5334440672</c:v>
                </c:pt>
                <c:pt idx="6">
                  <c:v>15.29805127344</c:v>
                </c:pt>
                <c:pt idx="7">
                  <c:v>16.264167052320001</c:v>
                </c:pt>
                <c:pt idx="8">
                  <c:v>16.78994818272</c:v>
                </c:pt>
                <c:pt idx="9">
                  <c:v>17.268078722399999</c:v>
                </c:pt>
                <c:pt idx="10">
                  <c:v>17.518144753680001</c:v>
                </c:pt>
                <c:pt idx="11">
                  <c:v>18.140434629120001</c:v>
                </c:pt>
                <c:pt idx="12">
                  <c:v>18.990417322079999</c:v>
                </c:pt>
                <c:pt idx="13">
                  <c:v>20.344331578559999</c:v>
                </c:pt>
                <c:pt idx="14">
                  <c:v>21.60778950888</c:v>
                </c:pt>
                <c:pt idx="15">
                  <c:v>22.555112403360098</c:v>
                </c:pt>
                <c:pt idx="16">
                  <c:v>23.473177809120099</c:v>
                </c:pt>
                <c:pt idx="17">
                  <c:v>23.984239946640098</c:v>
                </c:pt>
                <c:pt idx="18">
                  <c:v>24.559153367280199</c:v>
                </c:pt>
                <c:pt idx="19">
                  <c:v>24.8122080806402</c:v>
                </c:pt>
              </c:numCache>
            </c:numRef>
          </c:val>
        </c:ser>
        <c:ser>
          <c:idx val="28"/>
          <c:order val="28"/>
          <c:tx>
            <c:strRef>
              <c:f>'Reserves Fields'!$A$31</c:f>
              <c:strCache>
                <c:ptCount val="1"/>
                <c:pt idx="0">
                  <c:v>Moranbah_2P undeveloped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Fields'!$B$31:$U$31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9"/>
          <c:order val="29"/>
          <c:tx>
            <c:strRef>
              <c:f>'Reserves Fields'!$A$32</c:f>
              <c:strCache>
                <c:ptCount val="1"/>
                <c:pt idx="0">
                  <c:v>Otway Gas Project_2P developed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Fields'!$B$32:$U$32</c:f>
              <c:numCache>
                <c:formatCode>_-* #,##0_-;\-* #,##0_-;_-* "-"??_-;_-@_-</c:formatCode>
                <c:ptCount val="20"/>
                <c:pt idx="0">
                  <c:v>28.3226248862399</c:v>
                </c:pt>
                <c:pt idx="1">
                  <c:v>38.000000009999901</c:v>
                </c:pt>
                <c:pt idx="2">
                  <c:v>38.000000011439901</c:v>
                </c:pt>
                <c:pt idx="3">
                  <c:v>38.000000007599901</c:v>
                </c:pt>
                <c:pt idx="4">
                  <c:v>38.000000009279901</c:v>
                </c:pt>
                <c:pt idx="5">
                  <c:v>38.000000009039901</c:v>
                </c:pt>
                <c:pt idx="6">
                  <c:v>38.000000006879901</c:v>
                </c:pt>
                <c:pt idx="7">
                  <c:v>38.000000008080001</c:v>
                </c:pt>
                <c:pt idx="8">
                  <c:v>4.7336304093599999</c:v>
                </c:pt>
                <c:pt idx="9">
                  <c:v>8.1481666166399993</c:v>
                </c:pt>
                <c:pt idx="10">
                  <c:v>8.6097511785599998</c:v>
                </c:pt>
                <c:pt idx="11">
                  <c:v>3.7918269153600002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0"/>
          <c:order val="30"/>
          <c:tx>
            <c:strRef>
              <c:f>'Reserves Fields'!$A$33</c:f>
              <c:strCache>
                <c:ptCount val="1"/>
                <c:pt idx="0">
                  <c:v>QLD CSG - APLNG_2C3P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Fields'!$B$33:$U$33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1"/>
          <c:order val="31"/>
          <c:tx>
            <c:strRef>
              <c:f>'Reserves Fields'!$A$34</c:f>
              <c:strCache>
                <c:ptCount val="1"/>
                <c:pt idx="0">
                  <c:v>QLD CSG - APLNG_2P developed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Fields'!$B$34:$U$34</c:f>
              <c:numCache>
                <c:formatCode>_-* #,##0_-;\-* #,##0_-;_-* "-"??_-;_-@_-</c:formatCode>
                <c:ptCount val="20"/>
                <c:pt idx="0">
                  <c:v>484.72816632695998</c:v>
                </c:pt>
                <c:pt idx="1">
                  <c:v>552.24499994159999</c:v>
                </c:pt>
                <c:pt idx="2">
                  <c:v>477.62074994160099</c:v>
                </c:pt>
                <c:pt idx="3">
                  <c:v>354.95608357056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2"/>
          <c:order val="32"/>
          <c:tx>
            <c:strRef>
              <c:f>'Reserves Fields'!$A$35</c:f>
              <c:strCache>
                <c:ptCount val="1"/>
                <c:pt idx="0">
                  <c:v>QLD CSG - APLNG_2P undeveloped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Fields'!$B$35:$U$35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122.66466637104</c:v>
                </c:pt>
                <c:pt idx="4">
                  <c:v>478.929299941441</c:v>
                </c:pt>
                <c:pt idx="5">
                  <c:v>477.62074994160099</c:v>
                </c:pt>
                <c:pt idx="6">
                  <c:v>477.62074994160099</c:v>
                </c:pt>
                <c:pt idx="7">
                  <c:v>477.62074994160099</c:v>
                </c:pt>
                <c:pt idx="8">
                  <c:v>553.75799994143995</c:v>
                </c:pt>
                <c:pt idx="9">
                  <c:v>552.24499994159999</c:v>
                </c:pt>
                <c:pt idx="10">
                  <c:v>552.24499994159999</c:v>
                </c:pt>
                <c:pt idx="11">
                  <c:v>552.24499994159999</c:v>
                </c:pt>
                <c:pt idx="12">
                  <c:v>553.75799994143995</c:v>
                </c:pt>
                <c:pt idx="13">
                  <c:v>552.24499994159999</c:v>
                </c:pt>
                <c:pt idx="14">
                  <c:v>552.24499994159999</c:v>
                </c:pt>
                <c:pt idx="15">
                  <c:v>552.24499994159999</c:v>
                </c:pt>
                <c:pt idx="16">
                  <c:v>553.75799994143995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33"/>
          <c:order val="33"/>
          <c:tx>
            <c:strRef>
              <c:f>'Reserves Fields'!$A$36</c:f>
              <c:strCache>
                <c:ptCount val="1"/>
                <c:pt idx="0">
                  <c:v>QLD CSG - Arrow_2C3P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Fields'!$B$36:$U$36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4"/>
          <c:order val="34"/>
          <c:tx>
            <c:strRef>
              <c:f>'Reserves Fields'!$A$37</c:f>
              <c:strCache>
                <c:ptCount val="1"/>
                <c:pt idx="0">
                  <c:v>QLD CSG - Arrow_2P developed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Fields'!$B$37:$U$37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28.8532499999999</c:v>
                </c:pt>
                <c:pt idx="3">
                  <c:v>28.8532499999999</c:v>
                </c:pt>
                <c:pt idx="4">
                  <c:v>28.932299999999898</c:v>
                </c:pt>
                <c:pt idx="5">
                  <c:v>28.8532499999999</c:v>
                </c:pt>
                <c:pt idx="6">
                  <c:v>28.8532499999999</c:v>
                </c:pt>
                <c:pt idx="7">
                  <c:v>28.8532499999999</c:v>
                </c:pt>
                <c:pt idx="8">
                  <c:v>34.037999999999798</c:v>
                </c:pt>
                <c:pt idx="9">
                  <c:v>33.944999999999801</c:v>
                </c:pt>
                <c:pt idx="10">
                  <c:v>14.785449996720001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5"/>
          <c:order val="35"/>
          <c:tx>
            <c:strRef>
              <c:f>'Reserves Fields'!$A$38</c:f>
              <c:strCache>
                <c:ptCount val="1"/>
                <c:pt idx="0">
                  <c:v>QLD CSG - Arrow_2P undeveloped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Fields'!$B$38:$U$38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8.0556570475200004</c:v>
                </c:pt>
                <c:pt idx="11">
                  <c:v>23.130533353680001</c:v>
                </c:pt>
                <c:pt idx="12">
                  <c:v>23.470000247760002</c:v>
                </c:pt>
                <c:pt idx="13">
                  <c:v>23.352730836959999</c:v>
                </c:pt>
                <c:pt idx="14">
                  <c:v>23.60161676904</c:v>
                </c:pt>
                <c:pt idx="15">
                  <c:v>24.176421200879901</c:v>
                </c:pt>
                <c:pt idx="16">
                  <c:v>25.270080651359901</c:v>
                </c:pt>
                <c:pt idx="17">
                  <c:v>26.291693411039901</c:v>
                </c:pt>
                <c:pt idx="18">
                  <c:v>26.478489620639898</c:v>
                </c:pt>
                <c:pt idx="19">
                  <c:v>26.393287056719899</c:v>
                </c:pt>
              </c:numCache>
            </c:numRef>
          </c:val>
        </c:ser>
        <c:ser>
          <c:idx val="36"/>
          <c:order val="36"/>
          <c:tx>
            <c:strRef>
              <c:f>'Reserves Fields'!$A$39</c:f>
              <c:strCache>
                <c:ptCount val="1"/>
                <c:pt idx="0">
                  <c:v>QLD CSG - Arrow_PR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Fields'!$A$40</c:f>
              <c:strCache>
                <c:ptCount val="1"/>
                <c:pt idx="0">
                  <c:v>QLD CSG - GLNG_2C3P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Fields'!$B$40:$U$40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8"/>
          <c:order val="38"/>
          <c:tx>
            <c:strRef>
              <c:f>'Reserves Fields'!$A$41</c:f>
              <c:strCache>
                <c:ptCount val="1"/>
                <c:pt idx="0">
                  <c:v>QLD CSG - GLNG_2P developed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Fields'!$B$41:$U$41</c:f>
              <c:numCache>
                <c:formatCode>_-* #,##0_-;\-* #,##0_-;_-* "-"??_-;_-@_-</c:formatCode>
                <c:ptCount val="20"/>
                <c:pt idx="0">
                  <c:v>250.54555333968099</c:v>
                </c:pt>
                <c:pt idx="1">
                  <c:v>320.28196528152199</c:v>
                </c:pt>
                <c:pt idx="2">
                  <c:v>276.01774034376001</c:v>
                </c:pt>
                <c:pt idx="3">
                  <c:v>60.454741147919897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9"/>
          <c:order val="39"/>
          <c:tx>
            <c:strRef>
              <c:f>'Reserves Fields'!$A$42</c:f>
              <c:strCache>
                <c:ptCount val="1"/>
                <c:pt idx="0">
                  <c:v>QLD CSG - GLNG_2P undeveloped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Fields'!$B$42:$U$42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206.84699929200099</c:v>
                </c:pt>
                <c:pt idx="4">
                  <c:v>268.18962885792001</c:v>
                </c:pt>
                <c:pt idx="5">
                  <c:v>267.48687784800001</c:v>
                </c:pt>
                <c:pt idx="6">
                  <c:v>267.13549222440002</c:v>
                </c:pt>
                <c:pt idx="7">
                  <c:v>271.91442889296002</c:v>
                </c:pt>
                <c:pt idx="8">
                  <c:v>317.35861098312199</c:v>
                </c:pt>
                <c:pt idx="9">
                  <c:v>316.79547412392202</c:v>
                </c:pt>
                <c:pt idx="10">
                  <c:v>316.69323481896203</c:v>
                </c:pt>
                <c:pt idx="11">
                  <c:v>316.85367028056203</c:v>
                </c:pt>
                <c:pt idx="12">
                  <c:v>317.82772444104199</c:v>
                </c:pt>
                <c:pt idx="13">
                  <c:v>316.89739720704199</c:v>
                </c:pt>
                <c:pt idx="14">
                  <c:v>317.27915440896197</c:v>
                </c:pt>
                <c:pt idx="15">
                  <c:v>317.55902287512203</c:v>
                </c:pt>
                <c:pt idx="16">
                  <c:v>318.68681033760203</c:v>
                </c:pt>
                <c:pt idx="17">
                  <c:v>318.154505962082</c:v>
                </c:pt>
                <c:pt idx="18">
                  <c:v>318.33815716584201</c:v>
                </c:pt>
                <c:pt idx="19">
                  <c:v>317.82154441176198</c:v>
                </c:pt>
              </c:numCache>
            </c:numRef>
          </c:val>
        </c:ser>
        <c:ser>
          <c:idx val="40"/>
          <c:order val="40"/>
          <c:tx>
            <c:strRef>
              <c:f>'Reserves Fields'!$A$43</c:f>
              <c:strCache>
                <c:ptCount val="1"/>
                <c:pt idx="0">
                  <c:v>QLD CSG - Other_2C3P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Fields'!$B$43:$U$43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1"/>
          <c:order val="41"/>
          <c:tx>
            <c:strRef>
              <c:f>'Reserves Fields'!$A$44</c:f>
              <c:strCache>
                <c:ptCount val="1"/>
                <c:pt idx="0">
                  <c:v>QLD CSG - Other_2P developed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Fields'!$B$44:$U$44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1.6240000080000001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2"/>
          <c:order val="42"/>
          <c:tx>
            <c:strRef>
              <c:f>'Reserves Fields'!$A$45</c:f>
              <c:strCache>
                <c:ptCount val="1"/>
                <c:pt idx="0">
                  <c:v>QLD CSG - Other_2P undeveloped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Fields'!$B$45:$U$45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4.56250000056</c:v>
                </c:pt>
                <c:pt idx="4">
                  <c:v>8.7945000211200099</c:v>
                </c:pt>
                <c:pt idx="5">
                  <c:v>10.402500029760001</c:v>
                </c:pt>
                <c:pt idx="6">
                  <c:v>10.402500029760001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43"/>
          <c:order val="43"/>
          <c:tx>
            <c:strRef>
              <c:f>'Reserves Fields'!$A$46</c:f>
              <c:strCache>
                <c:ptCount val="1"/>
                <c:pt idx="0">
                  <c:v>QLD CSG - Other_PR</c:v>
                </c:pt>
              </c:strCache>
            </c:strRef>
          </c:tx>
          <c:spPr>
            <a:solidFill>
              <a:schemeClr val="accent2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Fields'!$B$46:$U$46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4"/>
          <c:order val="44"/>
          <c:tx>
            <c:strRef>
              <c:f>'Reserves Fields'!$A$47</c:f>
              <c:strCache>
                <c:ptCount val="1"/>
                <c:pt idx="0">
                  <c:v>QLD CSG - QCLNG_2C3P</c:v>
                </c:pt>
              </c:strCache>
            </c:strRef>
          </c:tx>
          <c:spPr>
            <a:solidFill>
              <a:schemeClr val="accent3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Fields'!$B$47:$U$47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5"/>
          <c:order val="45"/>
          <c:tx>
            <c:strRef>
              <c:f>'Reserves Fields'!$A$48</c:f>
              <c:strCache>
                <c:ptCount val="1"/>
                <c:pt idx="0">
                  <c:v>QLD CSG - QCLNG_2P developed</c:v>
                </c:pt>
              </c:strCache>
            </c:strRef>
          </c:tx>
          <c:spPr>
            <a:solidFill>
              <a:schemeClr val="accent4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Fields'!$B$48:$U$48</c:f>
              <c:numCache>
                <c:formatCode>_-* #,##0_-;\-* #,##0_-;_-* "-"??_-;_-@_-</c:formatCode>
                <c:ptCount val="20"/>
                <c:pt idx="0">
                  <c:v>581.81349220152003</c:v>
                </c:pt>
                <c:pt idx="1">
                  <c:v>589.71685984559997</c:v>
                </c:pt>
                <c:pt idx="2">
                  <c:v>582.41939655239901</c:v>
                </c:pt>
                <c:pt idx="3">
                  <c:v>581.18434167527903</c:v>
                </c:pt>
                <c:pt idx="4">
                  <c:v>492.26590972055902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6"/>
          <c:order val="46"/>
          <c:tx>
            <c:strRef>
              <c:f>'Reserves Fields'!$A$49</c:f>
              <c:strCache>
                <c:ptCount val="1"/>
                <c:pt idx="0">
                  <c:v>QLD CSG - QCLNG_2P undeveloped</c:v>
                </c:pt>
              </c:strCache>
            </c:strRef>
          </c:tx>
          <c:spPr>
            <a:solidFill>
              <a:schemeClr val="accent5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Fields'!$B$49:$U$49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90.39737461512</c:v>
                </c:pt>
                <c:pt idx="5">
                  <c:v>581.20194517703897</c:v>
                </c:pt>
                <c:pt idx="6">
                  <c:v>581.10446935511902</c:v>
                </c:pt>
                <c:pt idx="7">
                  <c:v>580.93362075647894</c:v>
                </c:pt>
                <c:pt idx="8">
                  <c:v>580.59182740560004</c:v>
                </c:pt>
                <c:pt idx="9">
                  <c:v>579.88435934519998</c:v>
                </c:pt>
                <c:pt idx="10">
                  <c:v>591.75287853216003</c:v>
                </c:pt>
                <c:pt idx="11">
                  <c:v>591.69331419672096</c:v>
                </c:pt>
                <c:pt idx="12">
                  <c:v>593.23440764207999</c:v>
                </c:pt>
                <c:pt idx="13">
                  <c:v>591.62173099224003</c:v>
                </c:pt>
                <c:pt idx="14">
                  <c:v>591.57893608224003</c:v>
                </c:pt>
                <c:pt idx="15">
                  <c:v>591.53012870207999</c:v>
                </c:pt>
                <c:pt idx="16">
                  <c:v>593.07021472223903</c:v>
                </c:pt>
                <c:pt idx="17">
                  <c:v>591.43519499640104</c:v>
                </c:pt>
                <c:pt idx="18">
                  <c:v>591.39381408695999</c:v>
                </c:pt>
                <c:pt idx="19">
                  <c:v>591.05297477856095</c:v>
                </c:pt>
              </c:numCache>
            </c:numRef>
          </c:val>
        </c:ser>
        <c:ser>
          <c:idx val="47"/>
          <c:order val="47"/>
          <c:tx>
            <c:strRef>
              <c:f>'Reserves Fields'!$A$50</c:f>
              <c:strCache>
                <c:ptCount val="1"/>
                <c:pt idx="0">
                  <c:v>QLD CSG - QCLNG_PR</c:v>
                </c:pt>
              </c:strCache>
            </c:strRef>
          </c:tx>
          <c:spPr>
            <a:solidFill>
              <a:schemeClr val="accent6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Fields'!$B$50:$U$50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8"/>
          <c:order val="48"/>
          <c:tx>
            <c:strRef>
              <c:f>'Reserves Fields'!$A$51</c:f>
              <c:strCache>
                <c:ptCount val="1"/>
                <c:pt idx="0">
                  <c:v>Surat-Bowen-Denison_2C3P</c:v>
                </c:pt>
              </c:strCache>
            </c:strRef>
          </c:tx>
          <c:spPr>
            <a:solidFill>
              <a:schemeClr val="accent1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Fields'!$B$51:$U$51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34.930500000000002</c:v>
                </c:pt>
                <c:pt idx="7">
                  <c:v>34.930500000000002</c:v>
                </c:pt>
                <c:pt idx="8">
                  <c:v>28.134988620720002</c:v>
                </c:pt>
                <c:pt idx="9">
                  <c:v>31.629487060559999</c:v>
                </c:pt>
                <c:pt idx="10">
                  <c:v>30.32449603872</c:v>
                </c:pt>
                <c:pt idx="11">
                  <c:v>32.097361705440001</c:v>
                </c:pt>
                <c:pt idx="12">
                  <c:v>34.608025785119999</c:v>
                </c:pt>
                <c:pt idx="13">
                  <c:v>11.000773387920001</c:v>
                </c:pt>
                <c:pt idx="14">
                  <c:v>14.27881317552</c:v>
                </c:pt>
                <c:pt idx="15">
                  <c:v>14.39204115768</c:v>
                </c:pt>
                <c:pt idx="16">
                  <c:v>7.7232685610400003</c:v>
                </c:pt>
                <c:pt idx="17">
                  <c:v>2.3920090483199998</c:v>
                </c:pt>
                <c:pt idx="18">
                  <c:v>1.7189171131200001</c:v>
                </c:pt>
                <c:pt idx="19">
                  <c:v>2.5388183445600001</c:v>
                </c:pt>
              </c:numCache>
            </c:numRef>
          </c:val>
        </c:ser>
        <c:ser>
          <c:idx val="49"/>
          <c:order val="49"/>
          <c:tx>
            <c:strRef>
              <c:f>'Reserves Fields'!$A$52</c:f>
              <c:strCache>
                <c:ptCount val="1"/>
                <c:pt idx="0">
                  <c:v>Surat-Bowen-Denison_2P developed</c:v>
                </c:pt>
              </c:strCache>
            </c:strRef>
          </c:tx>
          <c:spPr>
            <a:solidFill>
              <a:schemeClr val="accent2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Fields'!$B$52:$U$52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31.884500000159999</c:v>
                </c:pt>
                <c:pt idx="3">
                  <c:v>34.930500000000002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0"/>
          <c:order val="50"/>
          <c:tx>
            <c:strRef>
              <c:f>'Reserves Fields'!$A$53</c:f>
              <c:strCache>
                <c:ptCount val="1"/>
                <c:pt idx="0">
                  <c:v>Surat-Bowen-Denison_2P undeveloped</c:v>
                </c:pt>
              </c:strCache>
            </c:strRef>
          </c:tx>
          <c:spPr>
            <a:solidFill>
              <a:schemeClr val="accent3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Fields'!$B$53:$U$53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1.99999999992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1"/>
          <c:order val="51"/>
          <c:tx>
            <c:strRef>
              <c:f>'Reserves Fields'!$A$54</c:f>
              <c:strCache>
                <c:ptCount val="1"/>
                <c:pt idx="0">
                  <c:v>Unconventional Otway_PR</c:v>
                </c:pt>
              </c:strCache>
            </c:strRef>
          </c:tx>
          <c:spPr>
            <a:solidFill>
              <a:schemeClr val="accent4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Fields'!$B$54:$U$54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6.9647915860799996</c:v>
                </c:pt>
                <c:pt idx="12">
                  <c:v>4.0352084109600002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85261040"/>
        <c:axId val="285054384"/>
        <c:extLst/>
      </c:areaChart>
      <c:catAx>
        <c:axId val="2852610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85054384"/>
        <c:crosses val="autoZero"/>
        <c:auto val="1"/>
        <c:lblAlgn val="ctr"/>
        <c:lblOffset val="100"/>
        <c:noMultiLvlLbl val="0"/>
      </c:catAx>
      <c:valAx>
        <c:axId val="28505438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85261040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80374026319207215"/>
        </c:manualLayout>
      </c:layout>
      <c:areaChart>
        <c:grouping val="stacked"/>
        <c:varyColors val="0"/>
        <c:ser>
          <c:idx val="1"/>
          <c:order val="0"/>
          <c:tx>
            <c:strRef>
              <c:f>'Reserves Facility Summary'!$A$3</c:f>
              <c:strCache>
                <c:ptCount val="1"/>
                <c:pt idx="0">
                  <c:v>Bellevue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Summary'!$B$3:$U$3</c:f>
              <c:numCache>
                <c:formatCode>_-* #,##0_-;\-* #,##0_-;_-* "-"??_-;_-@_-</c:formatCode>
                <c:ptCount val="20"/>
                <c:pt idx="0">
                  <c:v>80.520000029280197</c:v>
                </c:pt>
                <c:pt idx="1">
                  <c:v>80.300000029200206</c:v>
                </c:pt>
                <c:pt idx="2">
                  <c:v>68.255000029199806</c:v>
                </c:pt>
                <c:pt idx="3">
                  <c:v>68.255000029199806</c:v>
                </c:pt>
                <c:pt idx="4">
                  <c:v>68.442000029279797</c:v>
                </c:pt>
                <c:pt idx="5">
                  <c:v>68.255000029199806</c:v>
                </c:pt>
                <c:pt idx="6">
                  <c:v>68.255000029199806</c:v>
                </c:pt>
                <c:pt idx="7">
                  <c:v>68.255000029199806</c:v>
                </c:pt>
                <c:pt idx="8">
                  <c:v>80.520000029280197</c:v>
                </c:pt>
                <c:pt idx="9">
                  <c:v>80.300000029200206</c:v>
                </c:pt>
                <c:pt idx="10">
                  <c:v>80.300000029200206</c:v>
                </c:pt>
                <c:pt idx="11">
                  <c:v>80.300000029200206</c:v>
                </c:pt>
                <c:pt idx="12">
                  <c:v>80.520000029280197</c:v>
                </c:pt>
                <c:pt idx="13">
                  <c:v>80.300000029200206</c:v>
                </c:pt>
                <c:pt idx="14">
                  <c:v>80.300000029200206</c:v>
                </c:pt>
                <c:pt idx="15">
                  <c:v>80.300000029200206</c:v>
                </c:pt>
                <c:pt idx="16">
                  <c:v>80.520000029280197</c:v>
                </c:pt>
                <c:pt idx="17">
                  <c:v>80.300000029200206</c:v>
                </c:pt>
                <c:pt idx="18">
                  <c:v>80.300000029200206</c:v>
                </c:pt>
                <c:pt idx="19">
                  <c:v>80.300000029200206</c:v>
                </c:pt>
              </c:numCache>
            </c:numRef>
          </c:val>
        </c:ser>
        <c:ser>
          <c:idx val="2"/>
          <c:order val="1"/>
          <c:tx>
            <c:strRef>
              <c:f>'Reserves Facility Summary'!$A$4</c:f>
              <c:strCache>
                <c:ptCount val="1"/>
                <c:pt idx="0">
                  <c:v>Berwyndale South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Summary'!$B$4:$U$4</c:f>
              <c:numCache>
                <c:formatCode>_-* #,##0_-;\-* #,##0_-;_-* "-"??_-;_-@_-</c:formatCode>
                <c:ptCount val="20"/>
                <c:pt idx="0">
                  <c:v>46.377637826160097</c:v>
                </c:pt>
                <c:pt idx="1">
                  <c:v>46.254099686400103</c:v>
                </c:pt>
                <c:pt idx="2">
                  <c:v>43.434999970800199</c:v>
                </c:pt>
                <c:pt idx="3">
                  <c:v>42.864625298160199</c:v>
                </c:pt>
                <c:pt idx="4">
                  <c:v>43.000654101600198</c:v>
                </c:pt>
                <c:pt idx="5">
                  <c:v>43.060575671280198</c:v>
                </c:pt>
                <c:pt idx="6">
                  <c:v>43.089348277200202</c:v>
                </c:pt>
                <c:pt idx="7">
                  <c:v>42.895459339200201</c:v>
                </c:pt>
                <c:pt idx="8">
                  <c:v>41.842661130480103</c:v>
                </c:pt>
                <c:pt idx="9">
                  <c:v>42.140575081440197</c:v>
                </c:pt>
                <c:pt idx="10">
                  <c:v>47.259999986160103</c:v>
                </c:pt>
                <c:pt idx="11">
                  <c:v>47.329558464960101</c:v>
                </c:pt>
                <c:pt idx="12">
                  <c:v>47.4943371549601</c:v>
                </c:pt>
                <c:pt idx="13">
                  <c:v>47.219999986320097</c:v>
                </c:pt>
                <c:pt idx="14">
                  <c:v>47.659999984560102</c:v>
                </c:pt>
                <c:pt idx="15">
                  <c:v>47.699999984400101</c:v>
                </c:pt>
                <c:pt idx="16">
                  <c:v>47.395204566960103</c:v>
                </c:pt>
                <c:pt idx="17">
                  <c:v>47.379999985680101</c:v>
                </c:pt>
                <c:pt idx="18">
                  <c:v>47.590497330720098</c:v>
                </c:pt>
                <c:pt idx="19">
                  <c:v>47.219999986320097</c:v>
                </c:pt>
              </c:numCache>
            </c:numRef>
          </c:val>
        </c:ser>
        <c:ser>
          <c:idx val="3"/>
          <c:order val="2"/>
          <c:tx>
            <c:strRef>
              <c:f>'Reserves Facility Summary'!$A$5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Facility Summary'!$A$6</c:f>
              <c:strCache>
                <c:ptCount val="1"/>
                <c:pt idx="0">
                  <c:v>Combabula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Summary'!$B$6:$U$6</c:f>
              <c:numCache>
                <c:formatCode>_-* #,##0_-;\-* #,##0_-;_-* "-"??_-;_-@_-</c:formatCode>
                <c:ptCount val="20"/>
                <c:pt idx="0">
                  <c:v>58.60849201944</c:v>
                </c:pt>
                <c:pt idx="1">
                  <c:v>82.125</c:v>
                </c:pt>
                <c:pt idx="2">
                  <c:v>69.806250000000006</c:v>
                </c:pt>
                <c:pt idx="3">
                  <c:v>69.806250000000006</c:v>
                </c:pt>
                <c:pt idx="4">
                  <c:v>69.997500000000002</c:v>
                </c:pt>
                <c:pt idx="5">
                  <c:v>69.806250000000006</c:v>
                </c:pt>
                <c:pt idx="6">
                  <c:v>69.806250000000006</c:v>
                </c:pt>
                <c:pt idx="7">
                  <c:v>69.806250000000006</c:v>
                </c:pt>
                <c:pt idx="8">
                  <c:v>82.35</c:v>
                </c:pt>
                <c:pt idx="9">
                  <c:v>82.125</c:v>
                </c:pt>
                <c:pt idx="10">
                  <c:v>82.125</c:v>
                </c:pt>
                <c:pt idx="11">
                  <c:v>82.125</c:v>
                </c:pt>
                <c:pt idx="12">
                  <c:v>82.35</c:v>
                </c:pt>
                <c:pt idx="13">
                  <c:v>82.125</c:v>
                </c:pt>
                <c:pt idx="14">
                  <c:v>82.125</c:v>
                </c:pt>
                <c:pt idx="15">
                  <c:v>82.125</c:v>
                </c:pt>
                <c:pt idx="16">
                  <c:v>82.35</c:v>
                </c:pt>
                <c:pt idx="17">
                  <c:v>82.125</c:v>
                </c:pt>
                <c:pt idx="18">
                  <c:v>82.125</c:v>
                </c:pt>
                <c:pt idx="19">
                  <c:v>82.125</c:v>
                </c:pt>
              </c:numCache>
            </c:numRef>
          </c:val>
        </c:ser>
        <c:ser>
          <c:idx val="4"/>
          <c:order val="4"/>
          <c:tx>
            <c:strRef>
              <c:f>'Reserves Facility Summary'!$A$7</c:f>
              <c:strCache>
                <c:ptCount val="1"/>
                <c:pt idx="0">
                  <c:v>Condabri Central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Summary'!$B$7:$U$7</c:f>
              <c:numCache>
                <c:formatCode>_-* #,##0_-;\-* #,##0_-;_-* "-"??_-;_-@_-</c:formatCode>
                <c:ptCount val="20"/>
                <c:pt idx="0">
                  <c:v>54.013071263759997</c:v>
                </c:pt>
                <c:pt idx="1">
                  <c:v>54.75</c:v>
                </c:pt>
                <c:pt idx="2">
                  <c:v>46.537500000000001</c:v>
                </c:pt>
                <c:pt idx="3">
                  <c:v>46.537500000000001</c:v>
                </c:pt>
                <c:pt idx="4">
                  <c:v>46.664999999999999</c:v>
                </c:pt>
                <c:pt idx="5">
                  <c:v>46.537500000000001</c:v>
                </c:pt>
                <c:pt idx="6">
                  <c:v>46.537500000000001</c:v>
                </c:pt>
                <c:pt idx="7">
                  <c:v>46.537500000000001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5"/>
          <c:order val="5"/>
          <c:tx>
            <c:strRef>
              <c:f>'Reserves Facility Summary'!$A$8</c:f>
              <c:strCache>
                <c:ptCount val="1"/>
                <c:pt idx="0">
                  <c:v>Condabri North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Summary'!$B$8:$U$8</c:f>
              <c:numCache>
                <c:formatCode>_-* #,##0_-;\-* #,##0_-;_-* "-"??_-;_-@_-</c:formatCode>
                <c:ptCount val="20"/>
                <c:pt idx="0">
                  <c:v>54.488325116399999</c:v>
                </c:pt>
                <c:pt idx="1">
                  <c:v>54.75</c:v>
                </c:pt>
                <c:pt idx="2">
                  <c:v>46.537500000000001</c:v>
                </c:pt>
                <c:pt idx="3">
                  <c:v>46.537500000000001</c:v>
                </c:pt>
                <c:pt idx="4">
                  <c:v>46.664999999999999</c:v>
                </c:pt>
                <c:pt idx="5">
                  <c:v>46.537500000000001</c:v>
                </c:pt>
                <c:pt idx="6">
                  <c:v>46.537500000000001</c:v>
                </c:pt>
                <c:pt idx="7">
                  <c:v>46.537500000000001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6"/>
          <c:order val="6"/>
          <c:tx>
            <c:strRef>
              <c:f>'Reserves Facility Summary'!$A$9</c:f>
              <c:strCache>
                <c:ptCount val="1"/>
                <c:pt idx="0">
                  <c:v>Condabri South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Summary'!$B$9:$U$9</c:f>
              <c:numCache>
                <c:formatCode>_-* #,##0_-;\-* #,##0_-;_-* "-"??_-;_-@_-</c:formatCode>
                <c:ptCount val="20"/>
                <c:pt idx="0">
                  <c:v>44.938624168080203</c:v>
                </c:pt>
                <c:pt idx="1">
                  <c:v>45.624999970800303</c:v>
                </c:pt>
                <c:pt idx="2">
                  <c:v>38.781249970800197</c:v>
                </c:pt>
                <c:pt idx="3">
                  <c:v>38.781249970800197</c:v>
                </c:pt>
                <c:pt idx="4">
                  <c:v>38.887499970720199</c:v>
                </c:pt>
                <c:pt idx="5">
                  <c:v>38.781249970800197</c:v>
                </c:pt>
                <c:pt idx="6">
                  <c:v>38.781249970800197</c:v>
                </c:pt>
                <c:pt idx="7">
                  <c:v>38.781249970800197</c:v>
                </c:pt>
                <c:pt idx="8">
                  <c:v>45.749999970720303</c:v>
                </c:pt>
                <c:pt idx="9">
                  <c:v>45.624999970800303</c:v>
                </c:pt>
                <c:pt idx="10">
                  <c:v>45.624999970800303</c:v>
                </c:pt>
                <c:pt idx="11">
                  <c:v>45.624999970800303</c:v>
                </c:pt>
                <c:pt idx="12">
                  <c:v>45.749999970720303</c:v>
                </c:pt>
                <c:pt idx="13">
                  <c:v>45.624999970800303</c:v>
                </c:pt>
                <c:pt idx="14">
                  <c:v>45.624999970800303</c:v>
                </c:pt>
                <c:pt idx="15">
                  <c:v>45.624999970800303</c:v>
                </c:pt>
                <c:pt idx="16">
                  <c:v>45.749999970720303</c:v>
                </c:pt>
                <c:pt idx="17">
                  <c:v>45.624999970800303</c:v>
                </c:pt>
                <c:pt idx="18">
                  <c:v>45.624999970800303</c:v>
                </c:pt>
                <c:pt idx="19">
                  <c:v>45.624999970800303</c:v>
                </c:pt>
              </c:numCache>
            </c:numRef>
          </c:val>
        </c:ser>
        <c:ser>
          <c:idx val="7"/>
          <c:order val="7"/>
          <c:tx>
            <c:strRef>
              <c:f>'Reserves Facility Summary'!$A$10</c:f>
              <c:strCache>
                <c:ptCount val="1"/>
                <c:pt idx="0">
                  <c:v>Daandine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Summary'!$B$10:$U$10</c:f>
              <c:numCache>
                <c:formatCode>_-* #,##0_-;\-* #,##0_-;_-* "-"??_-;_-@_-</c:formatCode>
                <c:ptCount val="20"/>
                <c:pt idx="0">
                  <c:v>20.130000029279799</c:v>
                </c:pt>
                <c:pt idx="1">
                  <c:v>20.075000029199799</c:v>
                </c:pt>
                <c:pt idx="2">
                  <c:v>17.063750029199898</c:v>
                </c:pt>
                <c:pt idx="3">
                  <c:v>17.063750029199898</c:v>
                </c:pt>
                <c:pt idx="4">
                  <c:v>17.110500029279901</c:v>
                </c:pt>
                <c:pt idx="5">
                  <c:v>17.063750029199898</c:v>
                </c:pt>
                <c:pt idx="6">
                  <c:v>17.063750029199898</c:v>
                </c:pt>
                <c:pt idx="7">
                  <c:v>17.063750029199898</c:v>
                </c:pt>
                <c:pt idx="8">
                  <c:v>20.130000029279799</c:v>
                </c:pt>
                <c:pt idx="9">
                  <c:v>20.075000029199799</c:v>
                </c:pt>
                <c:pt idx="10">
                  <c:v>13.62695249664</c:v>
                </c:pt>
                <c:pt idx="11">
                  <c:v>13.98614911536</c:v>
                </c:pt>
                <c:pt idx="12">
                  <c:v>13.937780502000001</c:v>
                </c:pt>
                <c:pt idx="13">
                  <c:v>13.87678422216</c:v>
                </c:pt>
                <c:pt idx="14">
                  <c:v>14.231901931199999</c:v>
                </c:pt>
                <c:pt idx="15">
                  <c:v>14.5895028815999</c:v>
                </c:pt>
                <c:pt idx="16">
                  <c:v>15.5556069863999</c:v>
                </c:pt>
                <c:pt idx="17">
                  <c:v>15.9902124899999</c:v>
                </c:pt>
                <c:pt idx="18">
                  <c:v>15.922228494239899</c:v>
                </c:pt>
                <c:pt idx="19">
                  <c:v>16.1095186228799</c:v>
                </c:pt>
              </c:numCache>
            </c:numRef>
          </c:val>
        </c:ser>
        <c:ser>
          <c:idx val="8"/>
          <c:order val="8"/>
          <c:tx>
            <c:strRef>
              <c:f>'Reserves Facility Summary'!$A$11</c:f>
              <c:strCache>
                <c:ptCount val="1"/>
                <c:pt idx="0">
                  <c:v>Dawson Valley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Summary'!$B$11:$U$11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5.8560000290400103</c:v>
                </c:pt>
                <c:pt idx="5">
                  <c:v>5.84000002920002</c:v>
                </c:pt>
                <c:pt idx="6">
                  <c:v>5.84000002920002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9"/>
          <c:order val="9"/>
          <c:tx>
            <c:strRef>
              <c:f>'Reserves Facility Summary'!$A$12</c:f>
              <c:strCache>
                <c:ptCount val="1"/>
                <c:pt idx="0">
                  <c:v>Eurombah Creek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Summary'!$B$12:$U$12</c:f>
              <c:numCache>
                <c:formatCode>_-* #,##0_-;\-* #,##0_-;_-* "-"??_-;_-@_-</c:formatCode>
                <c:ptCount val="20"/>
                <c:pt idx="0">
                  <c:v>46.50290682096</c:v>
                </c:pt>
                <c:pt idx="1">
                  <c:v>65.7</c:v>
                </c:pt>
                <c:pt idx="2">
                  <c:v>55.844999999999999</c:v>
                </c:pt>
                <c:pt idx="3">
                  <c:v>55.844999999999999</c:v>
                </c:pt>
                <c:pt idx="4">
                  <c:v>55.997999999999998</c:v>
                </c:pt>
                <c:pt idx="5">
                  <c:v>55.844999999999999</c:v>
                </c:pt>
                <c:pt idx="6">
                  <c:v>55.844999999999999</c:v>
                </c:pt>
                <c:pt idx="7">
                  <c:v>55.844999999999999</c:v>
                </c:pt>
                <c:pt idx="8">
                  <c:v>65.88</c:v>
                </c:pt>
                <c:pt idx="9">
                  <c:v>65.7</c:v>
                </c:pt>
                <c:pt idx="10">
                  <c:v>65.7</c:v>
                </c:pt>
                <c:pt idx="11">
                  <c:v>65.7</c:v>
                </c:pt>
                <c:pt idx="12">
                  <c:v>65.88</c:v>
                </c:pt>
                <c:pt idx="13">
                  <c:v>65.7</c:v>
                </c:pt>
                <c:pt idx="14">
                  <c:v>65.7</c:v>
                </c:pt>
                <c:pt idx="15">
                  <c:v>65.7</c:v>
                </c:pt>
                <c:pt idx="16">
                  <c:v>65.88</c:v>
                </c:pt>
                <c:pt idx="17">
                  <c:v>65.7</c:v>
                </c:pt>
                <c:pt idx="18">
                  <c:v>65.7</c:v>
                </c:pt>
                <c:pt idx="19">
                  <c:v>65.7</c:v>
                </c:pt>
              </c:numCache>
            </c:numRef>
          </c:val>
        </c:ser>
        <c:ser>
          <c:idx val="10"/>
          <c:order val="10"/>
          <c:tx>
            <c:strRef>
              <c:f>'Reserves Facility Summary'!$A$13</c:f>
              <c:strCache>
                <c:ptCount val="1"/>
                <c:pt idx="0">
                  <c:v>Fairview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Summary'!$B$13:$U$13</c:f>
              <c:numCache>
                <c:formatCode>_-* #,##0_-;\-* #,##0_-;_-* "-"??_-;_-@_-</c:formatCode>
                <c:ptCount val="20"/>
                <c:pt idx="0">
                  <c:v>199.24655145384099</c:v>
                </c:pt>
                <c:pt idx="1">
                  <c:v>211.70000002920199</c:v>
                </c:pt>
                <c:pt idx="2">
                  <c:v>179.945000029201</c:v>
                </c:pt>
                <c:pt idx="3">
                  <c:v>179.945000029201</c:v>
                </c:pt>
                <c:pt idx="4">
                  <c:v>180.438000029281</c:v>
                </c:pt>
                <c:pt idx="5">
                  <c:v>179.945000028961</c:v>
                </c:pt>
                <c:pt idx="6">
                  <c:v>179.945000029201</c:v>
                </c:pt>
                <c:pt idx="7">
                  <c:v>179.945000029201</c:v>
                </c:pt>
                <c:pt idx="8">
                  <c:v>212.28000002928201</c:v>
                </c:pt>
                <c:pt idx="9">
                  <c:v>211.70000002920199</c:v>
                </c:pt>
                <c:pt idx="10">
                  <c:v>211.70000002920199</c:v>
                </c:pt>
                <c:pt idx="11">
                  <c:v>211.70000002920199</c:v>
                </c:pt>
                <c:pt idx="12">
                  <c:v>212.28000002928201</c:v>
                </c:pt>
                <c:pt idx="13">
                  <c:v>211.70000002920199</c:v>
                </c:pt>
                <c:pt idx="14">
                  <c:v>211.70000002920199</c:v>
                </c:pt>
                <c:pt idx="15">
                  <c:v>211.70000002920199</c:v>
                </c:pt>
                <c:pt idx="16">
                  <c:v>212.28000002928201</c:v>
                </c:pt>
                <c:pt idx="17">
                  <c:v>211.70000002920199</c:v>
                </c:pt>
                <c:pt idx="18">
                  <c:v>211.70000002920199</c:v>
                </c:pt>
                <c:pt idx="19">
                  <c:v>211.70000002920199</c:v>
                </c:pt>
              </c:numCache>
            </c:numRef>
          </c:val>
        </c:ser>
        <c:ser>
          <c:idx val="11"/>
          <c:order val="11"/>
          <c:tx>
            <c:strRef>
              <c:f>'Reserves Facility Summary'!$A$14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Facility Summary'!$A$15</c:f>
              <c:strCache>
                <c:ptCount val="1"/>
                <c:pt idx="0">
                  <c:v>Iona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Summary'!$B$15:$U$15</c:f>
              <c:numCache>
                <c:formatCode>_-* #,##0_-;\-* #,##0_-;_-* "-"??_-;_-@_-</c:formatCode>
                <c:ptCount val="20"/>
                <c:pt idx="0">
                  <c:v>23.120000001120001</c:v>
                </c:pt>
                <c:pt idx="1">
                  <c:v>23.120000000880001</c:v>
                </c:pt>
                <c:pt idx="2">
                  <c:v>23.119999999920001</c:v>
                </c:pt>
                <c:pt idx="3">
                  <c:v>23.120000000160001</c:v>
                </c:pt>
                <c:pt idx="4">
                  <c:v>23.120000001600001</c:v>
                </c:pt>
                <c:pt idx="5">
                  <c:v>23.120000000400001</c:v>
                </c:pt>
                <c:pt idx="6">
                  <c:v>23.119999999200001</c:v>
                </c:pt>
                <c:pt idx="7">
                  <c:v>23.120000000400001</c:v>
                </c:pt>
                <c:pt idx="8">
                  <c:v>5.2999999996799998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24.319310338800001</c:v>
                </c:pt>
                <c:pt idx="14">
                  <c:v>28.440411238559999</c:v>
                </c:pt>
                <c:pt idx="15">
                  <c:v>31.521217315680001</c:v>
                </c:pt>
                <c:pt idx="16">
                  <c:v>41.069598731760003</c:v>
                </c:pt>
                <c:pt idx="17">
                  <c:v>52.433304869280001</c:v>
                </c:pt>
                <c:pt idx="18">
                  <c:v>60.853272190559998</c:v>
                </c:pt>
                <c:pt idx="19">
                  <c:v>74.971429383840004</c:v>
                </c:pt>
              </c:numCache>
            </c:numRef>
          </c:val>
        </c:ser>
        <c:ser>
          <c:idx val="13"/>
          <c:order val="13"/>
          <c:tx>
            <c:strRef>
              <c:f>'Reserves Facility Summary'!$A$16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36.500000029199803</c:v>
                </c:pt>
                <c:pt idx="6">
                  <c:v>36.500000029199803</c:v>
                </c:pt>
                <c:pt idx="7">
                  <c:v>36.500000029199803</c:v>
                </c:pt>
                <c:pt idx="8">
                  <c:v>36.600000029279798</c:v>
                </c:pt>
                <c:pt idx="9">
                  <c:v>36.500000029199803</c:v>
                </c:pt>
                <c:pt idx="10">
                  <c:v>36.500000029199803</c:v>
                </c:pt>
                <c:pt idx="11">
                  <c:v>36.500000029199803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4"/>
          <c:order val="14"/>
          <c:tx>
            <c:strRef>
              <c:f>'Reserves Facility Summary'!$A$17</c:f>
              <c:strCache>
                <c:ptCount val="1"/>
                <c:pt idx="0">
                  <c:v>Jordan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Summary'!$B$17:$U$17</c:f>
              <c:numCache>
                <c:formatCode>_-* #,##0_-;\-* #,##0_-;_-* "-"??_-;_-@_-</c:formatCode>
                <c:ptCount val="20"/>
                <c:pt idx="0">
                  <c:v>164.7</c:v>
                </c:pt>
                <c:pt idx="1">
                  <c:v>164.25</c:v>
                </c:pt>
                <c:pt idx="2">
                  <c:v>139.61250000000001</c:v>
                </c:pt>
                <c:pt idx="3">
                  <c:v>139.61250000000001</c:v>
                </c:pt>
                <c:pt idx="4">
                  <c:v>139.995</c:v>
                </c:pt>
                <c:pt idx="5">
                  <c:v>139.61250000000001</c:v>
                </c:pt>
                <c:pt idx="6">
                  <c:v>139.61250000000001</c:v>
                </c:pt>
                <c:pt idx="7">
                  <c:v>139.61250000000001</c:v>
                </c:pt>
                <c:pt idx="8">
                  <c:v>164.7</c:v>
                </c:pt>
                <c:pt idx="9">
                  <c:v>164.25</c:v>
                </c:pt>
                <c:pt idx="10">
                  <c:v>164.25</c:v>
                </c:pt>
                <c:pt idx="11">
                  <c:v>164.25</c:v>
                </c:pt>
                <c:pt idx="12">
                  <c:v>164.7</c:v>
                </c:pt>
                <c:pt idx="13">
                  <c:v>164.25</c:v>
                </c:pt>
                <c:pt idx="14">
                  <c:v>164.25</c:v>
                </c:pt>
                <c:pt idx="15">
                  <c:v>164.25</c:v>
                </c:pt>
                <c:pt idx="16">
                  <c:v>164.7</c:v>
                </c:pt>
                <c:pt idx="17">
                  <c:v>164.25</c:v>
                </c:pt>
                <c:pt idx="18">
                  <c:v>164.25</c:v>
                </c:pt>
                <c:pt idx="19">
                  <c:v>164.25</c:v>
                </c:pt>
              </c:numCache>
            </c:numRef>
          </c:val>
        </c:ser>
        <c:ser>
          <c:idx val="15"/>
          <c:order val="15"/>
          <c:tx>
            <c:strRef>
              <c:f>'Reserves Facility Summary'!$A$18</c:f>
              <c:strCache>
                <c:ptCount val="1"/>
                <c:pt idx="0">
                  <c:v>Kenya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Summary'!$B$18:$U$18</c:f>
              <c:numCache>
                <c:formatCode>_-* #,##0_-;\-* #,##0_-;_-* "-"??_-;_-@_-</c:formatCode>
                <c:ptCount val="20"/>
                <c:pt idx="0">
                  <c:v>61.402136222879903</c:v>
                </c:pt>
                <c:pt idx="1">
                  <c:v>60.9611344082399</c:v>
                </c:pt>
                <c:pt idx="2">
                  <c:v>55.844999999999999</c:v>
                </c:pt>
                <c:pt idx="3">
                  <c:v>55.385677986959998</c:v>
                </c:pt>
                <c:pt idx="4">
                  <c:v>55.508639852160002</c:v>
                </c:pt>
                <c:pt idx="5">
                  <c:v>55.291118623439999</c:v>
                </c:pt>
                <c:pt idx="6">
                  <c:v>55.249724738879998</c:v>
                </c:pt>
                <c:pt idx="7">
                  <c:v>55.300335077280003</c:v>
                </c:pt>
                <c:pt idx="8">
                  <c:v>55.115799801839998</c:v>
                </c:pt>
                <c:pt idx="9">
                  <c:v>55.445323632719997</c:v>
                </c:pt>
                <c:pt idx="10">
                  <c:v>62.238322858319897</c:v>
                </c:pt>
                <c:pt idx="11">
                  <c:v>62.153104990319903</c:v>
                </c:pt>
                <c:pt idx="12">
                  <c:v>62.282804766479899</c:v>
                </c:pt>
                <c:pt idx="13">
                  <c:v>62.278889977439903</c:v>
                </c:pt>
                <c:pt idx="14">
                  <c:v>61.840000015439898</c:v>
                </c:pt>
                <c:pt idx="15">
                  <c:v>61.7950973608799</c:v>
                </c:pt>
                <c:pt idx="16">
                  <c:v>62.3938449247199</c:v>
                </c:pt>
                <c:pt idx="17">
                  <c:v>62.1079733234399</c:v>
                </c:pt>
                <c:pt idx="18">
                  <c:v>61.9000000151999</c:v>
                </c:pt>
                <c:pt idx="19">
                  <c:v>62.280000013679903</c:v>
                </c:pt>
              </c:numCache>
            </c:numRef>
          </c:val>
        </c:ser>
        <c:ser>
          <c:idx val="16"/>
          <c:order val="16"/>
          <c:tx>
            <c:strRef>
              <c:f>'Reserves Facility Summary'!$A$19</c:f>
              <c:strCache>
                <c:ptCount val="1"/>
                <c:pt idx="0">
                  <c:v>Kogan North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Summary'!$B$19:$U$19</c:f>
              <c:numCache>
                <c:formatCode>_-* #,##0_-;\-* #,##0_-;_-* "-"??_-;_-@_-</c:formatCode>
                <c:ptCount val="20"/>
                <c:pt idx="0">
                  <c:v>4.3920000000000003</c:v>
                </c:pt>
                <c:pt idx="1">
                  <c:v>4.38</c:v>
                </c:pt>
                <c:pt idx="2">
                  <c:v>3.7229999999999799</c:v>
                </c:pt>
                <c:pt idx="3">
                  <c:v>3.7229999999999799</c:v>
                </c:pt>
                <c:pt idx="4">
                  <c:v>3.7331999999999801</c:v>
                </c:pt>
                <c:pt idx="5">
                  <c:v>3.7229999999999799</c:v>
                </c:pt>
                <c:pt idx="6">
                  <c:v>3.7229999999999799</c:v>
                </c:pt>
                <c:pt idx="7">
                  <c:v>3.7229999999999799</c:v>
                </c:pt>
                <c:pt idx="8">
                  <c:v>4.3920000000000003</c:v>
                </c:pt>
                <c:pt idx="9">
                  <c:v>4.38</c:v>
                </c:pt>
                <c:pt idx="10">
                  <c:v>2.9816912584800002</c:v>
                </c:pt>
                <c:pt idx="11">
                  <c:v>2.89764171744</c:v>
                </c:pt>
                <c:pt idx="12">
                  <c:v>2.93094413136</c:v>
                </c:pt>
                <c:pt idx="13">
                  <c:v>2.96259047112</c:v>
                </c:pt>
                <c:pt idx="14">
                  <c:v>2.9563082762400001</c:v>
                </c:pt>
                <c:pt idx="15">
                  <c:v>3.2441152605600001</c:v>
                </c:pt>
                <c:pt idx="16">
                  <c:v>3.0673434575999998</c:v>
                </c:pt>
                <c:pt idx="17">
                  <c:v>3.2506108212</c:v>
                </c:pt>
                <c:pt idx="18">
                  <c:v>3.3030701219999998</c:v>
                </c:pt>
                <c:pt idx="19">
                  <c:v>3.3795396933599999</c:v>
                </c:pt>
              </c:numCache>
            </c:numRef>
          </c:val>
        </c:ser>
        <c:ser>
          <c:idx val="17"/>
          <c:order val="17"/>
          <c:tx>
            <c:strRef>
              <c:f>'Reserves Facility Summary'!$A$20</c:f>
              <c:strCache>
                <c:ptCount val="1"/>
                <c:pt idx="0">
                  <c:v>Lang Lang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Summary'!$B$20:$U$20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24.455000029199802</c:v>
                </c:pt>
                <c:pt idx="7">
                  <c:v>10.850000013120001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18"/>
          <c:order val="18"/>
          <c:tx>
            <c:strRef>
              <c:f>'Reserves Facility Summary'!$A$21</c:f>
              <c:strCache>
                <c:ptCount val="1"/>
                <c:pt idx="0">
                  <c:v>Longford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Summary'!$B$21:$U$21</c:f>
              <c:numCache>
                <c:formatCode>_-* #,##0_-;\-* #,##0_-;_-* "-"??_-;_-@_-</c:formatCode>
                <c:ptCount val="20"/>
                <c:pt idx="0">
                  <c:v>269.99999999592001</c:v>
                </c:pt>
                <c:pt idx="1">
                  <c:v>269.99999999568001</c:v>
                </c:pt>
                <c:pt idx="2">
                  <c:v>269.99999999712003</c:v>
                </c:pt>
                <c:pt idx="3">
                  <c:v>269.99999999808</c:v>
                </c:pt>
                <c:pt idx="4">
                  <c:v>269.99999999760001</c:v>
                </c:pt>
                <c:pt idx="5">
                  <c:v>269.99999999736002</c:v>
                </c:pt>
                <c:pt idx="6">
                  <c:v>269.99999999784001</c:v>
                </c:pt>
                <c:pt idx="7">
                  <c:v>269.99999999687998</c:v>
                </c:pt>
                <c:pt idx="8">
                  <c:v>269.99999999663999</c:v>
                </c:pt>
                <c:pt idx="9">
                  <c:v>269.99999999663902</c:v>
                </c:pt>
                <c:pt idx="10">
                  <c:v>269.99999999663999</c:v>
                </c:pt>
                <c:pt idx="11">
                  <c:v>269.99999999760001</c:v>
                </c:pt>
                <c:pt idx="12">
                  <c:v>269.99999999687998</c:v>
                </c:pt>
                <c:pt idx="13">
                  <c:v>263.38027373471999</c:v>
                </c:pt>
                <c:pt idx="14">
                  <c:v>263.00558119751997</c:v>
                </c:pt>
                <c:pt idx="15">
                  <c:v>265.63989554832</c:v>
                </c:pt>
                <c:pt idx="16">
                  <c:v>269.15718201983998</c:v>
                </c:pt>
                <c:pt idx="17">
                  <c:v>269.99999999471999</c:v>
                </c:pt>
                <c:pt idx="18">
                  <c:v>269.99999999663999</c:v>
                </c:pt>
                <c:pt idx="19">
                  <c:v>269.99999999808</c:v>
                </c:pt>
              </c:numCache>
            </c:numRef>
          </c:val>
        </c:ser>
        <c:ser>
          <c:idx val="19"/>
          <c:order val="19"/>
          <c:tx>
            <c:strRef>
              <c:f>'Reserves Facility Summary'!$A$22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Summary'!$B$22:$U$22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5.1418992280799998</c:v>
                </c:pt>
                <c:pt idx="2">
                  <c:v>23.724999970800202</c:v>
                </c:pt>
                <c:pt idx="3">
                  <c:v>14.2040709300001</c:v>
                </c:pt>
                <c:pt idx="4">
                  <c:v>17.679029799600102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11.6576186892</c:v>
                </c:pt>
                <c:pt idx="14">
                  <c:v>12.316344708720001</c:v>
                </c:pt>
                <c:pt idx="15">
                  <c:v>12.664612338480101</c:v>
                </c:pt>
                <c:pt idx="16">
                  <c:v>12.37345343664</c:v>
                </c:pt>
                <c:pt idx="17">
                  <c:v>14.0056661630401</c:v>
                </c:pt>
                <c:pt idx="18">
                  <c:v>15.7971477218401</c:v>
                </c:pt>
                <c:pt idx="19">
                  <c:v>14.2424953320001</c:v>
                </c:pt>
              </c:numCache>
            </c:numRef>
          </c:val>
        </c:ser>
        <c:ser>
          <c:idx val="20"/>
          <c:order val="20"/>
          <c:tx>
            <c:strRef>
              <c:f>'Reserves Facility Summary'!$A$23</c:f>
              <c:strCache>
                <c:ptCount val="1"/>
                <c:pt idx="0">
                  <c:v>Moomba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Summary'!$B$23:$U$23</c:f>
              <c:numCache>
                <c:formatCode>_-* #,##0_-;\-* #,##0_-;_-* "-"??_-;_-@_-</c:formatCode>
                <c:ptCount val="20"/>
                <c:pt idx="0">
                  <c:v>104.99999999880001</c:v>
                </c:pt>
                <c:pt idx="1">
                  <c:v>104.99999999904</c:v>
                </c:pt>
                <c:pt idx="2">
                  <c:v>104.99999999784001</c:v>
                </c:pt>
                <c:pt idx="3">
                  <c:v>104.99999999952</c:v>
                </c:pt>
                <c:pt idx="4">
                  <c:v>104.9999999976</c:v>
                </c:pt>
                <c:pt idx="5">
                  <c:v>105.00000000048</c:v>
                </c:pt>
                <c:pt idx="6">
                  <c:v>105.00000000071999</c:v>
                </c:pt>
                <c:pt idx="7">
                  <c:v>104.99999999856</c:v>
                </c:pt>
                <c:pt idx="8">
                  <c:v>104.99999999880001</c:v>
                </c:pt>
                <c:pt idx="9">
                  <c:v>105.00000000096</c:v>
                </c:pt>
                <c:pt idx="10">
                  <c:v>104.99999999904</c:v>
                </c:pt>
                <c:pt idx="11">
                  <c:v>104.99999999832001</c:v>
                </c:pt>
                <c:pt idx="12">
                  <c:v>105.00000000119999</c:v>
                </c:pt>
                <c:pt idx="13">
                  <c:v>105</c:v>
                </c:pt>
                <c:pt idx="14">
                  <c:v>105.00000000023999</c:v>
                </c:pt>
                <c:pt idx="15">
                  <c:v>105.00000000167999</c:v>
                </c:pt>
                <c:pt idx="16">
                  <c:v>105.00000000119999</c:v>
                </c:pt>
                <c:pt idx="17">
                  <c:v>105.00000000119999</c:v>
                </c:pt>
                <c:pt idx="18">
                  <c:v>105.00000000048</c:v>
                </c:pt>
                <c:pt idx="19">
                  <c:v>105.00000000023999</c:v>
                </c:pt>
              </c:numCache>
            </c:numRef>
          </c:val>
        </c:ser>
        <c:ser>
          <c:idx val="21"/>
          <c:order val="21"/>
          <c:tx>
            <c:strRef>
              <c:f>'Reserves Facility Summary'!$A$24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Summary'!$B$24:$U$24</c:f>
              <c:numCache>
                <c:formatCode>_-* #,##0_-;\-* #,##0_-;_-* "-"??_-;_-@_-</c:formatCode>
                <c:ptCount val="20"/>
                <c:pt idx="0">
                  <c:v>12.866870672639999</c:v>
                </c:pt>
                <c:pt idx="1">
                  <c:v>12.87345180552</c:v>
                </c:pt>
                <c:pt idx="2">
                  <c:v>13.04024130576</c:v>
                </c:pt>
                <c:pt idx="3">
                  <c:v>12.809630568479999</c:v>
                </c:pt>
                <c:pt idx="4">
                  <c:v>12.7813192392</c:v>
                </c:pt>
                <c:pt idx="5">
                  <c:v>13.5334440672</c:v>
                </c:pt>
                <c:pt idx="6">
                  <c:v>15.29805127344</c:v>
                </c:pt>
                <c:pt idx="7">
                  <c:v>16.264167052320001</c:v>
                </c:pt>
                <c:pt idx="8">
                  <c:v>16.78994818272</c:v>
                </c:pt>
                <c:pt idx="9">
                  <c:v>17.268078722399999</c:v>
                </c:pt>
                <c:pt idx="10">
                  <c:v>17.518144753680001</c:v>
                </c:pt>
                <c:pt idx="11">
                  <c:v>18.140434629120001</c:v>
                </c:pt>
                <c:pt idx="12">
                  <c:v>18.990417322079999</c:v>
                </c:pt>
                <c:pt idx="13">
                  <c:v>20.344331578559999</c:v>
                </c:pt>
                <c:pt idx="14">
                  <c:v>21.60778950888</c:v>
                </c:pt>
                <c:pt idx="15">
                  <c:v>22.555112403360098</c:v>
                </c:pt>
                <c:pt idx="16">
                  <c:v>23.473177809120099</c:v>
                </c:pt>
                <c:pt idx="17">
                  <c:v>23.984239946640098</c:v>
                </c:pt>
                <c:pt idx="18">
                  <c:v>24.559153367280199</c:v>
                </c:pt>
                <c:pt idx="19">
                  <c:v>24.8122080806402</c:v>
                </c:pt>
              </c:numCache>
            </c:numRef>
          </c:val>
        </c:ser>
        <c:ser>
          <c:idx val="22"/>
          <c:order val="22"/>
          <c:tx>
            <c:strRef>
              <c:f>'Reserves Facility Summary'!$A$25</c:f>
              <c:strCache>
                <c:ptCount val="1"/>
                <c:pt idx="0">
                  <c:v>Narrabri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Facility Summary'!$A$26</c:f>
              <c:strCache>
                <c:ptCount val="1"/>
                <c:pt idx="0">
                  <c:v>Orana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Summary'!$B$26:$U$26</c:f>
              <c:numCache>
                <c:formatCode>_-* #,##0_-;\-* #,##0_-;_-* "-"??_-;_-@_-</c:formatCode>
                <c:ptCount val="20"/>
                <c:pt idx="0">
                  <c:v>71.092315587840005</c:v>
                </c:pt>
                <c:pt idx="1">
                  <c:v>71.174999999999997</c:v>
                </c:pt>
                <c:pt idx="2">
                  <c:v>60.498750000000001</c:v>
                </c:pt>
                <c:pt idx="3">
                  <c:v>60.498750000000001</c:v>
                </c:pt>
                <c:pt idx="4">
                  <c:v>60.664499999999997</c:v>
                </c:pt>
                <c:pt idx="5">
                  <c:v>60.498750000000001</c:v>
                </c:pt>
                <c:pt idx="6">
                  <c:v>60.498750000000001</c:v>
                </c:pt>
                <c:pt idx="7">
                  <c:v>60.498750000000001</c:v>
                </c:pt>
                <c:pt idx="8">
                  <c:v>71.37</c:v>
                </c:pt>
                <c:pt idx="9">
                  <c:v>71.174999999999997</c:v>
                </c:pt>
                <c:pt idx="10">
                  <c:v>71.174999999999997</c:v>
                </c:pt>
                <c:pt idx="11">
                  <c:v>71.174999999999997</c:v>
                </c:pt>
                <c:pt idx="12">
                  <c:v>71.37</c:v>
                </c:pt>
                <c:pt idx="13">
                  <c:v>71.174999999999997</c:v>
                </c:pt>
                <c:pt idx="14">
                  <c:v>71.174999999999997</c:v>
                </c:pt>
                <c:pt idx="15">
                  <c:v>71.174999999999997</c:v>
                </c:pt>
                <c:pt idx="16">
                  <c:v>71.37</c:v>
                </c:pt>
                <c:pt idx="17">
                  <c:v>71.174999999999997</c:v>
                </c:pt>
                <c:pt idx="18">
                  <c:v>71.174999999999997</c:v>
                </c:pt>
                <c:pt idx="19">
                  <c:v>71.174999999999997</c:v>
                </c:pt>
              </c:numCache>
            </c:numRef>
          </c:val>
        </c:ser>
        <c:ser>
          <c:idx val="24"/>
          <c:order val="24"/>
          <c:tx>
            <c:strRef>
              <c:f>'Reserves Facility Summary'!$A$27</c:f>
              <c:strCache>
                <c:ptCount val="1"/>
                <c:pt idx="0">
                  <c:v>Orbost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1.14255101256</c:v>
                </c:pt>
                <c:pt idx="3">
                  <c:v>27.28049750424</c:v>
                </c:pt>
                <c:pt idx="4">
                  <c:v>27.45</c:v>
                </c:pt>
                <c:pt idx="5">
                  <c:v>27.375</c:v>
                </c:pt>
                <c:pt idx="6">
                  <c:v>23.233951483439998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5"/>
          <c:order val="25"/>
          <c:tx>
            <c:strRef>
              <c:f>'Reserves Facility Summary'!$A$28</c:f>
              <c:strCache>
                <c:ptCount val="1"/>
                <c:pt idx="0">
                  <c:v>Otway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Summary'!$B$28:$U$28</c:f>
              <c:numCache>
                <c:formatCode>_-* #,##0_-;\-* #,##0_-;_-* "-"??_-;_-@_-</c:formatCode>
                <c:ptCount val="20"/>
                <c:pt idx="0">
                  <c:v>28.3226248862399</c:v>
                </c:pt>
                <c:pt idx="1">
                  <c:v>38.000000009999901</c:v>
                </c:pt>
                <c:pt idx="2">
                  <c:v>61.725000018959797</c:v>
                </c:pt>
                <c:pt idx="3">
                  <c:v>48.950000009759897</c:v>
                </c:pt>
                <c:pt idx="4">
                  <c:v>48.950000011679897</c:v>
                </c:pt>
                <c:pt idx="5">
                  <c:v>48.950000011919897</c:v>
                </c:pt>
                <c:pt idx="6">
                  <c:v>48.950000008799897</c:v>
                </c:pt>
                <c:pt idx="7">
                  <c:v>48.950000010239997</c:v>
                </c:pt>
                <c:pt idx="8">
                  <c:v>4.9411552303199997</c:v>
                </c:pt>
                <c:pt idx="9">
                  <c:v>9.7171667488800004</c:v>
                </c:pt>
                <c:pt idx="10">
                  <c:v>10.0112537556</c:v>
                </c:pt>
                <c:pt idx="11">
                  <c:v>11.103590971439999</c:v>
                </c:pt>
                <c:pt idx="12">
                  <c:v>4.0352084109600002</c:v>
                </c:pt>
                <c:pt idx="13">
                  <c:v>16.622813441520002</c:v>
                </c:pt>
                <c:pt idx="14">
                  <c:v>17.710415164800001</c:v>
                </c:pt>
                <c:pt idx="15">
                  <c:v>20.084446978319999</c:v>
                </c:pt>
                <c:pt idx="16">
                  <c:v>26.199589544399998</c:v>
                </c:pt>
                <c:pt idx="17">
                  <c:v>29.483674534319999</c:v>
                </c:pt>
                <c:pt idx="18">
                  <c:v>33.719648216159896</c:v>
                </c:pt>
                <c:pt idx="19">
                  <c:v>34.157155508159903</c:v>
                </c:pt>
              </c:numCache>
            </c:numRef>
          </c:val>
        </c:ser>
        <c:ser>
          <c:idx val="26"/>
          <c:order val="26"/>
          <c:tx>
            <c:strRef>
              <c:f>'Reserves Facility Summary'!$A$29</c:f>
              <c:strCache>
                <c:ptCount val="1"/>
                <c:pt idx="0">
                  <c:v>Peat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Summary'!$B$29:$U$29</c:f>
              <c:numCache>
                <c:formatCode>_-* #,##0_-;\-* #,##0_-;_-* "-"??_-;_-@_-</c:formatCode>
                <c:ptCount val="20"/>
                <c:pt idx="0">
                  <c:v>5.49</c:v>
                </c:pt>
                <c:pt idx="1">
                  <c:v>5.4749999999999996</c:v>
                </c:pt>
                <c:pt idx="2">
                  <c:v>4.6537499999999996</c:v>
                </c:pt>
                <c:pt idx="3">
                  <c:v>4.6537499999999996</c:v>
                </c:pt>
                <c:pt idx="4">
                  <c:v>4.6665000000000001</c:v>
                </c:pt>
                <c:pt idx="5">
                  <c:v>4.6537499999999996</c:v>
                </c:pt>
                <c:pt idx="6">
                  <c:v>4.6537499999999996</c:v>
                </c:pt>
                <c:pt idx="7">
                  <c:v>4.6537499999999996</c:v>
                </c:pt>
                <c:pt idx="8">
                  <c:v>5.49</c:v>
                </c:pt>
                <c:pt idx="9">
                  <c:v>5.4749999999999996</c:v>
                </c:pt>
                <c:pt idx="10">
                  <c:v>5.4749999999999996</c:v>
                </c:pt>
                <c:pt idx="11">
                  <c:v>5.4749999999999996</c:v>
                </c:pt>
                <c:pt idx="12">
                  <c:v>5.49</c:v>
                </c:pt>
                <c:pt idx="13">
                  <c:v>5.4749999999999996</c:v>
                </c:pt>
                <c:pt idx="14">
                  <c:v>5.4749999999999996</c:v>
                </c:pt>
                <c:pt idx="15">
                  <c:v>5.4749999999999996</c:v>
                </c:pt>
                <c:pt idx="16">
                  <c:v>5.49</c:v>
                </c:pt>
                <c:pt idx="17">
                  <c:v>5.4749999999999996</c:v>
                </c:pt>
                <c:pt idx="18">
                  <c:v>5.4749999999999996</c:v>
                </c:pt>
                <c:pt idx="19">
                  <c:v>5.4749999999999996</c:v>
                </c:pt>
              </c:numCache>
            </c:numRef>
          </c:val>
        </c:ser>
        <c:ser>
          <c:idx val="27"/>
          <c:order val="27"/>
          <c:tx>
            <c:strRef>
              <c:f>'Reserves Facility Summary'!$A$30</c:f>
              <c:strCache>
                <c:ptCount val="1"/>
                <c:pt idx="0">
                  <c:v>Reedy Creek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Summary'!$B$30:$U$30</c:f>
              <c:numCache>
                <c:formatCode>_-* #,##0_-;\-* #,##0_-;_-* "-"??_-;_-@_-</c:formatCode>
                <c:ptCount val="20"/>
                <c:pt idx="0">
                  <c:v>39.406079781839999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28"/>
          <c:order val="28"/>
          <c:tx>
            <c:strRef>
              <c:f>'Reserves Facility Summary'!$A$31</c:f>
              <c:strCache>
                <c:ptCount val="1"/>
                <c:pt idx="0">
                  <c:v>Rolleston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Summary'!$B$31:$U$31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10.410267402480001</c:v>
                </c:pt>
                <c:pt idx="3">
                  <c:v>10.95</c:v>
                </c:pt>
                <c:pt idx="4">
                  <c:v>0</c:v>
                </c:pt>
                <c:pt idx="5">
                  <c:v>1.1166360343199999</c:v>
                </c:pt>
                <c:pt idx="6">
                  <c:v>10.95</c:v>
                </c:pt>
                <c:pt idx="7">
                  <c:v>10.95</c:v>
                </c:pt>
                <c:pt idx="8">
                  <c:v>10.98</c:v>
                </c:pt>
                <c:pt idx="9">
                  <c:v>10.95</c:v>
                </c:pt>
                <c:pt idx="10">
                  <c:v>10.95</c:v>
                </c:pt>
                <c:pt idx="11">
                  <c:v>10.95</c:v>
                </c:pt>
                <c:pt idx="12">
                  <c:v>10.98</c:v>
                </c:pt>
                <c:pt idx="13">
                  <c:v>5.5602846076799999</c:v>
                </c:pt>
                <c:pt idx="14">
                  <c:v>6.9997211231999996</c:v>
                </c:pt>
                <c:pt idx="15">
                  <c:v>7.1442406502400004</c:v>
                </c:pt>
                <c:pt idx="16">
                  <c:v>3.8466251419200002</c:v>
                </c:pt>
                <c:pt idx="17">
                  <c:v>1.14549274608</c:v>
                </c:pt>
                <c:pt idx="18">
                  <c:v>0.70126438871999996</c:v>
                </c:pt>
                <c:pt idx="19">
                  <c:v>0.96720307151999996</c:v>
                </c:pt>
              </c:numCache>
            </c:numRef>
          </c:val>
        </c:ser>
        <c:ser>
          <c:idx val="29"/>
          <c:order val="29"/>
          <c:tx>
            <c:strRef>
              <c:f>'Reserves Facility Summary'!$A$32</c:f>
              <c:strCache>
                <c:ptCount val="1"/>
                <c:pt idx="0">
                  <c:v>Roma Hub2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Summary'!$B$32:$U$32</c:f>
              <c:numCache>
                <c:formatCode>_-* #,##0_-;\-* #,##0_-;_-* "-"??_-;_-@_-</c:formatCode>
                <c:ptCount val="20"/>
                <c:pt idx="0">
                  <c:v>45.298000025519798</c:v>
                </c:pt>
                <c:pt idx="1">
                  <c:v>102.93</c:v>
                </c:pt>
                <c:pt idx="2">
                  <c:v>87.4904999999994</c:v>
                </c:pt>
                <c:pt idx="3">
                  <c:v>87.490499999999699</c:v>
                </c:pt>
                <c:pt idx="4">
                  <c:v>87.7301999999994</c:v>
                </c:pt>
                <c:pt idx="5">
                  <c:v>87.4904999999994</c:v>
                </c:pt>
                <c:pt idx="6">
                  <c:v>87.4904999999994</c:v>
                </c:pt>
                <c:pt idx="7">
                  <c:v>87.4904999999994</c:v>
                </c:pt>
                <c:pt idx="8">
                  <c:v>103.212</c:v>
                </c:pt>
                <c:pt idx="9">
                  <c:v>102.93</c:v>
                </c:pt>
                <c:pt idx="10">
                  <c:v>102.93</c:v>
                </c:pt>
                <c:pt idx="11">
                  <c:v>102.93</c:v>
                </c:pt>
                <c:pt idx="12">
                  <c:v>103.212</c:v>
                </c:pt>
                <c:pt idx="13">
                  <c:v>102.93</c:v>
                </c:pt>
                <c:pt idx="14">
                  <c:v>102.93</c:v>
                </c:pt>
                <c:pt idx="15">
                  <c:v>102.93</c:v>
                </c:pt>
                <c:pt idx="16">
                  <c:v>103.212</c:v>
                </c:pt>
                <c:pt idx="17">
                  <c:v>102.93</c:v>
                </c:pt>
                <c:pt idx="18">
                  <c:v>102.93</c:v>
                </c:pt>
                <c:pt idx="19">
                  <c:v>102.93</c:v>
                </c:pt>
              </c:numCache>
            </c:numRef>
          </c:val>
        </c:ser>
        <c:ser>
          <c:idx val="30"/>
          <c:order val="30"/>
          <c:tx>
            <c:strRef>
              <c:f>'Reserves Facility Summary'!$A$33</c:f>
              <c:strCache>
                <c:ptCount val="1"/>
                <c:pt idx="0">
                  <c:v>Ruby Jo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Summary'!$B$33:$U$33</c:f>
              <c:numCache>
                <c:formatCode>_-* #,##0_-;\-* #,##0_-;_-* "-"??_-;_-@_-</c:formatCode>
                <c:ptCount val="20"/>
                <c:pt idx="0">
                  <c:v>64.113718123200002</c:v>
                </c:pt>
                <c:pt idx="1">
                  <c:v>73.701625721760095</c:v>
                </c:pt>
                <c:pt idx="2">
                  <c:v>135.65939655239899</c:v>
                </c:pt>
                <c:pt idx="3">
                  <c:v>135.454038360959</c:v>
                </c:pt>
                <c:pt idx="4">
                  <c:v>135.72199035263901</c:v>
                </c:pt>
                <c:pt idx="5">
                  <c:v>135.37025085311899</c:v>
                </c:pt>
                <c:pt idx="6">
                  <c:v>135.285396309839</c:v>
                </c:pt>
                <c:pt idx="7">
                  <c:v>135.257826310799</c:v>
                </c:pt>
                <c:pt idx="8">
                  <c:v>73.713366444000101</c:v>
                </c:pt>
                <c:pt idx="9">
                  <c:v>73.498460601840094</c:v>
                </c:pt>
                <c:pt idx="10">
                  <c:v>73.454555658480004</c:v>
                </c:pt>
                <c:pt idx="11">
                  <c:v>73.410650712240496</c:v>
                </c:pt>
                <c:pt idx="12">
                  <c:v>73.537265691360204</c:v>
                </c:pt>
                <c:pt idx="13">
                  <c:v>73.322840999280103</c:v>
                </c:pt>
                <c:pt idx="14">
                  <c:v>73.278936053040098</c:v>
                </c:pt>
                <c:pt idx="15">
                  <c:v>73.2350313275996</c:v>
                </c:pt>
                <c:pt idx="16">
                  <c:v>73.361165201279306</c:v>
                </c:pt>
                <c:pt idx="17">
                  <c:v>73.147221658080397</c:v>
                </c:pt>
                <c:pt idx="18">
                  <c:v>73.103316711839796</c:v>
                </c:pt>
                <c:pt idx="19">
                  <c:v>72.752974749360504</c:v>
                </c:pt>
              </c:numCache>
            </c:numRef>
          </c:val>
        </c:ser>
        <c:ser>
          <c:idx val="31"/>
          <c:order val="31"/>
          <c:tx>
            <c:strRef>
              <c:f>'Reserves Facility Summary'!$A$34</c:f>
              <c:strCache>
                <c:ptCount val="1"/>
                <c:pt idx="0">
                  <c:v>Scotia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Summary'!$B$34:$U$34</c:f>
              <c:numCache>
                <c:formatCode>_-* #,##0_-;\-* #,##0_-;_-* "-"??_-;_-@_-</c:formatCode>
                <c:ptCount val="20"/>
                <c:pt idx="0">
                  <c:v>6.0010018603199997</c:v>
                </c:pt>
                <c:pt idx="1">
                  <c:v>5.6519652523200001</c:v>
                </c:pt>
                <c:pt idx="2">
                  <c:v>8.5822403145599999</c:v>
                </c:pt>
                <c:pt idx="3">
                  <c:v>4.4287404112799997</c:v>
                </c:pt>
                <c:pt idx="4">
                  <c:v>4.5839288287200004</c:v>
                </c:pt>
                <c:pt idx="5">
                  <c:v>4.6138778195999999</c:v>
                </c:pt>
                <c:pt idx="6">
                  <c:v>4.2624921957600002</c:v>
                </c:pt>
                <c:pt idx="7">
                  <c:v>4.4789288637600002</c:v>
                </c:pt>
                <c:pt idx="8">
                  <c:v>1.86661095384</c:v>
                </c:pt>
                <c:pt idx="9">
                  <c:v>2.16547409472</c:v>
                </c:pt>
                <c:pt idx="10">
                  <c:v>2.0632347897600001</c:v>
                </c:pt>
                <c:pt idx="11">
                  <c:v>2.2236702513600002</c:v>
                </c:pt>
                <c:pt idx="12">
                  <c:v>2.3357244117599998</c:v>
                </c:pt>
                <c:pt idx="13">
                  <c:v>2.2673971778399999</c:v>
                </c:pt>
                <c:pt idx="14">
                  <c:v>2.6491543797600001</c:v>
                </c:pt>
                <c:pt idx="15">
                  <c:v>2.9290228459200001</c:v>
                </c:pt>
                <c:pt idx="16">
                  <c:v>3.1948103083200001</c:v>
                </c:pt>
                <c:pt idx="17">
                  <c:v>3.5245059328799999</c:v>
                </c:pt>
                <c:pt idx="18">
                  <c:v>3.7081571366400001</c:v>
                </c:pt>
                <c:pt idx="19">
                  <c:v>3.1915443825600001</c:v>
                </c:pt>
              </c:numCache>
            </c:numRef>
          </c:val>
        </c:ser>
        <c:ser>
          <c:idx val="32"/>
          <c:order val="32"/>
          <c:tx>
            <c:strRef>
              <c:f>'Reserves Facility Summary'!$A$35</c:f>
              <c:strCache>
                <c:ptCount val="1"/>
                <c:pt idx="0">
                  <c:v>Silver Springs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Summary'!$B$35:$U$35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3.1489154339999899</c:v>
                </c:pt>
                <c:pt idx="3">
                  <c:v>3.7229999999999799</c:v>
                </c:pt>
                <c:pt idx="4">
                  <c:v>0</c:v>
                </c:pt>
                <c:pt idx="5">
                  <c:v>0</c:v>
                </c:pt>
                <c:pt idx="6">
                  <c:v>3.7229999999999799</c:v>
                </c:pt>
                <c:pt idx="7">
                  <c:v>3.7229999999999799</c:v>
                </c:pt>
                <c:pt idx="8">
                  <c:v>1.8433181472</c:v>
                </c:pt>
                <c:pt idx="9">
                  <c:v>2.7392437840800001</c:v>
                </c:pt>
                <c:pt idx="10">
                  <c:v>2.4327300487199999</c:v>
                </c:pt>
                <c:pt idx="11">
                  <c:v>2.9678293238400002</c:v>
                </c:pt>
                <c:pt idx="12">
                  <c:v>3.6089031791999999</c:v>
                </c:pt>
                <c:pt idx="13">
                  <c:v>2.864870232E-2</c:v>
                </c:pt>
                <c:pt idx="14">
                  <c:v>3.9219166079999999E-2</c:v>
                </c:pt>
                <c:pt idx="15">
                  <c:v>1.470615288E-2</c:v>
                </c:pt>
                <c:pt idx="16">
                  <c:v>3.5406457680000003E-2</c:v>
                </c:pt>
                <c:pt idx="17">
                  <c:v>4.6127052240000001E-2</c:v>
                </c:pt>
                <c:pt idx="18">
                  <c:v>9.6000000000000002E-2</c:v>
                </c:pt>
                <c:pt idx="19">
                  <c:v>0.19038030168</c:v>
                </c:pt>
              </c:numCache>
            </c:numRef>
          </c:val>
        </c:ser>
        <c:ser>
          <c:idx val="33"/>
          <c:order val="33"/>
          <c:tx>
            <c:strRef>
              <c:f>'Reserves Facility Summary'!$A$36</c:f>
              <c:strCache>
                <c:ptCount val="1"/>
                <c:pt idx="0">
                  <c:v>Spring Gully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Summary'!$B$36:$U$36</c:f>
              <c:numCache>
                <c:formatCode>_-* #,##0_-;\-* #,##0_-;_-* "-"??_-;_-@_-</c:formatCode>
                <c:ptCount val="20"/>
                <c:pt idx="0">
                  <c:v>22.720034741759999</c:v>
                </c:pt>
                <c:pt idx="1">
                  <c:v>25.184999999999999</c:v>
                </c:pt>
                <c:pt idx="2">
                  <c:v>21.407250000000101</c:v>
                </c:pt>
                <c:pt idx="3">
                  <c:v>21.407249999999902</c:v>
                </c:pt>
                <c:pt idx="4">
                  <c:v>21.465900000000101</c:v>
                </c:pt>
                <c:pt idx="5">
                  <c:v>21.407250000000101</c:v>
                </c:pt>
                <c:pt idx="6">
                  <c:v>21.407250000000101</c:v>
                </c:pt>
                <c:pt idx="7">
                  <c:v>21.407250000000101</c:v>
                </c:pt>
                <c:pt idx="8">
                  <c:v>25.254000000000001</c:v>
                </c:pt>
                <c:pt idx="9">
                  <c:v>25.184999999999999</c:v>
                </c:pt>
                <c:pt idx="10">
                  <c:v>25.184999999999999</c:v>
                </c:pt>
                <c:pt idx="11">
                  <c:v>25.184999999999999</c:v>
                </c:pt>
                <c:pt idx="12">
                  <c:v>25.254000000000001</c:v>
                </c:pt>
                <c:pt idx="13">
                  <c:v>25.184999999999999</c:v>
                </c:pt>
                <c:pt idx="14">
                  <c:v>25.184999999999999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4"/>
          <c:order val="34"/>
          <c:tx>
            <c:strRef>
              <c:f>'Reserves Facility Summary'!$A$37</c:f>
              <c:strCache>
                <c:ptCount val="1"/>
                <c:pt idx="0">
                  <c:v>Strathblane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Summary'!$B$37:$U$37</c:f>
              <c:numCache>
                <c:formatCode>_-* #,##0_-;\-* #,##0_-;_-* "-"??_-;_-@_-</c:formatCode>
                <c:ptCount val="20"/>
                <c:pt idx="0">
                  <c:v>23.177999999040001</c:v>
                </c:pt>
                <c:pt idx="1">
                  <c:v>25.184999999999999</c:v>
                </c:pt>
                <c:pt idx="2">
                  <c:v>21.407250000000101</c:v>
                </c:pt>
                <c:pt idx="3">
                  <c:v>21.407249999999902</c:v>
                </c:pt>
                <c:pt idx="4">
                  <c:v>21.465900000000101</c:v>
                </c:pt>
                <c:pt idx="5">
                  <c:v>21.407250000000101</c:v>
                </c:pt>
                <c:pt idx="6">
                  <c:v>21.407250000000101</c:v>
                </c:pt>
                <c:pt idx="7">
                  <c:v>21.407250000000101</c:v>
                </c:pt>
                <c:pt idx="8">
                  <c:v>25.254000000000001</c:v>
                </c:pt>
                <c:pt idx="9">
                  <c:v>25.184999999999999</c:v>
                </c:pt>
                <c:pt idx="10">
                  <c:v>25.184999999999999</c:v>
                </c:pt>
                <c:pt idx="11">
                  <c:v>25.184999999999999</c:v>
                </c:pt>
                <c:pt idx="12">
                  <c:v>25.254000000000001</c:v>
                </c:pt>
                <c:pt idx="13">
                  <c:v>25.184999999999999</c:v>
                </c:pt>
                <c:pt idx="14">
                  <c:v>25.184999999999999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5"/>
          <c:order val="35"/>
          <c:tx>
            <c:strRef>
              <c:f>'Reserves Facility Summary'!$A$38</c:f>
              <c:strCache>
                <c:ptCount val="1"/>
                <c:pt idx="0">
                  <c:v>Talinga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Summary'!$B$38:$U$38</c:f>
              <c:numCache>
                <c:formatCode>_-* #,##0_-;\-* #,##0_-;_-* "-"??_-;_-@_-</c:formatCode>
                <c:ptCount val="20"/>
                <c:pt idx="0">
                  <c:v>43.204528203599999</c:v>
                </c:pt>
                <c:pt idx="1">
                  <c:v>43.8</c:v>
                </c:pt>
                <c:pt idx="2">
                  <c:v>37.229999999999997</c:v>
                </c:pt>
                <c:pt idx="3">
                  <c:v>37.229999999999997</c:v>
                </c:pt>
                <c:pt idx="4">
                  <c:v>37.332000000000001</c:v>
                </c:pt>
                <c:pt idx="5">
                  <c:v>37.229999999999997</c:v>
                </c:pt>
                <c:pt idx="6">
                  <c:v>37.229999999999997</c:v>
                </c:pt>
                <c:pt idx="7">
                  <c:v>37.229999999999997</c:v>
                </c:pt>
                <c:pt idx="8">
                  <c:v>43.92</c:v>
                </c:pt>
                <c:pt idx="9">
                  <c:v>43.8</c:v>
                </c:pt>
                <c:pt idx="10">
                  <c:v>43.8</c:v>
                </c:pt>
                <c:pt idx="11">
                  <c:v>43.8</c:v>
                </c:pt>
                <c:pt idx="12">
                  <c:v>43.92</c:v>
                </c:pt>
                <c:pt idx="13">
                  <c:v>43.8</c:v>
                </c:pt>
                <c:pt idx="14">
                  <c:v>43.8</c:v>
                </c:pt>
                <c:pt idx="15">
                  <c:v>43.8</c:v>
                </c:pt>
                <c:pt idx="16">
                  <c:v>43.92</c:v>
                </c:pt>
                <c:pt idx="17">
                  <c:v>43.8</c:v>
                </c:pt>
                <c:pt idx="18">
                  <c:v>43.8</c:v>
                </c:pt>
                <c:pt idx="19">
                  <c:v>43.8</c:v>
                </c:pt>
              </c:numCache>
            </c:numRef>
          </c:val>
        </c:ser>
        <c:ser>
          <c:idx val="36"/>
          <c:order val="36"/>
          <c:tx>
            <c:strRef>
              <c:f>'Reserves Facility Summary'!$A$39</c:f>
              <c:strCache>
                <c:ptCount val="1"/>
                <c:pt idx="0">
                  <c:v>Talinga North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Facility Summary'!$A$40</c:f>
              <c:strCache>
                <c:ptCount val="1"/>
                <c:pt idx="0">
                  <c:v>Taloona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Summary'!$B$40:$U$40</c:f>
              <c:numCache>
                <c:formatCode>_-* #,##0_-;\-* #,##0_-;_-* "-"??_-;_-@_-</c:formatCode>
                <c:ptCount val="20"/>
                <c:pt idx="0">
                  <c:v>13.50899999928</c:v>
                </c:pt>
                <c:pt idx="1">
                  <c:v>15.33</c:v>
                </c:pt>
                <c:pt idx="2">
                  <c:v>13.030500000000099</c:v>
                </c:pt>
                <c:pt idx="3">
                  <c:v>13.0305</c:v>
                </c:pt>
                <c:pt idx="4">
                  <c:v>13.0662000000001</c:v>
                </c:pt>
                <c:pt idx="5">
                  <c:v>13.030500000000099</c:v>
                </c:pt>
                <c:pt idx="6">
                  <c:v>13.030500000000099</c:v>
                </c:pt>
                <c:pt idx="7">
                  <c:v>13.030500000000099</c:v>
                </c:pt>
                <c:pt idx="8">
                  <c:v>15.372</c:v>
                </c:pt>
                <c:pt idx="9">
                  <c:v>15.33</c:v>
                </c:pt>
                <c:pt idx="10">
                  <c:v>15.33</c:v>
                </c:pt>
                <c:pt idx="11">
                  <c:v>15.33</c:v>
                </c:pt>
                <c:pt idx="12">
                  <c:v>15.372</c:v>
                </c:pt>
                <c:pt idx="13">
                  <c:v>15.33</c:v>
                </c:pt>
                <c:pt idx="14">
                  <c:v>15.33</c:v>
                </c:pt>
                <c:pt idx="15">
                  <c:v>15.33</c:v>
                </c:pt>
                <c:pt idx="16">
                  <c:v>15.372</c:v>
                </c:pt>
                <c:pt idx="17">
                  <c:v>15.33</c:v>
                </c:pt>
                <c:pt idx="18">
                  <c:v>15.33</c:v>
                </c:pt>
                <c:pt idx="19">
                  <c:v>15.33</c:v>
                </c:pt>
              </c:numCache>
            </c:numRef>
          </c:val>
        </c:ser>
        <c:ser>
          <c:idx val="38"/>
          <c:order val="38"/>
          <c:tx>
            <c:strRef>
              <c:f>'Reserves Facility Summary'!$A$41</c:f>
              <c:strCache>
                <c:ptCount val="1"/>
                <c:pt idx="0">
                  <c:v>Taloona 2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Summary'!$B$41:$U$41</c:f>
              <c:numCache>
                <c:formatCode>_-* #,##0_-;\-* #,##0_-;_-* "-"??_-;_-@_-</c:formatCode>
                <c:ptCount val="20"/>
                <c:pt idx="0">
                  <c:v>7.5767886249599803</c:v>
                </c:pt>
                <c:pt idx="1">
                  <c:v>8.3949999707999901</c:v>
                </c:pt>
                <c:pt idx="2">
                  <c:v>7.1357499708000303</c:v>
                </c:pt>
                <c:pt idx="3">
                  <c:v>7.1357499708000196</c:v>
                </c:pt>
                <c:pt idx="4">
                  <c:v>7.15529997072003</c:v>
                </c:pt>
                <c:pt idx="5">
                  <c:v>7.1357499708000303</c:v>
                </c:pt>
                <c:pt idx="6">
                  <c:v>7.1357499708000303</c:v>
                </c:pt>
                <c:pt idx="7">
                  <c:v>7.1357499708000303</c:v>
                </c:pt>
                <c:pt idx="8">
                  <c:v>8.4179999707199897</c:v>
                </c:pt>
                <c:pt idx="9">
                  <c:v>8.3949999707999901</c:v>
                </c:pt>
                <c:pt idx="10">
                  <c:v>8.3949999707999901</c:v>
                </c:pt>
                <c:pt idx="11">
                  <c:v>8.3949999707999901</c:v>
                </c:pt>
                <c:pt idx="12">
                  <c:v>8.4179999707199897</c:v>
                </c:pt>
                <c:pt idx="13">
                  <c:v>8.3949999707999901</c:v>
                </c:pt>
                <c:pt idx="14">
                  <c:v>8.3949999707999901</c:v>
                </c:pt>
                <c:pt idx="15">
                  <c:v>8.3949999707999901</c:v>
                </c:pt>
                <c:pt idx="16">
                  <c:v>8.4179999707199897</c:v>
                </c:pt>
                <c:pt idx="17">
                  <c:v>8.3949999707999901</c:v>
                </c:pt>
                <c:pt idx="18">
                  <c:v>8.3949999707999901</c:v>
                </c:pt>
                <c:pt idx="19">
                  <c:v>8.3949999707999901</c:v>
                </c:pt>
              </c:numCache>
            </c:numRef>
          </c:val>
        </c:ser>
        <c:ser>
          <c:idx val="39"/>
          <c:order val="39"/>
          <c:tx>
            <c:strRef>
              <c:f>'Reserves Facility Summary'!$A$42</c:f>
              <c:strCache>
                <c:ptCount val="1"/>
                <c:pt idx="0">
                  <c:v>Tipton West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Summary'!$B$42:$U$42</c:f>
              <c:numCache>
                <c:formatCode>_-* #,##0_-;\-* #,##0_-;_-* "-"??_-;_-@_-</c:formatCode>
                <c:ptCount val="20"/>
                <c:pt idx="0">
                  <c:v>9.5159999707200296</c:v>
                </c:pt>
                <c:pt idx="1">
                  <c:v>9.4899999708000298</c:v>
                </c:pt>
                <c:pt idx="2">
                  <c:v>8.0664999708000398</c:v>
                </c:pt>
                <c:pt idx="3">
                  <c:v>8.0664999708000398</c:v>
                </c:pt>
                <c:pt idx="4">
                  <c:v>8.0885999707200398</c:v>
                </c:pt>
                <c:pt idx="5">
                  <c:v>8.0664999708000398</c:v>
                </c:pt>
                <c:pt idx="6">
                  <c:v>8.0664999708000398</c:v>
                </c:pt>
                <c:pt idx="7">
                  <c:v>8.0664999708000398</c:v>
                </c:pt>
                <c:pt idx="8">
                  <c:v>9.5159999707200296</c:v>
                </c:pt>
                <c:pt idx="9">
                  <c:v>9.4899999708000298</c:v>
                </c:pt>
                <c:pt idx="10">
                  <c:v>6.23246328912</c:v>
                </c:pt>
                <c:pt idx="11">
                  <c:v>6.24674252087999</c:v>
                </c:pt>
                <c:pt idx="12">
                  <c:v>6.6012756143999898</c:v>
                </c:pt>
                <c:pt idx="13">
                  <c:v>6.5133561436799896</c:v>
                </c:pt>
                <c:pt idx="14">
                  <c:v>6.4134065615999898</c:v>
                </c:pt>
                <c:pt idx="15">
                  <c:v>6.3428030587199897</c:v>
                </c:pt>
                <c:pt idx="16">
                  <c:v>6.6471302073599903</c:v>
                </c:pt>
                <c:pt idx="17">
                  <c:v>7.0508700998399902</c:v>
                </c:pt>
                <c:pt idx="18">
                  <c:v>7.2531910043999899</c:v>
                </c:pt>
                <c:pt idx="19">
                  <c:v>6.90422874047999</c:v>
                </c:pt>
              </c:numCache>
            </c:numRef>
          </c:val>
        </c:ser>
        <c:ser>
          <c:idx val="40"/>
          <c:order val="40"/>
          <c:tx>
            <c:strRef>
              <c:f>'Reserves Facility Summary'!$A$43</c:f>
              <c:strCache>
                <c:ptCount val="1"/>
                <c:pt idx="0">
                  <c:v>Woleebee Creek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Summary'!$B$43:$U$43</c:f>
              <c:numCache>
                <c:formatCode>_-* #,##0_-;\-* #,##0_-;_-* "-"??_-;_-@_-</c:formatCode>
                <c:ptCount val="20"/>
                <c:pt idx="0">
                  <c:v>164.7</c:v>
                </c:pt>
                <c:pt idx="1">
                  <c:v>164.25</c:v>
                </c:pt>
                <c:pt idx="2">
                  <c:v>139.61250000000001</c:v>
                </c:pt>
                <c:pt idx="3">
                  <c:v>139.61250000000001</c:v>
                </c:pt>
                <c:pt idx="4">
                  <c:v>139.995</c:v>
                </c:pt>
                <c:pt idx="5">
                  <c:v>139.61250000000001</c:v>
                </c:pt>
                <c:pt idx="6">
                  <c:v>139.61250000000001</c:v>
                </c:pt>
                <c:pt idx="7">
                  <c:v>139.61250000000001</c:v>
                </c:pt>
                <c:pt idx="8">
                  <c:v>164.7</c:v>
                </c:pt>
                <c:pt idx="9">
                  <c:v>164.25</c:v>
                </c:pt>
                <c:pt idx="10">
                  <c:v>164.25</c:v>
                </c:pt>
                <c:pt idx="11">
                  <c:v>164.25</c:v>
                </c:pt>
                <c:pt idx="12">
                  <c:v>164.7</c:v>
                </c:pt>
                <c:pt idx="13">
                  <c:v>164.25</c:v>
                </c:pt>
                <c:pt idx="14">
                  <c:v>164.25</c:v>
                </c:pt>
                <c:pt idx="15">
                  <c:v>164.25</c:v>
                </c:pt>
                <c:pt idx="16">
                  <c:v>164.7</c:v>
                </c:pt>
                <c:pt idx="17">
                  <c:v>164.25</c:v>
                </c:pt>
                <c:pt idx="18">
                  <c:v>164.25</c:v>
                </c:pt>
                <c:pt idx="19">
                  <c:v>164.25</c:v>
                </c:pt>
              </c:numCache>
            </c:numRef>
          </c:val>
        </c:ser>
        <c:ser>
          <c:idx val="41"/>
          <c:order val="41"/>
          <c:tx>
            <c:strRef>
              <c:f>'Reserves Facility Summary'!$A$44</c:f>
              <c:strCache>
                <c:ptCount val="1"/>
                <c:pt idx="0">
                  <c:v>Wungoona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Summary'!$B$44:$U$44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8.046267126</c:v>
                </c:pt>
                <c:pt idx="3">
                  <c:v>9.3074999999999992</c:v>
                </c:pt>
                <c:pt idx="4">
                  <c:v>0</c:v>
                </c:pt>
                <c:pt idx="5">
                  <c:v>0</c:v>
                </c:pt>
                <c:pt idx="6">
                  <c:v>9.3074999999999992</c:v>
                </c:pt>
                <c:pt idx="7">
                  <c:v>9.3074999999999992</c:v>
                </c:pt>
                <c:pt idx="8">
                  <c:v>4.33167047352</c:v>
                </c:pt>
                <c:pt idx="9">
                  <c:v>6.9902432764800002</c:v>
                </c:pt>
                <c:pt idx="10">
                  <c:v>5.9917659900000002</c:v>
                </c:pt>
                <c:pt idx="11">
                  <c:v>7.2295323816000003</c:v>
                </c:pt>
                <c:pt idx="12">
                  <c:v>9.0391226059199994</c:v>
                </c:pt>
                <c:pt idx="13">
                  <c:v>0.06</c:v>
                </c:pt>
                <c:pt idx="14">
                  <c:v>0.1187026224</c:v>
                </c:pt>
                <c:pt idx="15">
                  <c:v>0.06</c:v>
                </c:pt>
                <c:pt idx="16">
                  <c:v>0.06</c:v>
                </c:pt>
                <c:pt idx="17">
                  <c:v>0.10944998184</c:v>
                </c:pt>
                <c:pt idx="18">
                  <c:v>0.18334187807999999</c:v>
                </c:pt>
                <c:pt idx="19">
                  <c:v>0.40758221904000003</c:v>
                </c:pt>
              </c:numCache>
            </c:numRef>
          </c:val>
        </c:ser>
        <c:ser>
          <c:idx val="42"/>
          <c:order val="42"/>
          <c:tx>
            <c:strRef>
              <c:f>'Reserves Facility Summary'!$A$45</c:f>
              <c:strCache>
                <c:ptCount val="1"/>
                <c:pt idx="0">
                  <c:v>Yellowbank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Summary'!$B$45:$U$45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10.279050037679999</c:v>
                </c:pt>
                <c:pt idx="3">
                  <c:v>10.95</c:v>
                </c:pt>
                <c:pt idx="4">
                  <c:v>0</c:v>
                </c:pt>
                <c:pt idx="5">
                  <c:v>0.88336396559999997</c:v>
                </c:pt>
                <c:pt idx="6">
                  <c:v>10.95</c:v>
                </c:pt>
                <c:pt idx="7">
                  <c:v>10.95</c:v>
                </c:pt>
                <c:pt idx="8">
                  <c:v>10.98</c:v>
                </c:pt>
                <c:pt idx="9">
                  <c:v>10.95</c:v>
                </c:pt>
                <c:pt idx="10">
                  <c:v>10.95</c:v>
                </c:pt>
                <c:pt idx="11">
                  <c:v>10.95</c:v>
                </c:pt>
                <c:pt idx="12">
                  <c:v>10.98</c:v>
                </c:pt>
                <c:pt idx="13">
                  <c:v>5.3518400779200004</c:v>
                </c:pt>
                <c:pt idx="14">
                  <c:v>7.1211702638399998</c:v>
                </c:pt>
                <c:pt idx="15">
                  <c:v>7.1730943545599999</c:v>
                </c:pt>
                <c:pt idx="16">
                  <c:v>3.7812369614399999</c:v>
                </c:pt>
                <c:pt idx="17">
                  <c:v>1.0909392681600001</c:v>
                </c:pt>
                <c:pt idx="18">
                  <c:v>0.73831084631999999</c:v>
                </c:pt>
                <c:pt idx="19">
                  <c:v>0.97365275232000004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40177168"/>
        <c:axId val="438631840"/>
        <c:extLst/>
      </c:areaChart>
      <c:catAx>
        <c:axId val="4401771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8631840"/>
        <c:crosses val="autoZero"/>
        <c:auto val="1"/>
        <c:lblAlgn val="ctr"/>
        <c:lblOffset val="100"/>
        <c:noMultiLvlLbl val="0"/>
      </c:catAx>
      <c:valAx>
        <c:axId val="43863184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0177168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5"/>
          <c:order val="0"/>
          <c:tx>
            <c:strRef>
              <c:f>'Pipeline Utilisation'!$B$2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Utilisation'!$B$3:$B$22</c:f>
              <c:numCache>
                <c:formatCode>0.00%</c:formatCode>
                <c:ptCount val="20"/>
                <c:pt idx="0">
                  <c:v>0.68</c:v>
                </c:pt>
                <c:pt idx="1">
                  <c:v>0.91</c:v>
                </c:pt>
                <c:pt idx="2">
                  <c:v>0.9</c:v>
                </c:pt>
                <c:pt idx="3">
                  <c:v>0.9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0.91</c:v>
                </c:pt>
                <c:pt idx="9">
                  <c:v>0.91</c:v>
                </c:pt>
                <c:pt idx="10">
                  <c:v>0.91</c:v>
                </c:pt>
                <c:pt idx="11">
                  <c:v>0.91</c:v>
                </c:pt>
                <c:pt idx="12">
                  <c:v>0.91</c:v>
                </c:pt>
                <c:pt idx="13">
                  <c:v>0.91</c:v>
                </c:pt>
                <c:pt idx="14">
                  <c:v>0.91</c:v>
                </c:pt>
                <c:pt idx="15">
                  <c:v>0.91</c:v>
                </c:pt>
                <c:pt idx="16">
                  <c:v>0.91</c:v>
                </c:pt>
                <c:pt idx="17">
                  <c:v>0.91</c:v>
                </c:pt>
                <c:pt idx="18">
                  <c:v>0.91</c:v>
                </c:pt>
                <c:pt idx="19">
                  <c:v>0.91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Utilisation'!$C$2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Utilisation'!$C$3:$C$22</c:f>
              <c:numCache>
                <c:formatCode>0.00%</c:formatCode>
                <c:ptCount val="20"/>
                <c:pt idx="0">
                  <c:v>0.3</c:v>
                </c:pt>
                <c:pt idx="1">
                  <c:v>0.79</c:v>
                </c:pt>
                <c:pt idx="2">
                  <c:v>0.8</c:v>
                </c:pt>
                <c:pt idx="3">
                  <c:v>0.82</c:v>
                </c:pt>
                <c:pt idx="4">
                  <c:v>0.82</c:v>
                </c:pt>
                <c:pt idx="5">
                  <c:v>0.82</c:v>
                </c:pt>
                <c:pt idx="6">
                  <c:v>0.82</c:v>
                </c:pt>
                <c:pt idx="7">
                  <c:v>0.82</c:v>
                </c:pt>
                <c:pt idx="8">
                  <c:v>0.28000000000000003</c:v>
                </c:pt>
                <c:pt idx="9">
                  <c:v>0.28000000000000003</c:v>
                </c:pt>
                <c:pt idx="10">
                  <c:v>0.28000000000000003</c:v>
                </c:pt>
                <c:pt idx="11">
                  <c:v>0.28000000000000003</c:v>
                </c:pt>
                <c:pt idx="12">
                  <c:v>0.28000000000000003</c:v>
                </c:pt>
                <c:pt idx="13">
                  <c:v>0.3</c:v>
                </c:pt>
                <c:pt idx="14">
                  <c:v>0.31</c:v>
                </c:pt>
                <c:pt idx="15">
                  <c:v>0.33</c:v>
                </c:pt>
                <c:pt idx="16">
                  <c:v>0.35</c:v>
                </c:pt>
                <c:pt idx="17">
                  <c:v>0.37</c:v>
                </c:pt>
                <c:pt idx="18">
                  <c:v>0.38</c:v>
                </c:pt>
                <c:pt idx="19">
                  <c:v>0.38</c:v>
                </c:pt>
              </c:numCache>
            </c:numRef>
          </c:val>
          <c:smooth val="0"/>
        </c:ser>
        <c:ser>
          <c:idx val="8"/>
          <c:order val="2"/>
          <c:tx>
            <c:strRef>
              <c:f>'Pipeline Utilisation'!$D$2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Utilisation'!$D$3:$D$22</c:f>
              <c:numCache>
                <c:formatCode>0.00%</c:formatCode>
                <c:ptCount val="20"/>
                <c:pt idx="0">
                  <c:v>0.54</c:v>
                </c:pt>
                <c:pt idx="1">
                  <c:v>0.85</c:v>
                </c:pt>
                <c:pt idx="2">
                  <c:v>0.78</c:v>
                </c:pt>
                <c:pt idx="3">
                  <c:v>0.78</c:v>
                </c:pt>
                <c:pt idx="4">
                  <c:v>0.79</c:v>
                </c:pt>
                <c:pt idx="5">
                  <c:v>0.78</c:v>
                </c:pt>
                <c:pt idx="6">
                  <c:v>0.78</c:v>
                </c:pt>
                <c:pt idx="7">
                  <c:v>0.78</c:v>
                </c:pt>
                <c:pt idx="8">
                  <c:v>0.72</c:v>
                </c:pt>
                <c:pt idx="9">
                  <c:v>0.72</c:v>
                </c:pt>
                <c:pt idx="10">
                  <c:v>0.72</c:v>
                </c:pt>
                <c:pt idx="11">
                  <c:v>0.72</c:v>
                </c:pt>
                <c:pt idx="12">
                  <c:v>0.72</c:v>
                </c:pt>
                <c:pt idx="13">
                  <c:v>0.73</c:v>
                </c:pt>
                <c:pt idx="14">
                  <c:v>0.73</c:v>
                </c:pt>
                <c:pt idx="15">
                  <c:v>0.73</c:v>
                </c:pt>
                <c:pt idx="16">
                  <c:v>0.74</c:v>
                </c:pt>
                <c:pt idx="17">
                  <c:v>0.74</c:v>
                </c:pt>
                <c:pt idx="18">
                  <c:v>0.75</c:v>
                </c:pt>
                <c:pt idx="19">
                  <c:v>0.75</c:v>
                </c:pt>
              </c:numCache>
            </c:numRef>
          </c:val>
          <c:smooth val="0"/>
        </c:ser>
        <c:ser>
          <c:idx val="9"/>
          <c:order val="3"/>
          <c:tx>
            <c:strRef>
              <c:f>'Pipeline Utilisation'!$E$2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Utilisation'!$E$3:$E$22</c:f>
              <c:numCache>
                <c:formatCode>0.00%</c:formatCode>
                <c:ptCount val="20"/>
                <c:pt idx="0">
                  <c:v>0.85</c:v>
                </c:pt>
                <c:pt idx="1">
                  <c:v>0.86</c:v>
                </c:pt>
                <c:pt idx="2">
                  <c:v>0.86</c:v>
                </c:pt>
                <c:pt idx="3">
                  <c:v>0.86</c:v>
                </c:pt>
                <c:pt idx="4">
                  <c:v>0.87</c:v>
                </c:pt>
                <c:pt idx="5">
                  <c:v>0.86</c:v>
                </c:pt>
                <c:pt idx="6">
                  <c:v>0.86</c:v>
                </c:pt>
                <c:pt idx="7">
                  <c:v>0.86</c:v>
                </c:pt>
                <c:pt idx="8">
                  <c:v>0.87</c:v>
                </c:pt>
                <c:pt idx="9">
                  <c:v>0.86</c:v>
                </c:pt>
                <c:pt idx="10">
                  <c:v>0.86</c:v>
                </c:pt>
                <c:pt idx="11">
                  <c:v>0.86</c:v>
                </c:pt>
                <c:pt idx="12">
                  <c:v>0.87</c:v>
                </c:pt>
                <c:pt idx="13">
                  <c:v>0.86</c:v>
                </c:pt>
                <c:pt idx="14">
                  <c:v>0.86</c:v>
                </c:pt>
                <c:pt idx="15">
                  <c:v>0.86</c:v>
                </c:pt>
                <c:pt idx="16">
                  <c:v>0.87</c:v>
                </c:pt>
                <c:pt idx="17">
                  <c:v>0.86</c:v>
                </c:pt>
                <c:pt idx="18">
                  <c:v>0.86</c:v>
                </c:pt>
                <c:pt idx="19">
                  <c:v>0.86</c:v>
                </c:pt>
              </c:numCache>
            </c:numRef>
          </c:val>
          <c:smooth val="0"/>
        </c:ser>
        <c:ser>
          <c:idx val="10"/>
          <c:order val="4"/>
          <c:tx>
            <c:strRef>
              <c:f>'Pipeline Utilisation'!$F$2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Utilisation'!$F$3:$F$22</c:f>
              <c:numCache>
                <c:formatCode>0.00%</c:formatCode>
                <c:ptCount val="20"/>
                <c:pt idx="0">
                  <c:v>0.98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1"/>
          <c:order val="5"/>
          <c:tx>
            <c:strRef>
              <c:f>'Pipeline Utilisation'!$G$2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Utilisation'!$G$3:$G$22</c:f>
              <c:numCache>
                <c:formatCode>0.00%</c:formatCode>
                <c:ptCount val="20"/>
                <c:pt idx="0">
                  <c:v>0.68</c:v>
                </c:pt>
                <c:pt idx="1">
                  <c:v>0.65</c:v>
                </c:pt>
                <c:pt idx="2">
                  <c:v>0.61</c:v>
                </c:pt>
                <c:pt idx="3">
                  <c:v>0.64</c:v>
                </c:pt>
                <c:pt idx="4">
                  <c:v>0.49</c:v>
                </c:pt>
                <c:pt idx="5">
                  <c:v>0.7</c:v>
                </c:pt>
                <c:pt idx="6">
                  <c:v>0.63</c:v>
                </c:pt>
                <c:pt idx="7">
                  <c:v>0.64</c:v>
                </c:pt>
                <c:pt idx="8">
                  <c:v>0.63</c:v>
                </c:pt>
                <c:pt idx="9">
                  <c:v>0.63</c:v>
                </c:pt>
                <c:pt idx="10">
                  <c:v>0.64</c:v>
                </c:pt>
                <c:pt idx="11">
                  <c:v>0.64</c:v>
                </c:pt>
                <c:pt idx="12">
                  <c:v>0.65</c:v>
                </c:pt>
                <c:pt idx="13">
                  <c:v>0.65</c:v>
                </c:pt>
                <c:pt idx="14">
                  <c:v>0.66</c:v>
                </c:pt>
                <c:pt idx="15">
                  <c:v>0.66</c:v>
                </c:pt>
                <c:pt idx="16">
                  <c:v>0.67</c:v>
                </c:pt>
                <c:pt idx="17">
                  <c:v>0.67</c:v>
                </c:pt>
                <c:pt idx="18">
                  <c:v>0.68</c:v>
                </c:pt>
                <c:pt idx="19">
                  <c:v>0.68</c:v>
                </c:pt>
              </c:numCache>
            </c:numRef>
          </c:val>
          <c:smooth val="0"/>
        </c:ser>
        <c:ser>
          <c:idx val="12"/>
          <c:order val="6"/>
          <c:tx>
            <c:strRef>
              <c:f>'Pipeline Utilisation'!$H$2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Utilisation'!$H$3:$H$22</c:f>
              <c:numCache>
                <c:formatCode>0.00%</c:formatCode>
                <c:ptCount val="20"/>
                <c:pt idx="0">
                  <c:v>0.28999999999999998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4"/>
          <c:order val="7"/>
          <c:tx>
            <c:strRef>
              <c:f>'Pipeline Utilisation'!$I$2</c:f>
              <c:strCache>
                <c:ptCount val="1"/>
                <c:pt idx="0">
                  <c:v>CometRidge rev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Utilisation'!$I$3:$I$22</c:f>
              <c:numCache>
                <c:formatCode>0.00%</c:formatCode>
                <c:ptCount val="20"/>
                <c:pt idx="0">
                  <c:v>-0.21</c:v>
                </c:pt>
                <c:pt idx="1">
                  <c:v>-0.34</c:v>
                </c:pt>
                <c:pt idx="2">
                  <c:v>-0.91</c:v>
                </c:pt>
                <c:pt idx="3">
                  <c:v>-0.97</c:v>
                </c:pt>
                <c:pt idx="4">
                  <c:v>-0.97</c:v>
                </c:pt>
                <c:pt idx="5">
                  <c:v>-0.96</c:v>
                </c:pt>
                <c:pt idx="6">
                  <c:v>-0.96</c:v>
                </c:pt>
                <c:pt idx="7">
                  <c:v>-0.96</c:v>
                </c:pt>
                <c:pt idx="8">
                  <c:v>-0.4</c:v>
                </c:pt>
                <c:pt idx="9">
                  <c:v>-0.39</c:v>
                </c:pt>
                <c:pt idx="10">
                  <c:v>-0.38</c:v>
                </c:pt>
                <c:pt idx="11">
                  <c:v>-0.38</c:v>
                </c:pt>
                <c:pt idx="12">
                  <c:v>-0.38</c:v>
                </c:pt>
                <c:pt idx="13">
                  <c:v>-0.39</c:v>
                </c:pt>
                <c:pt idx="14">
                  <c:v>-0.39</c:v>
                </c:pt>
                <c:pt idx="15">
                  <c:v>-0.38</c:v>
                </c:pt>
                <c:pt idx="16">
                  <c:v>-0.39</c:v>
                </c:pt>
                <c:pt idx="17">
                  <c:v>-0.4</c:v>
                </c:pt>
                <c:pt idx="18">
                  <c:v>-0.4</c:v>
                </c:pt>
                <c:pt idx="19">
                  <c:v>-0.4</c:v>
                </c:pt>
              </c:numCache>
            </c:numRef>
          </c:val>
          <c:smooth val="0"/>
        </c:ser>
        <c:ser>
          <c:idx val="15"/>
          <c:order val="8"/>
          <c:tx>
            <c:strRef>
              <c:f>'Pipeline Utilisation'!$J$2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Utilisation'!$J$3:$J$22</c:f>
              <c:numCache>
                <c:formatCode>0.00%</c:formatCode>
                <c:ptCount val="20"/>
                <c:pt idx="0">
                  <c:v>0.74</c:v>
                </c:pt>
                <c:pt idx="1">
                  <c:v>0.85</c:v>
                </c:pt>
                <c:pt idx="2">
                  <c:v>0.9</c:v>
                </c:pt>
                <c:pt idx="3">
                  <c:v>0.9</c:v>
                </c:pt>
                <c:pt idx="4">
                  <c:v>0.91</c:v>
                </c:pt>
                <c:pt idx="5">
                  <c:v>0.92</c:v>
                </c:pt>
                <c:pt idx="6">
                  <c:v>0.92</c:v>
                </c:pt>
                <c:pt idx="7">
                  <c:v>0.92</c:v>
                </c:pt>
                <c:pt idx="8">
                  <c:v>0.98</c:v>
                </c:pt>
                <c:pt idx="9">
                  <c:v>0.98</c:v>
                </c:pt>
                <c:pt idx="10">
                  <c:v>0.98</c:v>
                </c:pt>
                <c:pt idx="11">
                  <c:v>0.98</c:v>
                </c:pt>
                <c:pt idx="12">
                  <c:v>0.98</c:v>
                </c:pt>
                <c:pt idx="13">
                  <c:v>0.98</c:v>
                </c:pt>
                <c:pt idx="14">
                  <c:v>0.97</c:v>
                </c:pt>
                <c:pt idx="15">
                  <c:v>0.97</c:v>
                </c:pt>
                <c:pt idx="16">
                  <c:v>0.97</c:v>
                </c:pt>
                <c:pt idx="17">
                  <c:v>0.96</c:v>
                </c:pt>
                <c:pt idx="18">
                  <c:v>0.96</c:v>
                </c:pt>
                <c:pt idx="19">
                  <c:v>0.96</c:v>
                </c:pt>
              </c:numCache>
            </c:numRef>
          </c:val>
          <c:smooth val="0"/>
        </c:ser>
        <c:ser>
          <c:idx val="16"/>
          <c:order val="9"/>
          <c:tx>
            <c:strRef>
              <c:f>'Pipeline Utilisation'!$K$2</c:f>
              <c:strCache>
                <c:ptCount val="1"/>
                <c:pt idx="0">
                  <c:v>DaltonCan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Utilisation'!$K$3:$K$22</c:f>
              <c:numCache>
                <c:formatCode>0.00%</c:formatCode>
                <c:ptCount val="20"/>
                <c:pt idx="0">
                  <c:v>0.35</c:v>
                </c:pt>
                <c:pt idx="1">
                  <c:v>0.15</c:v>
                </c:pt>
                <c:pt idx="2">
                  <c:v>0.11</c:v>
                </c:pt>
                <c:pt idx="3">
                  <c:v>0.08</c:v>
                </c:pt>
                <c:pt idx="4">
                  <c:v>7.0000000000000007E-2</c:v>
                </c:pt>
                <c:pt idx="5">
                  <c:v>0.05</c:v>
                </c:pt>
                <c:pt idx="6">
                  <c:v>0</c:v>
                </c:pt>
                <c:pt idx="7">
                  <c:v>0</c:v>
                </c:pt>
                <c:pt idx="8">
                  <c:v>0.41</c:v>
                </c:pt>
                <c:pt idx="9">
                  <c:v>0.41</c:v>
                </c:pt>
                <c:pt idx="10">
                  <c:v>0.42</c:v>
                </c:pt>
                <c:pt idx="11">
                  <c:v>0.42</c:v>
                </c:pt>
                <c:pt idx="12">
                  <c:v>0.42</c:v>
                </c:pt>
                <c:pt idx="13">
                  <c:v>0.21</c:v>
                </c:pt>
                <c:pt idx="14">
                  <c:v>0.21</c:v>
                </c:pt>
                <c:pt idx="15">
                  <c:v>0.23</c:v>
                </c:pt>
                <c:pt idx="16">
                  <c:v>0.25</c:v>
                </c:pt>
                <c:pt idx="17">
                  <c:v>0.26</c:v>
                </c:pt>
                <c:pt idx="18">
                  <c:v>0.27</c:v>
                </c:pt>
                <c:pt idx="19">
                  <c:v>0.3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Utilisation'!$L$2</c:f>
              <c:strCache>
                <c:ptCount val="1"/>
                <c:pt idx="0">
                  <c:v>EGPNorth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Utilisation'!$L$3:$L$22</c:f>
              <c:numCache>
                <c:formatCode>0.00%</c:formatCode>
                <c:ptCount val="20"/>
                <c:pt idx="0">
                  <c:v>0.62</c:v>
                </c:pt>
                <c:pt idx="1">
                  <c:v>0.69</c:v>
                </c:pt>
                <c:pt idx="2">
                  <c:v>0.65</c:v>
                </c:pt>
                <c:pt idx="3">
                  <c:v>0.63</c:v>
                </c:pt>
                <c:pt idx="4">
                  <c:v>0.63</c:v>
                </c:pt>
                <c:pt idx="5">
                  <c:v>0.62</c:v>
                </c:pt>
                <c:pt idx="6">
                  <c:v>0.62</c:v>
                </c:pt>
                <c:pt idx="7">
                  <c:v>0.62</c:v>
                </c:pt>
                <c:pt idx="8">
                  <c:v>0.68</c:v>
                </c:pt>
                <c:pt idx="9">
                  <c:v>0.69</c:v>
                </c:pt>
                <c:pt idx="10">
                  <c:v>0.69</c:v>
                </c:pt>
                <c:pt idx="11">
                  <c:v>0.69</c:v>
                </c:pt>
                <c:pt idx="12">
                  <c:v>0.7</c:v>
                </c:pt>
                <c:pt idx="13">
                  <c:v>0.72</c:v>
                </c:pt>
                <c:pt idx="14">
                  <c:v>0.72</c:v>
                </c:pt>
                <c:pt idx="15">
                  <c:v>0.73</c:v>
                </c:pt>
                <c:pt idx="16">
                  <c:v>0.74</c:v>
                </c:pt>
                <c:pt idx="17">
                  <c:v>0.75</c:v>
                </c:pt>
                <c:pt idx="18">
                  <c:v>0.76</c:v>
                </c:pt>
                <c:pt idx="19">
                  <c:v>0.76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Utilisation'!$M$2</c:f>
              <c:strCache>
                <c:ptCount val="1"/>
                <c:pt idx="0">
                  <c:v>EGPSouth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Utilisation'!$M$3:$M$22</c:f>
              <c:numCache>
                <c:formatCode>0.00%</c:formatCode>
                <c:ptCount val="20"/>
                <c:pt idx="0">
                  <c:v>0.75</c:v>
                </c:pt>
                <c:pt idx="1">
                  <c:v>0.84</c:v>
                </c:pt>
                <c:pt idx="2">
                  <c:v>0.81</c:v>
                </c:pt>
                <c:pt idx="3">
                  <c:v>0.79</c:v>
                </c:pt>
                <c:pt idx="4">
                  <c:v>0.79</c:v>
                </c:pt>
                <c:pt idx="5">
                  <c:v>0.78</c:v>
                </c:pt>
                <c:pt idx="6">
                  <c:v>0.78</c:v>
                </c:pt>
                <c:pt idx="7">
                  <c:v>0.74</c:v>
                </c:pt>
                <c:pt idx="8">
                  <c:v>0.79</c:v>
                </c:pt>
                <c:pt idx="9">
                  <c:v>0.79</c:v>
                </c:pt>
                <c:pt idx="10">
                  <c:v>0.8</c:v>
                </c:pt>
                <c:pt idx="11">
                  <c:v>0.8</c:v>
                </c:pt>
                <c:pt idx="12">
                  <c:v>0.81</c:v>
                </c:pt>
                <c:pt idx="13">
                  <c:v>0.86</c:v>
                </c:pt>
                <c:pt idx="14">
                  <c:v>0.86</c:v>
                </c:pt>
                <c:pt idx="15">
                  <c:v>0.87</c:v>
                </c:pt>
                <c:pt idx="16">
                  <c:v>0.88</c:v>
                </c:pt>
                <c:pt idx="17">
                  <c:v>0.89</c:v>
                </c:pt>
                <c:pt idx="18">
                  <c:v>0.9</c:v>
                </c:pt>
                <c:pt idx="19">
                  <c:v>0.91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Utilisation'!$N$2</c:f>
              <c:strCache>
                <c:ptCount val="1"/>
                <c:pt idx="0">
                  <c:v>FairviewGooimbah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Utilisation'!$N$3:$N$22</c:f>
              <c:numCache>
                <c:formatCode>0.00%</c:formatCode>
                <c:ptCount val="20"/>
                <c:pt idx="0">
                  <c:v>0.13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0"/>
          <c:order val="13"/>
          <c:tx>
            <c:strRef>
              <c:f>'Pipeline Utilisation'!$O$2</c:f>
              <c:strCache>
                <c:ptCount val="1"/>
                <c:pt idx="0">
                  <c:v>GLNG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Utilisation'!$O$3:$O$22</c:f>
              <c:numCache>
                <c:formatCode>0.00%</c:formatCode>
                <c:ptCount val="20"/>
                <c:pt idx="0">
                  <c:v>0.6</c:v>
                </c:pt>
                <c:pt idx="1">
                  <c:v>0.76</c:v>
                </c:pt>
                <c:pt idx="2">
                  <c:v>0.84</c:v>
                </c:pt>
                <c:pt idx="3">
                  <c:v>0.86</c:v>
                </c:pt>
                <c:pt idx="4">
                  <c:v>0.86</c:v>
                </c:pt>
                <c:pt idx="5">
                  <c:v>0.86</c:v>
                </c:pt>
                <c:pt idx="6">
                  <c:v>0.86</c:v>
                </c:pt>
                <c:pt idx="7">
                  <c:v>0.86</c:v>
                </c:pt>
                <c:pt idx="8">
                  <c:v>0.86</c:v>
                </c:pt>
                <c:pt idx="9">
                  <c:v>0.86</c:v>
                </c:pt>
                <c:pt idx="10">
                  <c:v>0.85</c:v>
                </c:pt>
                <c:pt idx="11">
                  <c:v>0.85</c:v>
                </c:pt>
                <c:pt idx="12">
                  <c:v>0.85</c:v>
                </c:pt>
                <c:pt idx="13">
                  <c:v>0.85</c:v>
                </c:pt>
                <c:pt idx="14">
                  <c:v>0.85</c:v>
                </c:pt>
                <c:pt idx="15">
                  <c:v>0.84</c:v>
                </c:pt>
                <c:pt idx="16">
                  <c:v>0.85</c:v>
                </c:pt>
                <c:pt idx="17">
                  <c:v>0.84</c:v>
                </c:pt>
                <c:pt idx="18">
                  <c:v>0.84</c:v>
                </c:pt>
                <c:pt idx="19">
                  <c:v>0.84</c:v>
                </c:pt>
              </c:numCache>
            </c:numRef>
          </c:val>
          <c:smooth val="0"/>
        </c:ser>
        <c:ser>
          <c:idx val="21"/>
          <c:order val="14"/>
          <c:tx>
            <c:strRef>
              <c:f>'Pipeline Utilisation'!$P$2</c:f>
              <c:strCache>
                <c:ptCount val="1"/>
                <c:pt idx="0">
                  <c:v>HoskinCan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Utilisation'!$P$3:$P$22</c:f>
              <c:numCache>
                <c:formatCode>0.00%</c:formatCode>
                <c:ptCount val="20"/>
                <c:pt idx="0">
                  <c:v>0.05</c:v>
                </c:pt>
                <c:pt idx="1">
                  <c:v>0.2</c:v>
                </c:pt>
                <c:pt idx="2">
                  <c:v>0.23</c:v>
                </c:pt>
                <c:pt idx="3">
                  <c:v>0.25</c:v>
                </c:pt>
                <c:pt idx="4">
                  <c:v>0.25</c:v>
                </c:pt>
                <c:pt idx="5">
                  <c:v>0.26</c:v>
                </c:pt>
                <c:pt idx="6">
                  <c:v>0.3</c:v>
                </c:pt>
                <c:pt idx="7">
                  <c:v>0.3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0.16</c:v>
                </c:pt>
                <c:pt idx="14">
                  <c:v>0.16</c:v>
                </c:pt>
                <c:pt idx="15">
                  <c:v>0.15</c:v>
                </c:pt>
                <c:pt idx="16">
                  <c:v>0.14000000000000001</c:v>
                </c:pt>
                <c:pt idx="17">
                  <c:v>0.14000000000000001</c:v>
                </c:pt>
                <c:pt idx="18">
                  <c:v>0.13</c:v>
                </c:pt>
                <c:pt idx="19">
                  <c:v>0.12</c:v>
                </c:pt>
              </c:numCache>
            </c:numRef>
          </c:val>
          <c:smooth val="0"/>
        </c:ser>
        <c:ser>
          <c:idx val="22"/>
          <c:order val="15"/>
          <c:tx>
            <c:strRef>
              <c:f>'Pipeline Utilisation'!$Q$2</c:f>
              <c:strCache>
                <c:ptCount val="1"/>
                <c:pt idx="0">
                  <c:v>ICNorth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Utilisation'!$Q$3:$Q$22</c:f>
              <c:numCache>
                <c:formatCode>0.00%</c:formatCode>
                <c:ptCount val="20"/>
                <c:pt idx="0">
                  <c:v>0.54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0.32</c:v>
                </c:pt>
                <c:pt idx="9">
                  <c:v>0.37</c:v>
                </c:pt>
                <c:pt idx="10">
                  <c:v>0.39</c:v>
                </c:pt>
                <c:pt idx="11">
                  <c:v>0.41</c:v>
                </c:pt>
                <c:pt idx="12">
                  <c:v>0.42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3"/>
          <c:order val="16"/>
          <c:tx>
            <c:strRef>
              <c:f>'Pipeline Utilisation'!$R$2</c:f>
              <c:strCache>
                <c:ptCount val="1"/>
                <c:pt idx="0">
                  <c:v>ICNorth rev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Utilisation'!$R$3:$R$22</c:f>
              <c:numCache>
                <c:formatCode>0.00%</c:formatCode>
                <c:ptCount val="20"/>
                <c:pt idx="0">
                  <c:v>-0.01</c:v>
                </c:pt>
                <c:pt idx="1">
                  <c:v>0</c:v>
                </c:pt>
                <c:pt idx="2">
                  <c:v>-0.88</c:v>
                </c:pt>
                <c:pt idx="3">
                  <c:v>-0.86</c:v>
                </c:pt>
                <c:pt idx="4">
                  <c:v>-0.87</c:v>
                </c:pt>
                <c:pt idx="5">
                  <c:v>-0.84</c:v>
                </c:pt>
                <c:pt idx="6">
                  <c:v>-0.68</c:v>
                </c:pt>
                <c:pt idx="7">
                  <c:v>-0.68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-0.02</c:v>
                </c:pt>
                <c:pt idx="16">
                  <c:v>-0.04</c:v>
                </c:pt>
                <c:pt idx="17">
                  <c:v>-7.0000000000000007E-2</c:v>
                </c:pt>
                <c:pt idx="18">
                  <c:v>-0.11</c:v>
                </c:pt>
                <c:pt idx="19">
                  <c:v>-0.15</c:v>
                </c:pt>
              </c:numCache>
            </c:numRef>
          </c:val>
          <c:smooth val="0"/>
        </c:ser>
        <c:ser>
          <c:idx val="24"/>
          <c:order val="17"/>
          <c:tx>
            <c:strRef>
              <c:f>'Pipeline Utilisation'!$S$2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Utilisation'!$S$3:$S$22</c:f>
              <c:numCache>
                <c:formatCode>0.00%</c:formatCode>
                <c:ptCount val="20"/>
                <c:pt idx="0">
                  <c:v>0.53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0.28999999999999998</c:v>
                </c:pt>
                <c:pt idx="9">
                  <c:v>0.34</c:v>
                </c:pt>
                <c:pt idx="10">
                  <c:v>0.36</c:v>
                </c:pt>
                <c:pt idx="11">
                  <c:v>0.38</c:v>
                </c:pt>
                <c:pt idx="12">
                  <c:v>0.4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5"/>
          <c:order val="18"/>
          <c:tx>
            <c:strRef>
              <c:f>'Pipeline Utilisation'!$T$2</c:f>
              <c:strCache>
                <c:ptCount val="1"/>
                <c:pt idx="0">
                  <c:v>ICSouth rev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Utilisation'!$T$3:$T$22</c:f>
              <c:numCache>
                <c:formatCode>0.00%</c:formatCode>
                <c:ptCount val="20"/>
                <c:pt idx="0">
                  <c:v>-0.01</c:v>
                </c:pt>
                <c:pt idx="1">
                  <c:v>0</c:v>
                </c:pt>
                <c:pt idx="2">
                  <c:v>-0.88</c:v>
                </c:pt>
                <c:pt idx="3">
                  <c:v>-0.87</c:v>
                </c:pt>
                <c:pt idx="4">
                  <c:v>-0.87</c:v>
                </c:pt>
                <c:pt idx="5">
                  <c:v>-0.84</c:v>
                </c:pt>
                <c:pt idx="6">
                  <c:v>-0.69</c:v>
                </c:pt>
                <c:pt idx="7">
                  <c:v>-0.68</c:v>
                </c:pt>
                <c:pt idx="8">
                  <c:v>-0.01</c:v>
                </c:pt>
                <c:pt idx="9">
                  <c:v>-0.01</c:v>
                </c:pt>
                <c:pt idx="10">
                  <c:v>-0.01</c:v>
                </c:pt>
                <c:pt idx="11">
                  <c:v>-0.01</c:v>
                </c:pt>
                <c:pt idx="12">
                  <c:v>-0.02</c:v>
                </c:pt>
                <c:pt idx="13">
                  <c:v>-0.03</c:v>
                </c:pt>
                <c:pt idx="14">
                  <c:v>-0.03</c:v>
                </c:pt>
                <c:pt idx="15">
                  <c:v>-0.04</c:v>
                </c:pt>
                <c:pt idx="16">
                  <c:v>-7.0000000000000007E-2</c:v>
                </c:pt>
                <c:pt idx="17">
                  <c:v>-0.1</c:v>
                </c:pt>
                <c:pt idx="18">
                  <c:v>-0.15</c:v>
                </c:pt>
                <c:pt idx="19">
                  <c:v>-0.21</c:v>
                </c:pt>
              </c:numCache>
            </c:numRef>
          </c:val>
          <c:smooth val="0"/>
        </c:ser>
        <c:ser>
          <c:idx val="26"/>
          <c:order val="19"/>
          <c:tx>
            <c:strRef>
              <c:f>'Pipeline Utilisation'!$U$2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Utilisation'!$U$3:$U$22</c:f>
              <c:numCache>
                <c:formatCode>0.00%</c:formatCode>
                <c:ptCount val="20"/>
                <c:pt idx="0">
                  <c:v>0.41</c:v>
                </c:pt>
                <c:pt idx="1">
                  <c:v>0.43</c:v>
                </c:pt>
                <c:pt idx="2">
                  <c:v>0.49</c:v>
                </c:pt>
                <c:pt idx="3">
                  <c:v>0.49</c:v>
                </c:pt>
                <c:pt idx="4">
                  <c:v>0.49</c:v>
                </c:pt>
                <c:pt idx="5">
                  <c:v>0.49</c:v>
                </c:pt>
                <c:pt idx="6">
                  <c:v>0.49</c:v>
                </c:pt>
                <c:pt idx="7">
                  <c:v>0.49</c:v>
                </c:pt>
                <c:pt idx="8">
                  <c:v>0.43</c:v>
                </c:pt>
                <c:pt idx="9">
                  <c:v>0.43</c:v>
                </c:pt>
                <c:pt idx="10">
                  <c:v>0.43</c:v>
                </c:pt>
                <c:pt idx="11">
                  <c:v>0.43</c:v>
                </c:pt>
                <c:pt idx="12">
                  <c:v>0.43</c:v>
                </c:pt>
                <c:pt idx="13">
                  <c:v>0.43</c:v>
                </c:pt>
                <c:pt idx="14">
                  <c:v>0.43</c:v>
                </c:pt>
                <c:pt idx="15">
                  <c:v>0.43</c:v>
                </c:pt>
                <c:pt idx="16">
                  <c:v>0.43</c:v>
                </c:pt>
                <c:pt idx="17">
                  <c:v>0.43</c:v>
                </c:pt>
                <c:pt idx="18">
                  <c:v>0.43</c:v>
                </c:pt>
                <c:pt idx="19">
                  <c:v>0.42</c:v>
                </c:pt>
              </c:numCache>
            </c:numRef>
          </c:val>
          <c:smooth val="0"/>
        </c:ser>
        <c:ser>
          <c:idx val="27"/>
          <c:order val="20"/>
          <c:tx>
            <c:strRef>
              <c:f>'Pipeline Utilisation'!$V$2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Utilisation'!$V$3:$V$22</c:f>
              <c:numCache>
                <c:formatCode>0.00%</c:formatCode>
                <c:ptCount val="20"/>
                <c:pt idx="0">
                  <c:v>0.98</c:v>
                </c:pt>
                <c:pt idx="1">
                  <c:v>0.98</c:v>
                </c:pt>
                <c:pt idx="2">
                  <c:v>0.91</c:v>
                </c:pt>
                <c:pt idx="3">
                  <c:v>0.9</c:v>
                </c:pt>
                <c:pt idx="4">
                  <c:v>0.9</c:v>
                </c:pt>
                <c:pt idx="5">
                  <c:v>0.9</c:v>
                </c:pt>
                <c:pt idx="6">
                  <c:v>0.9</c:v>
                </c:pt>
                <c:pt idx="7">
                  <c:v>0.9</c:v>
                </c:pt>
                <c:pt idx="8">
                  <c:v>0.89</c:v>
                </c:pt>
                <c:pt idx="9">
                  <c:v>0.89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8"/>
          <c:order val="21"/>
          <c:tx>
            <c:strRef>
              <c:f>'Pipeline Utilisation'!$W$2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Utilisation'!$W$3:$W$22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0.03</c:v>
                </c:pt>
                <c:pt idx="3">
                  <c:v>0.02</c:v>
                </c:pt>
                <c:pt idx="4">
                  <c:v>0.02</c:v>
                </c:pt>
                <c:pt idx="5">
                  <c:v>0.02</c:v>
                </c:pt>
                <c:pt idx="6">
                  <c:v>0.02</c:v>
                </c:pt>
                <c:pt idx="7">
                  <c:v>0.02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9"/>
          <c:order val="22"/>
          <c:tx>
            <c:strRef>
              <c:f>'Pipeline Utilisation'!$X$2</c:f>
              <c:strCache>
                <c:ptCount val="1"/>
                <c:pt idx="0">
                  <c:v>KenyaRuby rev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Utilisation'!$X$3:$X$22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-0.04</c:v>
                </c:pt>
                <c:pt idx="3">
                  <c:v>-0.03</c:v>
                </c:pt>
                <c:pt idx="4">
                  <c:v>-0.02</c:v>
                </c:pt>
                <c:pt idx="5">
                  <c:v>-0.02</c:v>
                </c:pt>
                <c:pt idx="6">
                  <c:v>-0.02</c:v>
                </c:pt>
                <c:pt idx="7">
                  <c:v>-0.02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0"/>
          <c:order val="23"/>
          <c:tx>
            <c:strRef>
              <c:f>'Pipeline Utilisation'!$Y$2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Utilisation'!$Y$3:$Y$22</c:f>
              <c:numCache>
                <c:formatCode>0.00%</c:formatCode>
                <c:ptCount val="20"/>
                <c:pt idx="0">
                  <c:v>0.44</c:v>
                </c:pt>
                <c:pt idx="1">
                  <c:v>0.41</c:v>
                </c:pt>
                <c:pt idx="2">
                  <c:v>0.42</c:v>
                </c:pt>
                <c:pt idx="3">
                  <c:v>0.5</c:v>
                </c:pt>
                <c:pt idx="4">
                  <c:v>0.5</c:v>
                </c:pt>
                <c:pt idx="5">
                  <c:v>0.5</c:v>
                </c:pt>
                <c:pt idx="6">
                  <c:v>0.49</c:v>
                </c:pt>
                <c:pt idx="7">
                  <c:v>0.44</c:v>
                </c:pt>
                <c:pt idx="8">
                  <c:v>0.42</c:v>
                </c:pt>
                <c:pt idx="9">
                  <c:v>0.42</c:v>
                </c:pt>
                <c:pt idx="10">
                  <c:v>0.42</c:v>
                </c:pt>
                <c:pt idx="11">
                  <c:v>0.42</c:v>
                </c:pt>
                <c:pt idx="12">
                  <c:v>0.41</c:v>
                </c:pt>
                <c:pt idx="13">
                  <c:v>0.38</c:v>
                </c:pt>
                <c:pt idx="14">
                  <c:v>0.37</c:v>
                </c:pt>
                <c:pt idx="15">
                  <c:v>0.38</c:v>
                </c:pt>
                <c:pt idx="16">
                  <c:v>0.38</c:v>
                </c:pt>
                <c:pt idx="17">
                  <c:v>0.38</c:v>
                </c:pt>
                <c:pt idx="18">
                  <c:v>0.38</c:v>
                </c:pt>
                <c:pt idx="19">
                  <c:v>0.37</c:v>
                </c:pt>
              </c:numCache>
            </c:numRef>
          </c:val>
          <c:smooth val="0"/>
        </c:ser>
        <c:ser>
          <c:idx val="31"/>
          <c:order val="24"/>
          <c:tx>
            <c:strRef>
              <c:f>'Pipeline Utilisation'!$Z$2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Utilisation'!$Z$3:$Z$22</c:f>
              <c:numCache>
                <c:formatCode>0.00%</c:formatCode>
                <c:ptCount val="20"/>
                <c:pt idx="0">
                  <c:v>0.4</c:v>
                </c:pt>
                <c:pt idx="1">
                  <c:v>0.43</c:v>
                </c:pt>
                <c:pt idx="2">
                  <c:v>0.46</c:v>
                </c:pt>
                <c:pt idx="3">
                  <c:v>0.54</c:v>
                </c:pt>
                <c:pt idx="4">
                  <c:v>0.54</c:v>
                </c:pt>
                <c:pt idx="5">
                  <c:v>0.54</c:v>
                </c:pt>
                <c:pt idx="6">
                  <c:v>0.53</c:v>
                </c:pt>
                <c:pt idx="7">
                  <c:v>0.44</c:v>
                </c:pt>
                <c:pt idx="8">
                  <c:v>0.46</c:v>
                </c:pt>
                <c:pt idx="9">
                  <c:v>0.46</c:v>
                </c:pt>
                <c:pt idx="10">
                  <c:v>0.46</c:v>
                </c:pt>
                <c:pt idx="11">
                  <c:v>0.45</c:v>
                </c:pt>
                <c:pt idx="12">
                  <c:v>0.45</c:v>
                </c:pt>
                <c:pt idx="13">
                  <c:v>0.41</c:v>
                </c:pt>
                <c:pt idx="14">
                  <c:v>0.41</c:v>
                </c:pt>
                <c:pt idx="15">
                  <c:v>0.41</c:v>
                </c:pt>
                <c:pt idx="16">
                  <c:v>0.42</c:v>
                </c:pt>
                <c:pt idx="17">
                  <c:v>0.42</c:v>
                </c:pt>
                <c:pt idx="18">
                  <c:v>0.41</c:v>
                </c:pt>
                <c:pt idx="19">
                  <c:v>0.41</c:v>
                </c:pt>
              </c:numCache>
            </c:numRef>
          </c:val>
          <c:smooth val="0"/>
        </c:ser>
        <c:ser>
          <c:idx val="32"/>
          <c:order val="25"/>
          <c:tx>
            <c:strRef>
              <c:f>'Pipeline Utilisation'!$AA$2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Utilisation'!$AA$3:$AA$22</c:f>
              <c:numCache>
                <c:formatCode>0.00%</c:formatCode>
                <c:ptCount val="20"/>
                <c:pt idx="0">
                  <c:v>0.72</c:v>
                </c:pt>
                <c:pt idx="1">
                  <c:v>0.45</c:v>
                </c:pt>
                <c:pt idx="2">
                  <c:v>0.16</c:v>
                </c:pt>
                <c:pt idx="3">
                  <c:v>0.16</c:v>
                </c:pt>
                <c:pt idx="4">
                  <c:v>0.16</c:v>
                </c:pt>
                <c:pt idx="5">
                  <c:v>0.16</c:v>
                </c:pt>
                <c:pt idx="6">
                  <c:v>0.15</c:v>
                </c:pt>
                <c:pt idx="7">
                  <c:v>0.15</c:v>
                </c:pt>
                <c:pt idx="8">
                  <c:v>0.65</c:v>
                </c:pt>
                <c:pt idx="9">
                  <c:v>0.65</c:v>
                </c:pt>
                <c:pt idx="10">
                  <c:v>0.65</c:v>
                </c:pt>
                <c:pt idx="11">
                  <c:v>0.65</c:v>
                </c:pt>
                <c:pt idx="12">
                  <c:v>0.65</c:v>
                </c:pt>
                <c:pt idx="13">
                  <c:v>0.59</c:v>
                </c:pt>
                <c:pt idx="14">
                  <c:v>0.57999999999999996</c:v>
                </c:pt>
                <c:pt idx="15">
                  <c:v>0.55000000000000004</c:v>
                </c:pt>
                <c:pt idx="16">
                  <c:v>0.41</c:v>
                </c:pt>
                <c:pt idx="17">
                  <c:v>0.3</c:v>
                </c:pt>
                <c:pt idx="18">
                  <c:v>0.23</c:v>
                </c:pt>
                <c:pt idx="19">
                  <c:v>0.19</c:v>
                </c:pt>
              </c:numCache>
            </c:numRef>
          </c:val>
          <c:smooth val="0"/>
        </c:ser>
        <c:ser>
          <c:idx val="33"/>
          <c:order val="26"/>
          <c:tx>
            <c:strRef>
              <c:f>'Pipeline Utilisation'!$AB$2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Utilisation'!$AB$3:$AB$22</c:f>
              <c:numCache>
                <c:formatCode>0.00%</c:formatCode>
                <c:ptCount val="20"/>
                <c:pt idx="0">
                  <c:v>0.56000000000000005</c:v>
                </c:pt>
                <c:pt idx="1">
                  <c:v>0.28999999999999998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0.49</c:v>
                </c:pt>
                <c:pt idx="9">
                  <c:v>0.5</c:v>
                </c:pt>
                <c:pt idx="10">
                  <c:v>0.49</c:v>
                </c:pt>
                <c:pt idx="11">
                  <c:v>0.49</c:v>
                </c:pt>
                <c:pt idx="12">
                  <c:v>0.5</c:v>
                </c:pt>
                <c:pt idx="13">
                  <c:v>0.44</c:v>
                </c:pt>
                <c:pt idx="14">
                  <c:v>0.42</c:v>
                </c:pt>
                <c:pt idx="15">
                  <c:v>0.39</c:v>
                </c:pt>
                <c:pt idx="16">
                  <c:v>0.26</c:v>
                </c:pt>
                <c:pt idx="17">
                  <c:v>0.14000000000000001</c:v>
                </c:pt>
                <c:pt idx="18">
                  <c:v>0.08</c:v>
                </c:pt>
                <c:pt idx="19">
                  <c:v>0.03</c:v>
                </c:pt>
              </c:numCache>
            </c:numRef>
          </c:val>
          <c:smooth val="0"/>
        </c:ser>
        <c:ser>
          <c:idx val="34"/>
          <c:order val="27"/>
          <c:tx>
            <c:strRef>
              <c:f>'Pipeline Utilisation'!$AC$2</c:f>
              <c:strCache>
                <c:ptCount val="1"/>
                <c:pt idx="0">
                  <c:v>MSPCentral</c:v>
                </c:pt>
              </c:strCache>
            </c:strRef>
          </c:tx>
          <c:spPr>
            <a:ln w="25400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Utilisation'!$AC$3:$AC$22</c:f>
              <c:numCache>
                <c:formatCode>0.00%</c:formatCode>
                <c:ptCount val="20"/>
                <c:pt idx="0">
                  <c:v>0.11</c:v>
                </c:pt>
                <c:pt idx="1">
                  <c:v>0.02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</c:v>
                </c:pt>
                <c:pt idx="7">
                  <c:v>0</c:v>
                </c:pt>
                <c:pt idx="8">
                  <c:v>0.06</c:v>
                </c:pt>
                <c:pt idx="9">
                  <c:v>0.06</c:v>
                </c:pt>
                <c:pt idx="10">
                  <c:v>0.06</c:v>
                </c:pt>
                <c:pt idx="11">
                  <c:v>7.0000000000000007E-2</c:v>
                </c:pt>
                <c:pt idx="12">
                  <c:v>7.0000000000000007E-2</c:v>
                </c:pt>
                <c:pt idx="13">
                  <c:v>0.06</c:v>
                </c:pt>
                <c:pt idx="14">
                  <c:v>7.0000000000000007E-2</c:v>
                </c:pt>
                <c:pt idx="15">
                  <c:v>0.09</c:v>
                </c:pt>
                <c:pt idx="16">
                  <c:v>0.11</c:v>
                </c:pt>
                <c:pt idx="17">
                  <c:v>0.13</c:v>
                </c:pt>
                <c:pt idx="18">
                  <c:v>0.16</c:v>
                </c:pt>
                <c:pt idx="19">
                  <c:v>0.2</c:v>
                </c:pt>
              </c:numCache>
            </c:numRef>
          </c:val>
          <c:smooth val="0"/>
        </c:ser>
        <c:ser>
          <c:idx val="35"/>
          <c:order val="28"/>
          <c:tx>
            <c:strRef>
              <c:f>'Pipeline Utilisation'!$AD$2</c:f>
              <c:strCache>
                <c:ptCount val="1"/>
                <c:pt idx="0">
                  <c:v>MSPCentral rev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Utilisation'!$AD$3:$AD$22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6"/>
          <c:order val="29"/>
          <c:tx>
            <c:strRef>
              <c:f>'Pipeline Utilisation'!$AE$2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Utilisation'!$AE$3:$AE$22</c:f>
              <c:numCache>
                <c:formatCode>0.00%</c:formatCode>
                <c:ptCount val="20"/>
                <c:pt idx="0">
                  <c:v>0.06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0.02</c:v>
                </c:pt>
                <c:pt idx="13">
                  <c:v>0.03</c:v>
                </c:pt>
                <c:pt idx="14">
                  <c:v>0.04</c:v>
                </c:pt>
                <c:pt idx="15">
                  <c:v>0.06</c:v>
                </c:pt>
                <c:pt idx="16">
                  <c:v>0.08</c:v>
                </c:pt>
                <c:pt idx="17">
                  <c:v>0.09</c:v>
                </c:pt>
                <c:pt idx="18">
                  <c:v>0.13</c:v>
                </c:pt>
                <c:pt idx="19">
                  <c:v>0.16</c:v>
                </c:pt>
              </c:numCache>
            </c:numRef>
          </c:val>
          <c:smooth val="0"/>
        </c:ser>
        <c:ser>
          <c:idx val="37"/>
          <c:order val="30"/>
          <c:tx>
            <c:strRef>
              <c:f>'Pipeline Utilisation'!$AF$2</c:f>
              <c:strCache>
                <c:ptCount val="1"/>
                <c:pt idx="0">
                  <c:v>MSPEast rev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Utilisation'!$AF$3:$AF$22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8"/>
          <c:order val="31"/>
          <c:tx>
            <c:strRef>
              <c:f>'Pipeline Utilisation'!$AG$2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Utilisation'!$AG$3:$AG$22</c:f>
              <c:numCache>
                <c:formatCode>0.00%</c:formatCode>
                <c:ptCount val="20"/>
                <c:pt idx="0">
                  <c:v>0.33</c:v>
                </c:pt>
                <c:pt idx="1">
                  <c:v>0.1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0.22</c:v>
                </c:pt>
                <c:pt idx="9">
                  <c:v>0.24</c:v>
                </c:pt>
                <c:pt idx="10">
                  <c:v>0.25</c:v>
                </c:pt>
                <c:pt idx="11">
                  <c:v>0.26</c:v>
                </c:pt>
                <c:pt idx="12">
                  <c:v>0.26</c:v>
                </c:pt>
                <c:pt idx="13">
                  <c:v>0.13</c:v>
                </c:pt>
                <c:pt idx="14">
                  <c:v>0.15</c:v>
                </c:pt>
                <c:pt idx="15">
                  <c:v>0.16</c:v>
                </c:pt>
                <c:pt idx="16">
                  <c:v>0.17</c:v>
                </c:pt>
                <c:pt idx="17">
                  <c:v>0.18</c:v>
                </c:pt>
                <c:pt idx="18">
                  <c:v>0.2</c:v>
                </c:pt>
                <c:pt idx="19">
                  <c:v>0.23</c:v>
                </c:pt>
              </c:numCache>
            </c:numRef>
          </c:val>
          <c:smooth val="0"/>
        </c:ser>
        <c:ser>
          <c:idx val="39"/>
          <c:order val="32"/>
          <c:tx>
            <c:strRef>
              <c:f>'Pipeline Utilisation'!$AH$2</c:f>
              <c:strCache>
                <c:ptCount val="1"/>
                <c:pt idx="0">
                  <c:v>MSPWest rev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Utilisation'!$AH$3:$AH$22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-0.76</c:v>
                </c:pt>
                <c:pt idx="3">
                  <c:v>-0.75</c:v>
                </c:pt>
                <c:pt idx="4">
                  <c:v>-0.76</c:v>
                </c:pt>
                <c:pt idx="5">
                  <c:v>-0.75</c:v>
                </c:pt>
                <c:pt idx="6">
                  <c:v>-0.56000000000000005</c:v>
                </c:pt>
                <c:pt idx="7">
                  <c:v>-0.56999999999999995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0"/>
          <c:order val="33"/>
          <c:tx>
            <c:strRef>
              <c:f>'Pipeline Utilisation'!$AI$2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Utilisation'!$AI$3:$AI$22</c:f>
              <c:numCache>
                <c:formatCode>0.00%</c:formatCode>
                <c:ptCount val="20"/>
                <c:pt idx="0">
                  <c:v>0.16</c:v>
                </c:pt>
                <c:pt idx="1">
                  <c:v>0.16</c:v>
                </c:pt>
                <c:pt idx="2">
                  <c:v>0.17</c:v>
                </c:pt>
                <c:pt idx="3">
                  <c:v>0.16</c:v>
                </c:pt>
                <c:pt idx="4">
                  <c:v>0.16</c:v>
                </c:pt>
                <c:pt idx="5">
                  <c:v>0.17</c:v>
                </c:pt>
                <c:pt idx="6">
                  <c:v>0.21</c:v>
                </c:pt>
                <c:pt idx="7">
                  <c:v>0.24</c:v>
                </c:pt>
                <c:pt idx="8">
                  <c:v>0.25</c:v>
                </c:pt>
                <c:pt idx="9">
                  <c:v>0.26</c:v>
                </c:pt>
                <c:pt idx="10">
                  <c:v>0.27</c:v>
                </c:pt>
                <c:pt idx="11">
                  <c:v>0.28000000000000003</c:v>
                </c:pt>
                <c:pt idx="12">
                  <c:v>0.3</c:v>
                </c:pt>
                <c:pt idx="13">
                  <c:v>0.34</c:v>
                </c:pt>
                <c:pt idx="14">
                  <c:v>0.37</c:v>
                </c:pt>
                <c:pt idx="15">
                  <c:v>0.39</c:v>
                </c:pt>
                <c:pt idx="16">
                  <c:v>0.41</c:v>
                </c:pt>
                <c:pt idx="17">
                  <c:v>0.42</c:v>
                </c:pt>
                <c:pt idx="18">
                  <c:v>0.44</c:v>
                </c:pt>
                <c:pt idx="19">
                  <c:v>0.44</c:v>
                </c:pt>
              </c:numCache>
            </c:numRef>
          </c:val>
          <c:smooth val="0"/>
        </c:ser>
        <c:ser>
          <c:idx val="41"/>
          <c:order val="34"/>
          <c:tx>
            <c:strRef>
              <c:f>'Pipeline Utilisation'!$AJ$2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Utilisation'!$AJ$3:$AJ$22</c:f>
              <c:numCache>
                <c:formatCode>0.00%</c:formatCode>
                <c:ptCount val="20"/>
                <c:pt idx="0">
                  <c:v>0.28999999999999998</c:v>
                </c:pt>
                <c:pt idx="1">
                  <c:v>0.28999999999999998</c:v>
                </c:pt>
                <c:pt idx="2">
                  <c:v>0.25</c:v>
                </c:pt>
                <c:pt idx="3">
                  <c:v>0.25</c:v>
                </c:pt>
                <c:pt idx="4">
                  <c:v>0.25</c:v>
                </c:pt>
                <c:pt idx="5">
                  <c:v>0.25</c:v>
                </c:pt>
                <c:pt idx="6">
                  <c:v>0.25</c:v>
                </c:pt>
                <c:pt idx="7">
                  <c:v>0.25</c:v>
                </c:pt>
                <c:pt idx="8">
                  <c:v>0.28999999999999998</c:v>
                </c:pt>
                <c:pt idx="9">
                  <c:v>0.28999999999999998</c:v>
                </c:pt>
                <c:pt idx="10">
                  <c:v>0.28999999999999998</c:v>
                </c:pt>
                <c:pt idx="11">
                  <c:v>0.28999999999999998</c:v>
                </c:pt>
                <c:pt idx="12">
                  <c:v>0.28999999999999998</c:v>
                </c:pt>
                <c:pt idx="13">
                  <c:v>0.28999999999999998</c:v>
                </c:pt>
                <c:pt idx="14">
                  <c:v>0.28999999999999998</c:v>
                </c:pt>
                <c:pt idx="15">
                  <c:v>0.28999999999999998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0.28999999999999998</c:v>
                </c:pt>
                <c:pt idx="19">
                  <c:v>0.28999999999999998</c:v>
                </c:pt>
              </c:numCache>
            </c:numRef>
          </c:val>
          <c:smooth val="0"/>
        </c:ser>
        <c:ser>
          <c:idx val="42"/>
          <c:order val="35"/>
          <c:tx>
            <c:strRef>
              <c:f>'Pipeline Utilisation'!$AK$2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Utilisation'!$AK$3:$AK$22</c:f>
              <c:numCache>
                <c:formatCode>0.00%</c:formatCode>
                <c:ptCount val="20"/>
                <c:pt idx="0">
                  <c:v>0.92</c:v>
                </c:pt>
                <c:pt idx="1">
                  <c:v>0.91</c:v>
                </c:pt>
                <c:pt idx="2">
                  <c:v>0.7</c:v>
                </c:pt>
                <c:pt idx="3">
                  <c:v>0.63</c:v>
                </c:pt>
                <c:pt idx="4">
                  <c:v>0.11</c:v>
                </c:pt>
                <c:pt idx="5">
                  <c:v>0.44</c:v>
                </c:pt>
                <c:pt idx="6">
                  <c:v>0.91</c:v>
                </c:pt>
                <c:pt idx="7">
                  <c:v>0.92</c:v>
                </c:pt>
                <c:pt idx="8">
                  <c:v>0.92</c:v>
                </c:pt>
                <c:pt idx="9">
                  <c:v>0.93</c:v>
                </c:pt>
                <c:pt idx="10">
                  <c:v>0.93</c:v>
                </c:pt>
                <c:pt idx="11">
                  <c:v>0.94</c:v>
                </c:pt>
                <c:pt idx="12">
                  <c:v>0.94</c:v>
                </c:pt>
                <c:pt idx="13">
                  <c:v>0.95</c:v>
                </c:pt>
                <c:pt idx="14">
                  <c:v>0.95</c:v>
                </c:pt>
                <c:pt idx="15">
                  <c:v>0.95</c:v>
                </c:pt>
                <c:pt idx="16">
                  <c:v>0.96</c:v>
                </c:pt>
                <c:pt idx="17">
                  <c:v>0.96</c:v>
                </c:pt>
                <c:pt idx="18">
                  <c:v>0.96</c:v>
                </c:pt>
                <c:pt idx="19">
                  <c:v>0.96</c:v>
                </c:pt>
              </c:numCache>
            </c:numRef>
          </c:val>
          <c:smooth val="0"/>
        </c:ser>
        <c:ser>
          <c:idx val="43"/>
          <c:order val="36"/>
          <c:tx>
            <c:strRef>
              <c:f>'Pipeline Utilisation'!$AL$2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Utilisation'!$AL$3:$AL$22</c:f>
              <c:numCache>
                <c:formatCode>0.00%</c:formatCode>
                <c:ptCount val="20"/>
                <c:pt idx="0">
                  <c:v>0.81</c:v>
                </c:pt>
                <c:pt idx="1">
                  <c:v>0.8</c:v>
                </c:pt>
                <c:pt idx="2">
                  <c:v>0.22</c:v>
                </c:pt>
                <c:pt idx="3">
                  <c:v>0.12</c:v>
                </c:pt>
                <c:pt idx="4">
                  <c:v>0</c:v>
                </c:pt>
                <c:pt idx="5">
                  <c:v>0.3</c:v>
                </c:pt>
                <c:pt idx="6">
                  <c:v>0.41</c:v>
                </c:pt>
                <c:pt idx="7">
                  <c:v>0.41</c:v>
                </c:pt>
                <c:pt idx="8">
                  <c:v>0.42</c:v>
                </c:pt>
                <c:pt idx="9">
                  <c:v>0.42</c:v>
                </c:pt>
                <c:pt idx="10">
                  <c:v>0.43</c:v>
                </c:pt>
                <c:pt idx="11">
                  <c:v>0.43</c:v>
                </c:pt>
                <c:pt idx="12">
                  <c:v>0.44</c:v>
                </c:pt>
                <c:pt idx="13">
                  <c:v>0.64</c:v>
                </c:pt>
                <c:pt idx="14">
                  <c:v>0.59</c:v>
                </c:pt>
                <c:pt idx="15">
                  <c:v>0.59</c:v>
                </c:pt>
                <c:pt idx="16">
                  <c:v>0.71</c:v>
                </c:pt>
                <c:pt idx="17">
                  <c:v>0.81</c:v>
                </c:pt>
                <c:pt idx="18">
                  <c:v>0.83</c:v>
                </c:pt>
                <c:pt idx="19">
                  <c:v>0.82</c:v>
                </c:pt>
              </c:numCache>
            </c:numRef>
          </c:val>
          <c:smooth val="0"/>
        </c:ser>
        <c:ser>
          <c:idx val="0"/>
          <c:order val="37"/>
          <c:tx>
            <c:strRef>
              <c:f>'Pipeline Utilisation'!$AM$2</c:f>
              <c:strCache>
                <c:ptCount val="1"/>
                <c:pt idx="0">
                  <c:v>RBPEast</c:v>
                </c:pt>
              </c:strCache>
            </c:strRef>
          </c:tx>
          <c:spPr>
            <a:ln w="2540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Utilisation'!$AM$3:$AM$22</c:f>
              <c:numCache>
                <c:formatCode>0.00%</c:formatCode>
                <c:ptCount val="20"/>
                <c:pt idx="0">
                  <c:v>0.43</c:v>
                </c:pt>
                <c:pt idx="1">
                  <c:v>0.43</c:v>
                </c:pt>
                <c:pt idx="2">
                  <c:v>0.42</c:v>
                </c:pt>
                <c:pt idx="3">
                  <c:v>0.26</c:v>
                </c:pt>
                <c:pt idx="4">
                  <c:v>0.26</c:v>
                </c:pt>
                <c:pt idx="5">
                  <c:v>0.26</c:v>
                </c:pt>
                <c:pt idx="6">
                  <c:v>0.26</c:v>
                </c:pt>
                <c:pt idx="7">
                  <c:v>0.26</c:v>
                </c:pt>
                <c:pt idx="8">
                  <c:v>0.26</c:v>
                </c:pt>
                <c:pt idx="9">
                  <c:v>0.27</c:v>
                </c:pt>
                <c:pt idx="10">
                  <c:v>0.27</c:v>
                </c:pt>
                <c:pt idx="11">
                  <c:v>0.27</c:v>
                </c:pt>
                <c:pt idx="12">
                  <c:v>0.28000000000000003</c:v>
                </c:pt>
                <c:pt idx="13">
                  <c:v>0.28000000000000003</c:v>
                </c:pt>
                <c:pt idx="14">
                  <c:v>0.28000000000000003</c:v>
                </c:pt>
                <c:pt idx="15">
                  <c:v>0.28999999999999998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0.3</c:v>
                </c:pt>
                <c:pt idx="19">
                  <c:v>0.3</c:v>
                </c:pt>
              </c:numCache>
            </c:numRef>
          </c:val>
          <c:smooth val="0"/>
        </c:ser>
        <c:ser>
          <c:idx val="13"/>
          <c:order val="38"/>
          <c:tx>
            <c:strRef>
              <c:f>'Pipeline Utilisation'!$AN$2</c:f>
              <c:strCache>
                <c:ptCount val="1"/>
                <c:pt idx="0">
                  <c:v>RBPWest rev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Utilisation'!$AN$3:$AN$22</c:f>
              <c:numCache>
                <c:formatCode>0.00%</c:formatCode>
                <c:ptCount val="20"/>
                <c:pt idx="0">
                  <c:v>-0.75</c:v>
                </c:pt>
                <c:pt idx="1">
                  <c:v>-0.86</c:v>
                </c:pt>
                <c:pt idx="2">
                  <c:v>-0.88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-1</c:v>
                </c:pt>
                <c:pt idx="7">
                  <c:v>-1</c:v>
                </c:pt>
                <c:pt idx="8">
                  <c:v>-0.94</c:v>
                </c:pt>
                <c:pt idx="9">
                  <c:v>-0.94</c:v>
                </c:pt>
                <c:pt idx="10">
                  <c:v>-0.95</c:v>
                </c:pt>
                <c:pt idx="11">
                  <c:v>-0.95</c:v>
                </c:pt>
                <c:pt idx="12">
                  <c:v>-0.96</c:v>
                </c:pt>
                <c:pt idx="13">
                  <c:v>-0.94</c:v>
                </c:pt>
                <c:pt idx="14">
                  <c:v>-0.93</c:v>
                </c:pt>
                <c:pt idx="15">
                  <c:v>-0.92</c:v>
                </c:pt>
                <c:pt idx="16">
                  <c:v>-0.92</c:v>
                </c:pt>
                <c:pt idx="17">
                  <c:v>-0.91</c:v>
                </c:pt>
                <c:pt idx="18">
                  <c:v>-0.9</c:v>
                </c:pt>
                <c:pt idx="19">
                  <c:v>-0.91</c:v>
                </c:pt>
              </c:numCache>
            </c:numRef>
          </c:val>
          <c:smooth val="0"/>
        </c:ser>
        <c:ser>
          <c:idx val="1"/>
          <c:order val="39"/>
          <c:tx>
            <c:strRef>
              <c:f>'Pipeline Utilisation'!$AO$2</c:f>
              <c:strCache>
                <c:ptCount val="1"/>
                <c:pt idx="0">
                  <c:v>RubyJordan</c:v>
                </c:pt>
              </c:strCache>
            </c:strRef>
          </c:tx>
          <c:spPr>
            <a:ln w="2540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Utilisation'!$AO$3:$AO$22</c:f>
              <c:numCache>
                <c:formatCode>0.00%</c:formatCode>
                <c:ptCount val="20"/>
                <c:pt idx="0">
                  <c:v>0.11</c:v>
                </c:pt>
                <c:pt idx="1">
                  <c:v>0.13</c:v>
                </c:pt>
                <c:pt idx="2">
                  <c:v>0.24</c:v>
                </c:pt>
                <c:pt idx="3">
                  <c:v>0.24</c:v>
                </c:pt>
                <c:pt idx="4">
                  <c:v>0.24</c:v>
                </c:pt>
                <c:pt idx="5">
                  <c:v>0.24</c:v>
                </c:pt>
                <c:pt idx="6">
                  <c:v>0.24</c:v>
                </c:pt>
                <c:pt idx="7">
                  <c:v>0.24</c:v>
                </c:pt>
                <c:pt idx="8">
                  <c:v>0.13</c:v>
                </c:pt>
                <c:pt idx="9">
                  <c:v>0.13</c:v>
                </c:pt>
                <c:pt idx="10">
                  <c:v>0.13</c:v>
                </c:pt>
                <c:pt idx="11">
                  <c:v>0.13</c:v>
                </c:pt>
                <c:pt idx="12">
                  <c:v>0.13</c:v>
                </c:pt>
                <c:pt idx="13">
                  <c:v>0.13</c:v>
                </c:pt>
                <c:pt idx="14">
                  <c:v>0.13</c:v>
                </c:pt>
                <c:pt idx="15">
                  <c:v>0.13</c:v>
                </c:pt>
                <c:pt idx="16">
                  <c:v>0.13</c:v>
                </c:pt>
                <c:pt idx="17">
                  <c:v>0.13</c:v>
                </c:pt>
                <c:pt idx="18">
                  <c:v>0.13</c:v>
                </c:pt>
                <c:pt idx="19">
                  <c:v>0.13</c:v>
                </c:pt>
              </c:numCache>
            </c:numRef>
          </c:val>
          <c:smooth val="0"/>
        </c:ser>
        <c:ser>
          <c:idx val="44"/>
          <c:order val="40"/>
          <c:tx>
            <c:strRef>
              <c:f>'Pipeline Utilisation'!$AP$2</c:f>
              <c:strCache>
                <c:ptCount val="1"/>
                <c:pt idx="0">
                  <c:v>SEAGasEast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Utilisation'!$AP$3:$AP$22</c:f>
              <c:numCache>
                <c:formatCode>0.00%</c:formatCode>
                <c:ptCount val="20"/>
                <c:pt idx="0">
                  <c:v>0.19</c:v>
                </c:pt>
                <c:pt idx="1">
                  <c:v>0.35</c:v>
                </c:pt>
                <c:pt idx="2">
                  <c:v>0.47</c:v>
                </c:pt>
                <c:pt idx="3">
                  <c:v>0.41</c:v>
                </c:pt>
                <c:pt idx="4">
                  <c:v>0.39</c:v>
                </c:pt>
                <c:pt idx="5">
                  <c:v>0.39</c:v>
                </c:pt>
                <c:pt idx="6">
                  <c:v>0.37</c:v>
                </c:pt>
                <c:pt idx="7">
                  <c:v>0.2</c:v>
                </c:pt>
                <c:pt idx="8">
                  <c:v>0.04</c:v>
                </c:pt>
                <c:pt idx="9">
                  <c:v>0.04</c:v>
                </c:pt>
                <c:pt idx="10">
                  <c:v>0.04</c:v>
                </c:pt>
                <c:pt idx="11">
                  <c:v>0.04</c:v>
                </c:pt>
                <c:pt idx="12">
                  <c:v>0.02</c:v>
                </c:pt>
                <c:pt idx="13">
                  <c:v>0.11</c:v>
                </c:pt>
                <c:pt idx="14">
                  <c:v>0.14000000000000001</c:v>
                </c:pt>
                <c:pt idx="15">
                  <c:v>0.18</c:v>
                </c:pt>
                <c:pt idx="16">
                  <c:v>0.31</c:v>
                </c:pt>
                <c:pt idx="17">
                  <c:v>0.43</c:v>
                </c:pt>
                <c:pt idx="18">
                  <c:v>0.5</c:v>
                </c:pt>
                <c:pt idx="19">
                  <c:v>0.56999999999999995</c:v>
                </c:pt>
              </c:numCache>
            </c:numRef>
          </c:val>
          <c:smooth val="0"/>
        </c:ser>
        <c:ser>
          <c:idx val="45"/>
          <c:order val="41"/>
          <c:tx>
            <c:strRef>
              <c:f>'Pipeline Utilisation'!$AQ$2</c:f>
              <c:strCache>
                <c:ptCount val="1"/>
                <c:pt idx="0">
                  <c:v>SEAGasWest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Utilisation'!$AQ$3:$AQ$22</c:f>
              <c:numCache>
                <c:formatCode>0.00%</c:formatCode>
                <c:ptCount val="20"/>
                <c:pt idx="0">
                  <c:v>0.16</c:v>
                </c:pt>
                <c:pt idx="1">
                  <c:v>0.32</c:v>
                </c:pt>
                <c:pt idx="2">
                  <c:v>0.44</c:v>
                </c:pt>
                <c:pt idx="3">
                  <c:v>0.39</c:v>
                </c:pt>
                <c:pt idx="4">
                  <c:v>0.37</c:v>
                </c:pt>
                <c:pt idx="5">
                  <c:v>0.37</c:v>
                </c:pt>
                <c:pt idx="6">
                  <c:v>0.35</c:v>
                </c:pt>
                <c:pt idx="7">
                  <c:v>0.17</c:v>
                </c:pt>
                <c:pt idx="8">
                  <c:v>0.02</c:v>
                </c:pt>
                <c:pt idx="9">
                  <c:v>0.02</c:v>
                </c:pt>
                <c:pt idx="10">
                  <c:v>0.02</c:v>
                </c:pt>
                <c:pt idx="11">
                  <c:v>0.02</c:v>
                </c:pt>
                <c:pt idx="12">
                  <c:v>0</c:v>
                </c:pt>
                <c:pt idx="13">
                  <c:v>0.09</c:v>
                </c:pt>
                <c:pt idx="14">
                  <c:v>0.12</c:v>
                </c:pt>
                <c:pt idx="15">
                  <c:v>0.16</c:v>
                </c:pt>
                <c:pt idx="16">
                  <c:v>0.28999999999999998</c:v>
                </c:pt>
                <c:pt idx="17">
                  <c:v>0.4</c:v>
                </c:pt>
                <c:pt idx="18">
                  <c:v>0.48</c:v>
                </c:pt>
                <c:pt idx="19">
                  <c:v>0.55000000000000004</c:v>
                </c:pt>
              </c:numCache>
            </c:numRef>
          </c:val>
          <c:smooth val="0"/>
        </c:ser>
        <c:ser>
          <c:idx val="46"/>
          <c:order val="42"/>
          <c:tx>
            <c:strRef>
              <c:f>'Pipeline Utilisation'!$AR$2</c:f>
              <c:strCache>
                <c:ptCount val="1"/>
                <c:pt idx="0">
                  <c:v>SGFairview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Utilisation'!$AR$3:$AR$22</c:f>
              <c:numCache>
                <c:formatCode>0.00%</c:formatCode>
                <c:ptCount val="20"/>
                <c:pt idx="0">
                  <c:v>0.78</c:v>
                </c:pt>
                <c:pt idx="1">
                  <c:v>0.24</c:v>
                </c:pt>
                <c:pt idx="2">
                  <c:v>0.03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0.93</c:v>
                </c:pt>
                <c:pt idx="9">
                  <c:v>0.93</c:v>
                </c:pt>
                <c:pt idx="10">
                  <c:v>0.93</c:v>
                </c:pt>
                <c:pt idx="11">
                  <c:v>0.93</c:v>
                </c:pt>
                <c:pt idx="12">
                  <c:v>0.93</c:v>
                </c:pt>
                <c:pt idx="13">
                  <c:v>0.91</c:v>
                </c:pt>
                <c:pt idx="14">
                  <c:v>0.89</c:v>
                </c:pt>
                <c:pt idx="15">
                  <c:v>0.87</c:v>
                </c:pt>
                <c:pt idx="16">
                  <c:v>0.84</c:v>
                </c:pt>
                <c:pt idx="17">
                  <c:v>0.81</c:v>
                </c:pt>
                <c:pt idx="18">
                  <c:v>0.8</c:v>
                </c:pt>
                <c:pt idx="19">
                  <c:v>0.79</c:v>
                </c:pt>
              </c:numCache>
            </c:numRef>
          </c:val>
          <c:smooth val="0"/>
        </c:ser>
        <c:ser>
          <c:idx val="47"/>
          <c:order val="43"/>
          <c:tx>
            <c:strRef>
              <c:f>'Pipeline Utilisation'!$AS$2</c:f>
              <c:strCache>
                <c:ptCount val="1"/>
                <c:pt idx="0">
                  <c:v>SNP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Utilisation'!$AS$3:$AS$22</c:f>
              <c:numCache>
                <c:formatCode>0.00%</c:formatCode>
                <c:ptCount val="20"/>
                <c:pt idx="0">
                  <c:v>0</c:v>
                </c:pt>
                <c:pt idx="1">
                  <c:v>0.01</c:v>
                </c:pt>
                <c:pt idx="2">
                  <c:v>0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  <c:pt idx="14">
                  <c:v>0.01</c:v>
                </c:pt>
                <c:pt idx="15">
                  <c:v>0.01</c:v>
                </c:pt>
                <c:pt idx="16">
                  <c:v>0.01</c:v>
                </c:pt>
                <c:pt idx="17">
                  <c:v>0.01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48"/>
          <c:order val="44"/>
          <c:tx>
            <c:strRef>
              <c:f>'Pipeline Utilisation'!$AT$2</c:f>
              <c:strCache>
                <c:ptCount val="1"/>
                <c:pt idx="0">
                  <c:v>SNP rev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Utilisation'!$AT$3:$AT$22</c:f>
              <c:numCache>
                <c:formatCode>0.00%</c:formatCode>
                <c:ptCount val="20"/>
                <c:pt idx="0">
                  <c:v>0</c:v>
                </c:pt>
                <c:pt idx="1">
                  <c:v>-0.01</c:v>
                </c:pt>
                <c:pt idx="2">
                  <c:v>-0.01</c:v>
                </c:pt>
                <c:pt idx="3">
                  <c:v>-0.01</c:v>
                </c:pt>
                <c:pt idx="4">
                  <c:v>-0.01</c:v>
                </c:pt>
                <c:pt idx="5">
                  <c:v>-0.01</c:v>
                </c:pt>
                <c:pt idx="6">
                  <c:v>-0.01</c:v>
                </c:pt>
                <c:pt idx="7">
                  <c:v>-0.01</c:v>
                </c:pt>
                <c:pt idx="8">
                  <c:v>-0.01</c:v>
                </c:pt>
                <c:pt idx="9">
                  <c:v>-0.01</c:v>
                </c:pt>
                <c:pt idx="10">
                  <c:v>-0.01</c:v>
                </c:pt>
                <c:pt idx="11">
                  <c:v>-0.01</c:v>
                </c:pt>
                <c:pt idx="12">
                  <c:v>-0.01</c:v>
                </c:pt>
                <c:pt idx="13">
                  <c:v>-0.01</c:v>
                </c:pt>
                <c:pt idx="14">
                  <c:v>-0.01</c:v>
                </c:pt>
                <c:pt idx="15">
                  <c:v>-0.01</c:v>
                </c:pt>
                <c:pt idx="16">
                  <c:v>-0.01</c:v>
                </c:pt>
                <c:pt idx="17">
                  <c:v>-0.01</c:v>
                </c:pt>
                <c:pt idx="18">
                  <c:v>-0.01</c:v>
                </c:pt>
                <c:pt idx="19">
                  <c:v>-0.01</c:v>
                </c:pt>
              </c:numCache>
            </c:numRef>
          </c:val>
          <c:smooth val="0"/>
        </c:ser>
        <c:ser>
          <c:idx val="49"/>
          <c:order val="45"/>
          <c:tx>
            <c:strRef>
              <c:f>'Pipeline Utilisation'!$AU$2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Utilisation'!$AU$3:$AU$22</c:f>
              <c:numCache>
                <c:formatCode>0.00%</c:formatCode>
                <c:ptCount val="20"/>
                <c:pt idx="0">
                  <c:v>0.02</c:v>
                </c:pt>
                <c:pt idx="1">
                  <c:v>0.01</c:v>
                </c:pt>
                <c:pt idx="2">
                  <c:v>0.19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0.13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0.02</c:v>
                </c:pt>
                <c:pt idx="15">
                  <c:v>0.02</c:v>
                </c:pt>
                <c:pt idx="16">
                  <c:v>0.03</c:v>
                </c:pt>
                <c:pt idx="17">
                  <c:v>0.04</c:v>
                </c:pt>
                <c:pt idx="18">
                  <c:v>0.08</c:v>
                </c:pt>
                <c:pt idx="19">
                  <c:v>0.11</c:v>
                </c:pt>
              </c:numCache>
            </c:numRef>
          </c:val>
          <c:smooth val="0"/>
        </c:ser>
        <c:ser>
          <c:idx val="2"/>
          <c:order val="46"/>
          <c:tx>
            <c:strRef>
              <c:f>'Pipeline Utilisation'!$AV$2</c:f>
              <c:strCache>
                <c:ptCount val="1"/>
                <c:pt idx="0">
                  <c:v>SWP rev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Utilisation'!$AV$3:$AV$22</c:f>
              <c:numCache>
                <c:formatCode>0.00%</c:formatCode>
                <c:ptCount val="20"/>
                <c:pt idx="0">
                  <c:v>-0.38</c:v>
                </c:pt>
                <c:pt idx="1">
                  <c:v>-9.5000000000000001E-2</c:v>
                </c:pt>
                <c:pt idx="2">
                  <c:v>0</c:v>
                </c:pt>
                <c:pt idx="3">
                  <c:v>0</c:v>
                </c:pt>
                <c:pt idx="4">
                  <c:v>-0.01</c:v>
                </c:pt>
                <c:pt idx="5">
                  <c:v>-0.14000000000000001</c:v>
                </c:pt>
                <c:pt idx="6">
                  <c:v>-0.255</c:v>
                </c:pt>
                <c:pt idx="7">
                  <c:v>0</c:v>
                </c:pt>
                <c:pt idx="8">
                  <c:v>-0.86</c:v>
                </c:pt>
                <c:pt idx="9">
                  <c:v>-0.85499999999999998</c:v>
                </c:pt>
                <c:pt idx="10">
                  <c:v>-0.85499999999999998</c:v>
                </c:pt>
                <c:pt idx="11">
                  <c:v>-0.85499999999999998</c:v>
                </c:pt>
                <c:pt idx="12">
                  <c:v>-0.84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"/>
          <c:order val="47"/>
          <c:tx>
            <c:strRef>
              <c:f>'Pipeline Utilisation'!$AW$2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Utilisation'!$AW$3:$AW$22</c:f>
              <c:numCache>
                <c:formatCode>0.00%</c:formatCode>
                <c:ptCount val="20"/>
                <c:pt idx="0">
                  <c:v>0.39</c:v>
                </c:pt>
                <c:pt idx="1">
                  <c:v>0.01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0.11</c:v>
                </c:pt>
                <c:pt idx="9">
                  <c:v>0.13</c:v>
                </c:pt>
                <c:pt idx="10">
                  <c:v>0.14000000000000001</c:v>
                </c:pt>
                <c:pt idx="11">
                  <c:v>0.15</c:v>
                </c:pt>
                <c:pt idx="12">
                  <c:v>0.17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0.01</c:v>
                </c:pt>
              </c:numCache>
            </c:numRef>
          </c:val>
          <c:smooth val="0"/>
        </c:ser>
        <c:ser>
          <c:idx val="6"/>
          <c:order val="48"/>
          <c:tx>
            <c:strRef>
              <c:f>'Pipeline Utilisation'!$AX$2</c:f>
              <c:strCache>
                <c:ptCount val="1"/>
                <c:pt idx="0">
                  <c:v>SWQPEast rev</c:v>
                </c:pt>
              </c:strCache>
            </c:strRef>
          </c:tx>
          <c:spPr>
            <a:ln w="28575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Utilisation'!$AX$3:$AX$22</c:f>
              <c:numCache>
                <c:formatCode>0.00%</c:formatCode>
                <c:ptCount val="20"/>
                <c:pt idx="0">
                  <c:v>-0.12</c:v>
                </c:pt>
                <c:pt idx="1">
                  <c:v>-0.18</c:v>
                </c:pt>
                <c:pt idx="2">
                  <c:v>-0.79</c:v>
                </c:pt>
                <c:pt idx="3">
                  <c:v>-0.78</c:v>
                </c:pt>
                <c:pt idx="4">
                  <c:v>-0.83</c:v>
                </c:pt>
                <c:pt idx="5">
                  <c:v>-0.76</c:v>
                </c:pt>
                <c:pt idx="6">
                  <c:v>-0.72</c:v>
                </c:pt>
                <c:pt idx="7">
                  <c:v>-0.72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-0.02</c:v>
                </c:pt>
                <c:pt idx="14">
                  <c:v>-0.02</c:v>
                </c:pt>
                <c:pt idx="15">
                  <c:v>-0.02</c:v>
                </c:pt>
                <c:pt idx="16">
                  <c:v>-0.09</c:v>
                </c:pt>
                <c:pt idx="17">
                  <c:v>-0.16</c:v>
                </c:pt>
                <c:pt idx="18">
                  <c:v>-0.18</c:v>
                </c:pt>
                <c:pt idx="19">
                  <c:v>-0.18</c:v>
                </c:pt>
              </c:numCache>
            </c:numRef>
          </c:val>
          <c:smooth val="0"/>
        </c:ser>
        <c:ser>
          <c:idx val="50"/>
          <c:order val="49"/>
          <c:tx>
            <c:strRef>
              <c:f>'Pipeline Utilisation'!$AY$2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Utilisation'!$AY$3:$AY$22</c:f>
              <c:numCache>
                <c:formatCode>0.00%</c:formatCode>
                <c:ptCount val="20"/>
                <c:pt idx="0">
                  <c:v>0.26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0.01</c:v>
                </c:pt>
                <c:pt idx="12">
                  <c:v>0.01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51"/>
          <c:order val="50"/>
          <c:tx>
            <c:strRef>
              <c:f>'Pipeline Utilisation'!$AZ$2</c:f>
              <c:strCache>
                <c:ptCount val="1"/>
                <c:pt idx="0">
                  <c:v>SWQPWest rev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Utilisation'!$AZ$3:$AZ$22</c:f>
              <c:numCache>
                <c:formatCode>0.00%</c:formatCode>
                <c:ptCount val="20"/>
                <c:pt idx="0">
                  <c:v>-0.21</c:v>
                </c:pt>
                <c:pt idx="1">
                  <c:v>-0.4</c:v>
                </c:pt>
                <c:pt idx="2">
                  <c:v>-1</c:v>
                </c:pt>
                <c:pt idx="3">
                  <c:v>-1</c:v>
                </c:pt>
                <c:pt idx="4">
                  <c:v>-1</c:v>
                </c:pt>
                <c:pt idx="5">
                  <c:v>-1</c:v>
                </c:pt>
                <c:pt idx="6">
                  <c:v>-0.94</c:v>
                </c:pt>
                <c:pt idx="7">
                  <c:v>-0.94</c:v>
                </c:pt>
                <c:pt idx="8">
                  <c:v>-0.1</c:v>
                </c:pt>
                <c:pt idx="9">
                  <c:v>-0.08</c:v>
                </c:pt>
                <c:pt idx="10">
                  <c:v>-7.0000000000000007E-2</c:v>
                </c:pt>
                <c:pt idx="11">
                  <c:v>-0.06</c:v>
                </c:pt>
                <c:pt idx="12">
                  <c:v>-0.05</c:v>
                </c:pt>
                <c:pt idx="13">
                  <c:v>-0.25</c:v>
                </c:pt>
                <c:pt idx="14">
                  <c:v>-0.25</c:v>
                </c:pt>
                <c:pt idx="15">
                  <c:v>-0.25</c:v>
                </c:pt>
                <c:pt idx="16">
                  <c:v>-0.33</c:v>
                </c:pt>
                <c:pt idx="17">
                  <c:v>-0.4</c:v>
                </c:pt>
                <c:pt idx="18">
                  <c:v>-0.42</c:v>
                </c:pt>
                <c:pt idx="19">
                  <c:v>-0.41</c:v>
                </c:pt>
              </c:numCache>
            </c:numRef>
          </c:val>
          <c:smooth val="0"/>
        </c:ser>
        <c:ser>
          <c:idx val="52"/>
          <c:order val="51"/>
          <c:tx>
            <c:strRef>
              <c:f>'Pipeline Utilisation'!$BA$2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Utilisation'!$BA$3:$BA$22</c:f>
              <c:numCache>
                <c:formatCode>0.00%</c:formatCode>
                <c:ptCount val="20"/>
                <c:pt idx="0">
                  <c:v>0.14000000000000001</c:v>
                </c:pt>
                <c:pt idx="1">
                  <c:v>0.14000000000000001</c:v>
                </c:pt>
                <c:pt idx="2">
                  <c:v>0.14000000000000001</c:v>
                </c:pt>
                <c:pt idx="3">
                  <c:v>0.14000000000000001</c:v>
                </c:pt>
                <c:pt idx="4">
                  <c:v>0.15</c:v>
                </c:pt>
                <c:pt idx="5">
                  <c:v>0.15</c:v>
                </c:pt>
                <c:pt idx="6">
                  <c:v>0.15</c:v>
                </c:pt>
                <c:pt idx="7">
                  <c:v>0.15</c:v>
                </c:pt>
                <c:pt idx="8">
                  <c:v>0.15</c:v>
                </c:pt>
                <c:pt idx="9">
                  <c:v>0.15</c:v>
                </c:pt>
                <c:pt idx="10">
                  <c:v>0.15</c:v>
                </c:pt>
                <c:pt idx="11">
                  <c:v>0.15</c:v>
                </c:pt>
                <c:pt idx="12">
                  <c:v>0.15</c:v>
                </c:pt>
                <c:pt idx="13">
                  <c:v>0.15</c:v>
                </c:pt>
                <c:pt idx="14">
                  <c:v>0.15</c:v>
                </c:pt>
                <c:pt idx="15">
                  <c:v>0.15</c:v>
                </c:pt>
                <c:pt idx="16">
                  <c:v>0.15</c:v>
                </c:pt>
                <c:pt idx="17">
                  <c:v>0.15</c:v>
                </c:pt>
                <c:pt idx="18">
                  <c:v>0.15</c:v>
                </c:pt>
                <c:pt idx="19">
                  <c:v>0.15</c:v>
                </c:pt>
              </c:numCache>
            </c:numRef>
          </c:val>
          <c:smooth val="0"/>
        </c:ser>
        <c:ser>
          <c:idx val="53"/>
          <c:order val="52"/>
          <c:tx>
            <c:strRef>
              <c:f>'Pipeline Utilisation'!$BB$2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Utilisation'!$BB$3:$BB$22</c:f>
              <c:numCache>
                <c:formatCode>0.00%</c:formatCode>
                <c:ptCount val="20"/>
                <c:pt idx="0">
                  <c:v>0.56999999999999995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0.13</c:v>
                </c:pt>
                <c:pt idx="9">
                  <c:v>0.12</c:v>
                </c:pt>
                <c:pt idx="10">
                  <c:v>0.12</c:v>
                </c:pt>
                <c:pt idx="11">
                  <c:v>0.12</c:v>
                </c:pt>
                <c:pt idx="12">
                  <c:v>0.11</c:v>
                </c:pt>
                <c:pt idx="13">
                  <c:v>0.1</c:v>
                </c:pt>
                <c:pt idx="14">
                  <c:v>0.08</c:v>
                </c:pt>
                <c:pt idx="15">
                  <c:v>0.05</c:v>
                </c:pt>
                <c:pt idx="16">
                  <c:v>0.03</c:v>
                </c:pt>
                <c:pt idx="17">
                  <c:v>0.02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8632624"/>
        <c:axId val="438633016"/>
      </c:lineChart>
      <c:catAx>
        <c:axId val="43863262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8633016"/>
        <c:crossesAt val="-1"/>
        <c:auto val="1"/>
        <c:lblAlgn val="ctr"/>
        <c:lblOffset val="100"/>
        <c:noMultiLvlLbl val="0"/>
      </c:catAx>
      <c:valAx>
        <c:axId val="438633016"/>
        <c:scaling>
          <c:orientation val="minMax"/>
          <c:max val="1"/>
          <c:min val="-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Pipeline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863262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Forward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3"/>
          <c:order val="0"/>
          <c:tx>
            <c:strRef>
              <c:f>'Pipeline Capacity'!$B$5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Capacity'!$B$6:$B$25</c:f>
              <c:numCache>
                <c:formatCode>_-* #,##0_-;\-* #,##0_-;_-* "-"??_-;_-@_-</c:formatCode>
                <c:ptCount val="20"/>
                <c:pt idx="0">
                  <c:v>1560</c:v>
                </c:pt>
                <c:pt idx="1">
                  <c:v>1560</c:v>
                </c:pt>
                <c:pt idx="2">
                  <c:v>1560</c:v>
                </c:pt>
                <c:pt idx="3">
                  <c:v>1560</c:v>
                </c:pt>
                <c:pt idx="4">
                  <c:v>1560</c:v>
                </c:pt>
                <c:pt idx="5">
                  <c:v>1560</c:v>
                </c:pt>
                <c:pt idx="6">
                  <c:v>1560</c:v>
                </c:pt>
                <c:pt idx="7">
                  <c:v>1560</c:v>
                </c:pt>
                <c:pt idx="8">
                  <c:v>1560</c:v>
                </c:pt>
                <c:pt idx="9">
                  <c:v>1560</c:v>
                </c:pt>
                <c:pt idx="10">
                  <c:v>1560</c:v>
                </c:pt>
                <c:pt idx="11">
                  <c:v>1560</c:v>
                </c:pt>
                <c:pt idx="12">
                  <c:v>1560</c:v>
                </c:pt>
                <c:pt idx="13">
                  <c:v>1560</c:v>
                </c:pt>
                <c:pt idx="14">
                  <c:v>1560</c:v>
                </c:pt>
                <c:pt idx="15">
                  <c:v>1560</c:v>
                </c:pt>
                <c:pt idx="16">
                  <c:v>1560</c:v>
                </c:pt>
                <c:pt idx="17">
                  <c:v>1560</c:v>
                </c:pt>
                <c:pt idx="18">
                  <c:v>1560</c:v>
                </c:pt>
                <c:pt idx="19">
                  <c:v>1560</c:v>
                </c:pt>
              </c:numCache>
            </c:numRef>
          </c:val>
          <c:smooth val="0"/>
        </c:ser>
        <c:ser>
          <c:idx val="4"/>
          <c:order val="1"/>
          <c:tx>
            <c:strRef>
              <c:f>'Pipeline Capacity'!$C$5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Capacity'!$C$6:$C$25</c:f>
              <c:numCache>
                <c:formatCode>_-* #,##0_-;\-* #,##0_-;_-* "-"??_-;_-@_-</c:formatCode>
                <c:ptCount val="20"/>
                <c:pt idx="0">
                  <c:v>210</c:v>
                </c:pt>
                <c:pt idx="1">
                  <c:v>210</c:v>
                </c:pt>
                <c:pt idx="2">
                  <c:v>210</c:v>
                </c:pt>
                <c:pt idx="3">
                  <c:v>210</c:v>
                </c:pt>
                <c:pt idx="4">
                  <c:v>210</c:v>
                </c:pt>
                <c:pt idx="5">
                  <c:v>210</c:v>
                </c:pt>
                <c:pt idx="6">
                  <c:v>210</c:v>
                </c:pt>
                <c:pt idx="7">
                  <c:v>210</c:v>
                </c:pt>
                <c:pt idx="8">
                  <c:v>210</c:v>
                </c:pt>
                <c:pt idx="9">
                  <c:v>210</c:v>
                </c:pt>
                <c:pt idx="10">
                  <c:v>210</c:v>
                </c:pt>
                <c:pt idx="11">
                  <c:v>210</c:v>
                </c:pt>
                <c:pt idx="12">
                  <c:v>210</c:v>
                </c:pt>
                <c:pt idx="13">
                  <c:v>210</c:v>
                </c:pt>
                <c:pt idx="14">
                  <c:v>210</c:v>
                </c:pt>
                <c:pt idx="15">
                  <c:v>210</c:v>
                </c:pt>
                <c:pt idx="16">
                  <c:v>210</c:v>
                </c:pt>
                <c:pt idx="17">
                  <c:v>210</c:v>
                </c:pt>
                <c:pt idx="18">
                  <c:v>210</c:v>
                </c:pt>
                <c:pt idx="19">
                  <c:v>210</c:v>
                </c:pt>
              </c:numCache>
            </c:numRef>
          </c:val>
          <c:smooth val="0"/>
        </c:ser>
        <c:ser>
          <c:idx val="5"/>
          <c:order val="2"/>
          <c:tx>
            <c:strRef>
              <c:f>'Pipeline Capacity'!$D$5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Capacity'!$D$6:$D$25</c:f>
              <c:numCache>
                <c:formatCode>_-* #,##0_-;\-* #,##0_-;_-* "-"??_-;_-@_-</c:formatCode>
                <c:ptCount val="20"/>
                <c:pt idx="0">
                  <c:v>850</c:v>
                </c:pt>
                <c:pt idx="1">
                  <c:v>850</c:v>
                </c:pt>
                <c:pt idx="2">
                  <c:v>850</c:v>
                </c:pt>
                <c:pt idx="3">
                  <c:v>850</c:v>
                </c:pt>
                <c:pt idx="4">
                  <c:v>850</c:v>
                </c:pt>
                <c:pt idx="5">
                  <c:v>850</c:v>
                </c:pt>
                <c:pt idx="6">
                  <c:v>850</c:v>
                </c:pt>
                <c:pt idx="7">
                  <c:v>850</c:v>
                </c:pt>
                <c:pt idx="8">
                  <c:v>850</c:v>
                </c:pt>
                <c:pt idx="9">
                  <c:v>850</c:v>
                </c:pt>
                <c:pt idx="10">
                  <c:v>850</c:v>
                </c:pt>
                <c:pt idx="11">
                  <c:v>850</c:v>
                </c:pt>
                <c:pt idx="12">
                  <c:v>850</c:v>
                </c:pt>
                <c:pt idx="13">
                  <c:v>850</c:v>
                </c:pt>
                <c:pt idx="14">
                  <c:v>850</c:v>
                </c:pt>
                <c:pt idx="15">
                  <c:v>850</c:v>
                </c:pt>
                <c:pt idx="16">
                  <c:v>850</c:v>
                </c:pt>
                <c:pt idx="17">
                  <c:v>850</c:v>
                </c:pt>
                <c:pt idx="18">
                  <c:v>850</c:v>
                </c:pt>
                <c:pt idx="19">
                  <c:v>850</c:v>
                </c:pt>
              </c:numCache>
            </c:numRef>
          </c:val>
          <c:smooth val="0"/>
        </c:ser>
        <c:ser>
          <c:idx val="6"/>
          <c:order val="3"/>
          <c:tx>
            <c:strRef>
              <c:f>'Pipeline Capacity'!$E$5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Capacity'!$E$6:$E$25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8"/>
          <c:order val="4"/>
          <c:tx>
            <c:strRef>
              <c:f>'Pipeline Capacity'!$F$5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Capacity'!$F$6:$F$25</c:f>
              <c:numCache>
                <c:formatCode>_-* #,##0_-;\-* #,##0_-;_-* "-"??_-;_-@_-</c:formatCode>
                <c:ptCount val="20"/>
                <c:pt idx="0">
                  <c:v>150</c:v>
                </c:pt>
                <c:pt idx="1">
                  <c:v>150</c:v>
                </c:pt>
                <c:pt idx="2">
                  <c:v>150</c:v>
                </c:pt>
                <c:pt idx="3">
                  <c:v>150</c:v>
                </c:pt>
                <c:pt idx="4">
                  <c:v>150</c:v>
                </c:pt>
                <c:pt idx="5">
                  <c:v>150</c:v>
                </c:pt>
                <c:pt idx="6">
                  <c:v>150</c:v>
                </c:pt>
                <c:pt idx="7">
                  <c:v>150</c:v>
                </c:pt>
                <c:pt idx="8">
                  <c:v>150</c:v>
                </c:pt>
                <c:pt idx="9">
                  <c:v>150</c:v>
                </c:pt>
                <c:pt idx="10">
                  <c:v>150</c:v>
                </c:pt>
                <c:pt idx="11">
                  <c:v>150</c:v>
                </c:pt>
                <c:pt idx="12">
                  <c:v>150</c:v>
                </c:pt>
                <c:pt idx="13">
                  <c:v>150</c:v>
                </c:pt>
                <c:pt idx="14">
                  <c:v>150</c:v>
                </c:pt>
                <c:pt idx="15">
                  <c:v>150</c:v>
                </c:pt>
                <c:pt idx="16">
                  <c:v>150</c:v>
                </c:pt>
                <c:pt idx="17">
                  <c:v>150</c:v>
                </c:pt>
                <c:pt idx="18">
                  <c:v>150</c:v>
                </c:pt>
                <c:pt idx="19">
                  <c:v>150</c:v>
                </c:pt>
              </c:numCache>
            </c:numRef>
          </c:val>
          <c:smooth val="0"/>
        </c:ser>
        <c:ser>
          <c:idx val="10"/>
          <c:order val="5"/>
          <c:tx>
            <c:strRef>
              <c:f>'Pipeline Capacity'!$G$5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Capacity'!$G$6:$G$25</c:f>
              <c:numCache>
                <c:formatCode>_-* #,##0_-;\-* #,##0_-;_-* "-"??_-;_-@_-</c:formatCode>
                <c:ptCount val="20"/>
                <c:pt idx="0">
                  <c:v>119</c:v>
                </c:pt>
                <c:pt idx="1">
                  <c:v>119</c:v>
                </c:pt>
                <c:pt idx="2">
                  <c:v>119</c:v>
                </c:pt>
                <c:pt idx="3">
                  <c:v>119</c:v>
                </c:pt>
                <c:pt idx="4">
                  <c:v>119</c:v>
                </c:pt>
                <c:pt idx="5">
                  <c:v>119</c:v>
                </c:pt>
                <c:pt idx="6">
                  <c:v>119</c:v>
                </c:pt>
                <c:pt idx="7">
                  <c:v>119</c:v>
                </c:pt>
                <c:pt idx="8">
                  <c:v>119</c:v>
                </c:pt>
                <c:pt idx="9">
                  <c:v>119</c:v>
                </c:pt>
                <c:pt idx="10">
                  <c:v>119</c:v>
                </c:pt>
                <c:pt idx="11">
                  <c:v>119</c:v>
                </c:pt>
                <c:pt idx="12">
                  <c:v>119</c:v>
                </c:pt>
                <c:pt idx="13">
                  <c:v>119</c:v>
                </c:pt>
                <c:pt idx="14">
                  <c:v>119</c:v>
                </c:pt>
                <c:pt idx="15">
                  <c:v>119</c:v>
                </c:pt>
                <c:pt idx="16">
                  <c:v>119</c:v>
                </c:pt>
                <c:pt idx="17">
                  <c:v>119</c:v>
                </c:pt>
                <c:pt idx="18">
                  <c:v>119</c:v>
                </c:pt>
                <c:pt idx="19">
                  <c:v>119</c:v>
                </c:pt>
              </c:numCache>
            </c:numRef>
          </c:val>
          <c:smooth val="0"/>
        </c:ser>
        <c:ser>
          <c:idx val="11"/>
          <c:order val="6"/>
          <c:tx>
            <c:strRef>
              <c:f>'Pipeline Capacity'!$H$5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Capacity'!$H$6:$H$25</c:f>
              <c:numCache>
                <c:formatCode>_-* #,##0_-;\-* #,##0_-;_-* "-"??_-;_-@_-</c:formatCode>
                <c:ptCount val="20"/>
                <c:pt idx="0">
                  <c:v>200</c:v>
                </c:pt>
                <c:pt idx="1">
                  <c:v>200</c:v>
                </c:pt>
                <c:pt idx="2">
                  <c:v>200</c:v>
                </c:pt>
                <c:pt idx="3">
                  <c:v>200</c:v>
                </c:pt>
                <c:pt idx="4">
                  <c:v>200</c:v>
                </c:pt>
                <c:pt idx="5">
                  <c:v>200</c:v>
                </c:pt>
                <c:pt idx="6">
                  <c:v>200</c:v>
                </c:pt>
                <c:pt idx="7">
                  <c:v>200</c:v>
                </c:pt>
                <c:pt idx="8">
                  <c:v>200</c:v>
                </c:pt>
                <c:pt idx="9">
                  <c:v>200</c:v>
                </c:pt>
                <c:pt idx="10">
                  <c:v>200</c:v>
                </c:pt>
                <c:pt idx="11">
                  <c:v>200</c:v>
                </c:pt>
                <c:pt idx="12">
                  <c:v>200</c:v>
                </c:pt>
                <c:pt idx="13">
                  <c:v>200</c:v>
                </c:pt>
                <c:pt idx="14">
                  <c:v>200</c:v>
                </c:pt>
                <c:pt idx="15">
                  <c:v>200</c:v>
                </c:pt>
                <c:pt idx="16">
                  <c:v>200</c:v>
                </c:pt>
                <c:pt idx="17">
                  <c:v>200</c:v>
                </c:pt>
                <c:pt idx="18">
                  <c:v>200</c:v>
                </c:pt>
                <c:pt idx="19">
                  <c:v>200</c:v>
                </c:pt>
              </c:numCache>
            </c:numRef>
          </c:val>
          <c:smooth val="0"/>
        </c:ser>
        <c:ser>
          <c:idx val="13"/>
          <c:order val="7"/>
          <c:tx>
            <c:strRef>
              <c:f>'Pipeline Capacity'!$I$5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12273C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Capacity'!$I$6:$I$25</c:f>
              <c:numCache>
                <c:formatCode>_-* #,##0_-;\-* #,##0_-;_-* "-"??_-;_-@_-</c:formatCode>
                <c:ptCount val="20"/>
                <c:pt idx="0">
                  <c:v>820</c:v>
                </c:pt>
                <c:pt idx="1">
                  <c:v>820</c:v>
                </c:pt>
                <c:pt idx="2">
                  <c:v>820</c:v>
                </c:pt>
                <c:pt idx="3">
                  <c:v>820</c:v>
                </c:pt>
                <c:pt idx="4">
                  <c:v>820</c:v>
                </c:pt>
                <c:pt idx="5">
                  <c:v>820</c:v>
                </c:pt>
                <c:pt idx="6">
                  <c:v>820</c:v>
                </c:pt>
                <c:pt idx="7">
                  <c:v>820</c:v>
                </c:pt>
                <c:pt idx="8">
                  <c:v>820</c:v>
                </c:pt>
                <c:pt idx="9">
                  <c:v>820</c:v>
                </c:pt>
                <c:pt idx="10">
                  <c:v>820</c:v>
                </c:pt>
                <c:pt idx="11">
                  <c:v>820</c:v>
                </c:pt>
                <c:pt idx="12">
                  <c:v>820</c:v>
                </c:pt>
                <c:pt idx="13">
                  <c:v>820</c:v>
                </c:pt>
                <c:pt idx="14">
                  <c:v>820</c:v>
                </c:pt>
                <c:pt idx="15">
                  <c:v>820</c:v>
                </c:pt>
                <c:pt idx="16">
                  <c:v>820</c:v>
                </c:pt>
                <c:pt idx="17">
                  <c:v>820</c:v>
                </c:pt>
                <c:pt idx="18">
                  <c:v>820</c:v>
                </c:pt>
                <c:pt idx="19">
                  <c:v>820</c:v>
                </c:pt>
              </c:numCache>
            </c:numRef>
          </c:val>
          <c:smooth val="0"/>
        </c:ser>
        <c:ser>
          <c:idx val="14"/>
          <c:order val="8"/>
          <c:tx>
            <c:strRef>
              <c:f>'Pipeline Capacity'!$J$5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Capacity'!$J$6:$J$25</c:f>
              <c:numCache>
                <c:formatCode>_-* #,##0_-;\-* #,##0_-;_-* "-"??_-;_-@_-</c:formatCode>
                <c:ptCount val="20"/>
                <c:pt idx="0">
                  <c:v>56</c:v>
                </c:pt>
                <c:pt idx="1">
                  <c:v>56</c:v>
                </c:pt>
                <c:pt idx="2">
                  <c:v>56</c:v>
                </c:pt>
                <c:pt idx="3">
                  <c:v>56</c:v>
                </c:pt>
                <c:pt idx="4">
                  <c:v>56</c:v>
                </c:pt>
                <c:pt idx="5">
                  <c:v>56</c:v>
                </c:pt>
                <c:pt idx="6">
                  <c:v>56</c:v>
                </c:pt>
                <c:pt idx="7">
                  <c:v>56</c:v>
                </c:pt>
                <c:pt idx="8">
                  <c:v>56</c:v>
                </c:pt>
                <c:pt idx="9">
                  <c:v>56</c:v>
                </c:pt>
                <c:pt idx="10">
                  <c:v>56</c:v>
                </c:pt>
                <c:pt idx="11">
                  <c:v>56</c:v>
                </c:pt>
                <c:pt idx="12">
                  <c:v>56</c:v>
                </c:pt>
                <c:pt idx="13">
                  <c:v>56</c:v>
                </c:pt>
                <c:pt idx="14">
                  <c:v>56</c:v>
                </c:pt>
                <c:pt idx="15">
                  <c:v>56</c:v>
                </c:pt>
                <c:pt idx="16">
                  <c:v>56</c:v>
                </c:pt>
                <c:pt idx="17">
                  <c:v>56</c:v>
                </c:pt>
                <c:pt idx="18">
                  <c:v>56</c:v>
                </c:pt>
                <c:pt idx="19">
                  <c:v>56</c:v>
                </c:pt>
              </c:numCache>
            </c:numRef>
          </c:val>
          <c:smooth val="0"/>
        </c:ser>
        <c:ser>
          <c:idx val="15"/>
          <c:order val="9"/>
          <c:tx>
            <c:strRef>
              <c:f>'Pipeline Capacity'!$K$5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Capacity'!$K$6:$K$25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Capacity'!$L$5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Capacity'!$L$6:$L$25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Capacity'!$M$5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rgbClr val="6283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Capacity'!$M$6:$M$25</c:f>
              <c:numCache>
                <c:formatCode>_-* #,##0_-;\-* #,##0_-;_-* "-"??_-;_-@_-</c:formatCode>
                <c:ptCount val="20"/>
                <c:pt idx="0">
                  <c:v>1400</c:v>
                </c:pt>
                <c:pt idx="1">
                  <c:v>1400</c:v>
                </c:pt>
                <c:pt idx="2">
                  <c:v>1400</c:v>
                </c:pt>
                <c:pt idx="3">
                  <c:v>1400</c:v>
                </c:pt>
                <c:pt idx="4">
                  <c:v>1400</c:v>
                </c:pt>
                <c:pt idx="5">
                  <c:v>1400</c:v>
                </c:pt>
                <c:pt idx="6">
                  <c:v>1400</c:v>
                </c:pt>
                <c:pt idx="7">
                  <c:v>1400</c:v>
                </c:pt>
                <c:pt idx="8">
                  <c:v>1400</c:v>
                </c:pt>
                <c:pt idx="9">
                  <c:v>1400</c:v>
                </c:pt>
                <c:pt idx="10">
                  <c:v>1400</c:v>
                </c:pt>
                <c:pt idx="11">
                  <c:v>1400</c:v>
                </c:pt>
                <c:pt idx="12">
                  <c:v>1400</c:v>
                </c:pt>
                <c:pt idx="13">
                  <c:v>1400</c:v>
                </c:pt>
                <c:pt idx="14">
                  <c:v>1400</c:v>
                </c:pt>
                <c:pt idx="15">
                  <c:v>1400</c:v>
                </c:pt>
                <c:pt idx="16">
                  <c:v>1400</c:v>
                </c:pt>
                <c:pt idx="17">
                  <c:v>1400</c:v>
                </c:pt>
                <c:pt idx="18">
                  <c:v>1400</c:v>
                </c:pt>
                <c:pt idx="19">
                  <c:v>1400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Capacity'!$N$5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Capacity'!$N$6:$N$25</c:f>
              <c:numCache>
                <c:formatCode>_-* #,##0_-;\-* #,##0_-;_-* "-"??_-;_-@_-</c:formatCode>
                <c:ptCount val="20"/>
                <c:pt idx="0">
                  <c:v>77</c:v>
                </c:pt>
                <c:pt idx="1">
                  <c:v>77</c:v>
                </c:pt>
                <c:pt idx="2">
                  <c:v>77</c:v>
                </c:pt>
                <c:pt idx="3">
                  <c:v>77</c:v>
                </c:pt>
                <c:pt idx="4">
                  <c:v>77</c:v>
                </c:pt>
                <c:pt idx="5">
                  <c:v>77</c:v>
                </c:pt>
                <c:pt idx="6">
                  <c:v>77</c:v>
                </c:pt>
                <c:pt idx="7">
                  <c:v>77</c:v>
                </c:pt>
                <c:pt idx="8">
                  <c:v>77</c:v>
                </c:pt>
                <c:pt idx="9">
                  <c:v>77</c:v>
                </c:pt>
                <c:pt idx="10">
                  <c:v>77</c:v>
                </c:pt>
                <c:pt idx="11">
                  <c:v>77</c:v>
                </c:pt>
                <c:pt idx="12">
                  <c:v>77</c:v>
                </c:pt>
                <c:pt idx="13">
                  <c:v>77</c:v>
                </c:pt>
                <c:pt idx="14">
                  <c:v>77</c:v>
                </c:pt>
                <c:pt idx="15">
                  <c:v>77</c:v>
                </c:pt>
                <c:pt idx="16">
                  <c:v>77</c:v>
                </c:pt>
                <c:pt idx="17">
                  <c:v>77</c:v>
                </c:pt>
                <c:pt idx="18">
                  <c:v>77</c:v>
                </c:pt>
                <c:pt idx="19">
                  <c:v>77</c:v>
                </c:pt>
              </c:numCache>
            </c:numRef>
          </c:val>
          <c:smooth val="0"/>
        </c:ser>
        <c:ser>
          <c:idx val="21"/>
          <c:order val="13"/>
          <c:tx>
            <c:strRef>
              <c:f>'Pipeline Capacity'!$O$5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rgbClr val="F590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Capacity'!$O$6:$O$25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2"/>
          <c:order val="14"/>
          <c:tx>
            <c:strRef>
              <c:f>'Pipeline Capacity'!$P$5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rgbClr val="FFCE4E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Capacity'!$P$6:$P$25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3"/>
          <c:order val="15"/>
          <c:tx>
            <c:strRef>
              <c:f>'Pipeline Capacity'!$Q$5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Capacity'!$Q$6:$Q$25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24"/>
          <c:order val="16"/>
          <c:tx>
            <c:strRef>
              <c:f>'Pipeline Capacity'!$R$5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rgbClr val="18345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Capacity'!$R$6:$R$25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5"/>
          <c:order val="17"/>
          <c:tx>
            <c:strRef>
              <c:f>'Pipeline Capacity'!$S$5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rgbClr val="9D0E26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Capacity'!$S$6:$S$25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6"/>
          <c:order val="18"/>
          <c:tx>
            <c:strRef>
              <c:f>'Pipeline Capacity'!$T$5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rgbClr val="E7A70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Capacity'!$T$6:$T$25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7"/>
          <c:order val="19"/>
          <c:tx>
            <c:strRef>
              <c:f>'Pipeline Capacity'!$U$5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rgbClr val="776B5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Capacity'!$U$6:$U$25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8"/>
          <c:order val="20"/>
          <c:tx>
            <c:strRef>
              <c:f>'Pipeline Capacity'!$V$5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rgbClr val="84A96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Capacity'!$V$6:$V$25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9"/>
          <c:order val="21"/>
          <c:tx>
            <c:strRef>
              <c:f>'Pipeline Capacity'!$W$5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rgbClr val="508DC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Capacity'!$W$6:$W$25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30"/>
          <c:order val="22"/>
          <c:tx>
            <c:strRef>
              <c:f>'Pipeline Capacity'!$X$5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Capacity'!$X$6:$X$25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7"/>
          <c:order val="23"/>
          <c:tx>
            <c:strRef>
              <c:f>'Pipeline Capacity'!$Y$5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rgbClr val="F05C75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Capacity'!$Y$6:$Y$25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0"/>
          <c:order val="24"/>
          <c:tx>
            <c:strRef>
              <c:f>'Pipeline Capacity'!$Z$5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rgbClr val="F8AC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Capacity'!$Z$6:$Z$25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9"/>
          <c:order val="25"/>
          <c:tx>
            <c:strRef>
              <c:f>'Pipeline Capacity'!$AA$5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rgbClr val="FFDA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Capacity'!$AA$6:$AA$25</c:f>
              <c:numCache>
                <c:formatCode>_-* #,##0_-;\-* #,##0_-;_-* "-"??_-;_-@_-</c:formatCode>
                <c:ptCount val="20"/>
                <c:pt idx="0">
                  <c:v>110</c:v>
                </c:pt>
                <c:pt idx="1">
                  <c:v>110</c:v>
                </c:pt>
                <c:pt idx="2">
                  <c:v>110</c:v>
                </c:pt>
                <c:pt idx="3">
                  <c:v>110</c:v>
                </c:pt>
                <c:pt idx="4">
                  <c:v>110</c:v>
                </c:pt>
                <c:pt idx="5">
                  <c:v>110</c:v>
                </c:pt>
                <c:pt idx="6">
                  <c:v>110</c:v>
                </c:pt>
                <c:pt idx="7">
                  <c:v>110</c:v>
                </c:pt>
                <c:pt idx="8">
                  <c:v>110</c:v>
                </c:pt>
                <c:pt idx="9">
                  <c:v>110</c:v>
                </c:pt>
                <c:pt idx="10">
                  <c:v>110</c:v>
                </c:pt>
                <c:pt idx="11">
                  <c:v>110</c:v>
                </c:pt>
                <c:pt idx="12">
                  <c:v>110</c:v>
                </c:pt>
                <c:pt idx="13">
                  <c:v>110</c:v>
                </c:pt>
                <c:pt idx="14">
                  <c:v>110</c:v>
                </c:pt>
                <c:pt idx="15">
                  <c:v>110</c:v>
                </c:pt>
                <c:pt idx="16">
                  <c:v>110</c:v>
                </c:pt>
                <c:pt idx="17">
                  <c:v>110</c:v>
                </c:pt>
                <c:pt idx="18">
                  <c:v>110</c:v>
                </c:pt>
                <c:pt idx="19">
                  <c:v>110</c:v>
                </c:pt>
              </c:numCache>
            </c:numRef>
          </c:val>
          <c:smooth val="0"/>
        </c:ser>
        <c:ser>
          <c:idx val="1"/>
          <c:order val="26"/>
          <c:tx>
            <c:strRef>
              <c:f>'Pipeline Capacity'!$AB$5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rgbClr val="BFB6A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Capacity'!$AB$6:$AB$25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12"/>
          <c:order val="27"/>
          <c:tx>
            <c:strRef>
              <c:f>'Pipeline Capacity'!$AC$5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rgbClr val="CBDBC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Capacity'!$AC$6:$AC$25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16"/>
          <c:order val="28"/>
          <c:tx>
            <c:strRef>
              <c:f>'Pipeline Capacity'!$AD$5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rgbClr val="0F203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Capacity'!$AD$6:$AD$25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2"/>
          <c:order val="29"/>
          <c:tx>
            <c:strRef>
              <c:f>'Pipeline Capacity'!$AE$5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Capacity'!$AE$6:$AE$25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Capacity'!$AF$5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Capacity'!$AF$6:$AF$25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Capacity'!$AG$5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Capacity'!$AG$6:$AG$25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Capacity'!$AH$5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Capacity'!$AH$6:$AH$25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Capacity'!$AI$5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Capacity'!$AI$6:$AI$25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Capacity'!$AJ$5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Capacity'!$AJ$6:$AJ$25</c:f>
              <c:numCache>
                <c:formatCode>_-* #,##0_-;\-* #,##0_-;_-* "-"??_-;_-@_-</c:formatCode>
                <c:ptCount val="20"/>
                <c:pt idx="0">
                  <c:v>155</c:v>
                </c:pt>
                <c:pt idx="1">
                  <c:v>155</c:v>
                </c:pt>
                <c:pt idx="2">
                  <c:v>155</c:v>
                </c:pt>
                <c:pt idx="3">
                  <c:v>155</c:v>
                </c:pt>
                <c:pt idx="4">
                  <c:v>155</c:v>
                </c:pt>
                <c:pt idx="5">
                  <c:v>155</c:v>
                </c:pt>
                <c:pt idx="6">
                  <c:v>155</c:v>
                </c:pt>
                <c:pt idx="7">
                  <c:v>155</c:v>
                </c:pt>
                <c:pt idx="8">
                  <c:v>155</c:v>
                </c:pt>
                <c:pt idx="9">
                  <c:v>155</c:v>
                </c:pt>
                <c:pt idx="10">
                  <c:v>155</c:v>
                </c:pt>
                <c:pt idx="11">
                  <c:v>155</c:v>
                </c:pt>
                <c:pt idx="12">
                  <c:v>155</c:v>
                </c:pt>
                <c:pt idx="13">
                  <c:v>155</c:v>
                </c:pt>
                <c:pt idx="14">
                  <c:v>155</c:v>
                </c:pt>
                <c:pt idx="15">
                  <c:v>155</c:v>
                </c:pt>
                <c:pt idx="16">
                  <c:v>155</c:v>
                </c:pt>
                <c:pt idx="17">
                  <c:v>155</c:v>
                </c:pt>
                <c:pt idx="18">
                  <c:v>155</c:v>
                </c:pt>
                <c:pt idx="19">
                  <c:v>155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Capacity'!$AK$5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Capacity'!$AK$6:$AK$25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Capacity'!$AL$5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Capacity'!$AL$6:$AL$25</c:f>
              <c:numCache>
                <c:formatCode>_-* #,##0_-;\-* #,##0_-;_-* "-"??_-;_-@_-</c:formatCode>
                <c:ptCount val="20"/>
                <c:pt idx="0">
                  <c:v>429</c:v>
                </c:pt>
                <c:pt idx="1">
                  <c:v>429</c:v>
                </c:pt>
                <c:pt idx="2">
                  <c:v>429</c:v>
                </c:pt>
                <c:pt idx="3">
                  <c:v>429</c:v>
                </c:pt>
                <c:pt idx="4">
                  <c:v>429</c:v>
                </c:pt>
                <c:pt idx="5">
                  <c:v>429</c:v>
                </c:pt>
                <c:pt idx="6">
                  <c:v>429</c:v>
                </c:pt>
                <c:pt idx="7">
                  <c:v>429</c:v>
                </c:pt>
                <c:pt idx="8">
                  <c:v>429</c:v>
                </c:pt>
                <c:pt idx="9">
                  <c:v>429</c:v>
                </c:pt>
                <c:pt idx="10">
                  <c:v>429</c:v>
                </c:pt>
                <c:pt idx="11">
                  <c:v>429</c:v>
                </c:pt>
                <c:pt idx="12">
                  <c:v>429</c:v>
                </c:pt>
                <c:pt idx="13">
                  <c:v>429</c:v>
                </c:pt>
                <c:pt idx="14">
                  <c:v>429</c:v>
                </c:pt>
                <c:pt idx="15">
                  <c:v>429</c:v>
                </c:pt>
                <c:pt idx="16">
                  <c:v>429</c:v>
                </c:pt>
                <c:pt idx="17">
                  <c:v>429</c:v>
                </c:pt>
                <c:pt idx="18">
                  <c:v>429</c:v>
                </c:pt>
                <c:pt idx="19">
                  <c:v>429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Capacity'!$AM$5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Capacity'!$AM$6:$AM$25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Capacity'!$AN$5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Capacity'!$AN$6:$AN$25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Capacity'!$AO$5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Capacity'!$AO$6:$AO$25</c:f>
              <c:numCache>
                <c:formatCode>_-* #,##0_-;\-* #,##0_-;_-* "-"??_-;_-@_-</c:formatCode>
                <c:ptCount val="20"/>
                <c:pt idx="0">
                  <c:v>130</c:v>
                </c:pt>
                <c:pt idx="1">
                  <c:v>130</c:v>
                </c:pt>
                <c:pt idx="2">
                  <c:v>130</c:v>
                </c:pt>
                <c:pt idx="3">
                  <c:v>130</c:v>
                </c:pt>
                <c:pt idx="4">
                  <c:v>130</c:v>
                </c:pt>
                <c:pt idx="5">
                  <c:v>130</c:v>
                </c:pt>
                <c:pt idx="6">
                  <c:v>130</c:v>
                </c:pt>
                <c:pt idx="7">
                  <c:v>130</c:v>
                </c:pt>
                <c:pt idx="8">
                  <c:v>130</c:v>
                </c:pt>
                <c:pt idx="9">
                  <c:v>130</c:v>
                </c:pt>
                <c:pt idx="10">
                  <c:v>130</c:v>
                </c:pt>
                <c:pt idx="11">
                  <c:v>130</c:v>
                </c:pt>
                <c:pt idx="12">
                  <c:v>130</c:v>
                </c:pt>
                <c:pt idx="13">
                  <c:v>130</c:v>
                </c:pt>
                <c:pt idx="14">
                  <c:v>130</c:v>
                </c:pt>
                <c:pt idx="15">
                  <c:v>130</c:v>
                </c:pt>
                <c:pt idx="16">
                  <c:v>130</c:v>
                </c:pt>
                <c:pt idx="17">
                  <c:v>130</c:v>
                </c:pt>
                <c:pt idx="18">
                  <c:v>130</c:v>
                </c:pt>
                <c:pt idx="19">
                  <c:v>130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Capacity'!$AP$5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Capacity'!$AP$6:$AP$25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8633408"/>
        <c:axId val="438634192"/>
      </c:lineChart>
      <c:catAx>
        <c:axId val="438633408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8634192"/>
        <c:crosses val="autoZero"/>
        <c:auto val="1"/>
        <c:lblAlgn val="ctr"/>
        <c:lblOffset val="100"/>
        <c:noMultiLvlLbl val="0"/>
      </c:catAx>
      <c:valAx>
        <c:axId val="438634192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Forward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8633408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Reverse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'Pipeline Capacity'!$B$29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Capacity'!$B$30:$B$49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Capacity'!$C$29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Capacity'!$C$30:$C$49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'Pipeline Capacity'!$D$29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Capacity'!$D$30:$D$49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"/>
          <c:order val="3"/>
          <c:tx>
            <c:strRef>
              <c:f>'Pipeline Capacity'!$E$29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Capacity'!$E$30:$E$49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"/>
          <c:order val="4"/>
          <c:tx>
            <c:strRef>
              <c:f>'Pipeline Capacity'!$F$29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Capacity'!$F$30:$F$49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"/>
          <c:order val="5"/>
          <c:tx>
            <c:strRef>
              <c:f>'Pipeline Capacity'!$G$29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Capacity'!$G$30:$G$49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5"/>
          <c:order val="6"/>
          <c:tx>
            <c:strRef>
              <c:f>'Pipeline Capacity'!$H$29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Capacity'!$H$30:$H$49</c:f>
              <c:numCache>
                <c:formatCode>_-* #,##0_-;\-* #,##0_-;_-* "-"??_-;_-@_-</c:formatCode>
                <c:ptCount val="20"/>
                <c:pt idx="0">
                  <c:v>490</c:v>
                </c:pt>
                <c:pt idx="1">
                  <c:v>490</c:v>
                </c:pt>
                <c:pt idx="2">
                  <c:v>490</c:v>
                </c:pt>
                <c:pt idx="3">
                  <c:v>490</c:v>
                </c:pt>
                <c:pt idx="4">
                  <c:v>490</c:v>
                </c:pt>
                <c:pt idx="5">
                  <c:v>490</c:v>
                </c:pt>
                <c:pt idx="6">
                  <c:v>490</c:v>
                </c:pt>
                <c:pt idx="7">
                  <c:v>490</c:v>
                </c:pt>
                <c:pt idx="8">
                  <c:v>490</c:v>
                </c:pt>
                <c:pt idx="9">
                  <c:v>490</c:v>
                </c:pt>
                <c:pt idx="10">
                  <c:v>490</c:v>
                </c:pt>
                <c:pt idx="11">
                  <c:v>490</c:v>
                </c:pt>
                <c:pt idx="12">
                  <c:v>490</c:v>
                </c:pt>
                <c:pt idx="13">
                  <c:v>490</c:v>
                </c:pt>
                <c:pt idx="14">
                  <c:v>490</c:v>
                </c:pt>
                <c:pt idx="15">
                  <c:v>490</c:v>
                </c:pt>
                <c:pt idx="16">
                  <c:v>490</c:v>
                </c:pt>
                <c:pt idx="17">
                  <c:v>490</c:v>
                </c:pt>
                <c:pt idx="18">
                  <c:v>490</c:v>
                </c:pt>
                <c:pt idx="19">
                  <c:v>490</c:v>
                </c:pt>
              </c:numCache>
            </c:numRef>
          </c:val>
          <c:smooth val="0"/>
        </c:ser>
        <c:ser>
          <c:idx val="6"/>
          <c:order val="7"/>
          <c:tx>
            <c:strRef>
              <c:f>'Pipeline Capacity'!$I$29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Capacity'!$I$30:$I$49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8"/>
          <c:order val="8"/>
          <c:tx>
            <c:strRef>
              <c:f>'Pipeline Capacity'!$J$29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Capacity'!$J$30:$J$49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9"/>
          <c:tx>
            <c:strRef>
              <c:f>'Pipeline Capacity'!$K$29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Capacity'!$K$30:$K$49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0"/>
          <c:order val="10"/>
          <c:tx>
            <c:strRef>
              <c:f>'Pipeline Capacity'!$L$29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Capacity'!$L$30:$L$49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11"/>
          <c:tx>
            <c:strRef>
              <c:f>'Pipeline Capacity'!$M$29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Capacity'!$M$30:$M$49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3"/>
          <c:order val="12"/>
          <c:tx>
            <c:strRef>
              <c:f>'Pipeline Capacity'!$N$29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Capacity'!$N$30:$N$49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4"/>
          <c:order val="13"/>
          <c:tx>
            <c:strRef>
              <c:f>'Pipeline Capacity'!$O$29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Capacity'!$O$30:$O$49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5"/>
          <c:order val="14"/>
          <c:tx>
            <c:strRef>
              <c:f>'Pipeline Capacity'!$P$29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Capacity'!$P$30:$P$49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7"/>
          <c:order val="15"/>
          <c:tx>
            <c:strRef>
              <c:f>'Pipeline Capacity'!$Q$29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Capacity'!$Q$30:$Q$49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8"/>
          <c:order val="16"/>
          <c:tx>
            <c:strRef>
              <c:f>'Pipeline Capacity'!$R$29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Capacity'!$R$30:$R$49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'Pipeline Capacity'!$S$29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Capacity'!$S$30:$S$49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1"/>
          <c:order val="18"/>
          <c:tx>
            <c:strRef>
              <c:f>'Pipeline Capacity'!$T$29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Capacity'!$T$30:$T$49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2"/>
          <c:order val="19"/>
          <c:tx>
            <c:strRef>
              <c:f>'Pipeline Capacity'!$U$29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Capacity'!$U$30:$U$49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3"/>
          <c:order val="20"/>
          <c:tx>
            <c:strRef>
              <c:f>'Pipeline Capacity'!$V$29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Capacity'!$V$30:$V$49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4"/>
          <c:order val="21"/>
          <c:tx>
            <c:strRef>
              <c:f>'Pipeline Capacity'!$W$29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Capacity'!$W$30:$W$49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12"/>
          <c:order val="22"/>
          <c:tx>
            <c:strRef>
              <c:f>'Pipeline Capacity'!$X$29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Capacity'!$X$30:$X$49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5"/>
          <c:order val="23"/>
          <c:tx>
            <c:strRef>
              <c:f>'Pipeline Capacity'!$Y$29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Capacity'!$Y$30:$Y$49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6"/>
          <c:order val="24"/>
          <c:tx>
            <c:strRef>
              <c:f>'Pipeline Capacity'!$Z$29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Capacity'!$Z$30:$Z$49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7"/>
          <c:order val="25"/>
          <c:tx>
            <c:strRef>
              <c:f>'Pipeline Capacity'!$AA$29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Capacity'!$AA$30:$AA$49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8"/>
          <c:order val="26"/>
          <c:tx>
            <c:strRef>
              <c:f>'Pipeline Capacity'!$AB$29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Capacity'!$AB$30:$AB$49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9"/>
          <c:order val="27"/>
          <c:tx>
            <c:strRef>
              <c:f>'Pipeline Capacity'!$AC$29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Capacity'!$AC$30:$AC$49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0"/>
          <c:order val="28"/>
          <c:tx>
            <c:strRef>
              <c:f>'Pipeline Capacity'!$AD$29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Capacity'!$AD$30:$AD$49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6"/>
          <c:order val="29"/>
          <c:tx>
            <c:strRef>
              <c:f>'Pipeline Capacity'!$AE$29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Capacity'!$AE$30:$AE$49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Capacity'!$AF$29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Capacity'!$AF$30:$AF$49</c:f>
              <c:numCache>
                <c:formatCode>_-* #,##0_-;\-* #,##0_-;_-* "-"??_-;_-@_-</c:formatCode>
                <c:ptCount val="20"/>
                <c:pt idx="0">
                  <c:v>125</c:v>
                </c:pt>
                <c:pt idx="1">
                  <c:v>125</c:v>
                </c:pt>
                <c:pt idx="2">
                  <c:v>125</c:v>
                </c:pt>
                <c:pt idx="3">
                  <c:v>125</c:v>
                </c:pt>
                <c:pt idx="4">
                  <c:v>125</c:v>
                </c:pt>
                <c:pt idx="5">
                  <c:v>125</c:v>
                </c:pt>
                <c:pt idx="6">
                  <c:v>125</c:v>
                </c:pt>
                <c:pt idx="7">
                  <c:v>125</c:v>
                </c:pt>
                <c:pt idx="8">
                  <c:v>125</c:v>
                </c:pt>
                <c:pt idx="9">
                  <c:v>125</c:v>
                </c:pt>
                <c:pt idx="10">
                  <c:v>125</c:v>
                </c:pt>
                <c:pt idx="11">
                  <c:v>125</c:v>
                </c:pt>
                <c:pt idx="12">
                  <c:v>125</c:v>
                </c:pt>
                <c:pt idx="13">
                  <c:v>125</c:v>
                </c:pt>
                <c:pt idx="14">
                  <c:v>125</c:v>
                </c:pt>
                <c:pt idx="15">
                  <c:v>125</c:v>
                </c:pt>
                <c:pt idx="16">
                  <c:v>125</c:v>
                </c:pt>
                <c:pt idx="17">
                  <c:v>125</c:v>
                </c:pt>
                <c:pt idx="18">
                  <c:v>125</c:v>
                </c:pt>
                <c:pt idx="19">
                  <c:v>125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Capacity'!$AG$29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Capacity'!$AG$30:$AG$49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Capacity'!$AH$29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Capacity'!$AH$30:$AH$49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Capacity'!$AI$29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Capacity'!$AI$30:$AI$49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Capacity'!$AJ$29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Capacity'!$AJ$30:$AJ$49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Capacity'!$AK$29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Capacity'!$AK$30:$AK$49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Capacity'!$AL$29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Capacity'!$AL$30:$AL$49</c:f>
              <c:numCache>
                <c:formatCode>_-* #,##0_-;\-* #,##0_-;_-* "-"??_-;_-@_-</c:formatCode>
                <c:ptCount val="20"/>
                <c:pt idx="0">
                  <c:v>110.5</c:v>
                </c:pt>
                <c:pt idx="1">
                  <c:v>110.5</c:v>
                </c:pt>
                <c:pt idx="2">
                  <c:v>110.5</c:v>
                </c:pt>
                <c:pt idx="3">
                  <c:v>110.5</c:v>
                </c:pt>
                <c:pt idx="4">
                  <c:v>110.5</c:v>
                </c:pt>
                <c:pt idx="5">
                  <c:v>110.5</c:v>
                </c:pt>
                <c:pt idx="6">
                  <c:v>110.5</c:v>
                </c:pt>
                <c:pt idx="7">
                  <c:v>110.5</c:v>
                </c:pt>
                <c:pt idx="8">
                  <c:v>110.5</c:v>
                </c:pt>
                <c:pt idx="9">
                  <c:v>110.5</c:v>
                </c:pt>
                <c:pt idx="10">
                  <c:v>110.5</c:v>
                </c:pt>
                <c:pt idx="11">
                  <c:v>110.5</c:v>
                </c:pt>
                <c:pt idx="12">
                  <c:v>110.5</c:v>
                </c:pt>
                <c:pt idx="13">
                  <c:v>110.5</c:v>
                </c:pt>
                <c:pt idx="14">
                  <c:v>110.5</c:v>
                </c:pt>
                <c:pt idx="15">
                  <c:v>110.5</c:v>
                </c:pt>
                <c:pt idx="16">
                  <c:v>110.5</c:v>
                </c:pt>
                <c:pt idx="17">
                  <c:v>110.5</c:v>
                </c:pt>
                <c:pt idx="18">
                  <c:v>110.5</c:v>
                </c:pt>
                <c:pt idx="19">
                  <c:v>110.5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Capacity'!$AM$29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Capacity'!$AM$30:$AM$49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Capacity'!$AN$29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Capacity'!$AN$30:$AN$49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Capacity'!$AO$29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Capacity'!$AO$30:$AO$49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Capacity'!$AP$29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Capacity'!$AP$30:$AP$49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8634584"/>
        <c:axId val="438635368"/>
      </c:lineChart>
      <c:catAx>
        <c:axId val="43863458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8635368"/>
        <c:crosses val="autoZero"/>
        <c:auto val="1"/>
        <c:lblAlgn val="ctr"/>
        <c:lblOffset val="100"/>
        <c:noMultiLvlLbl val="0"/>
      </c:catAx>
      <c:valAx>
        <c:axId val="43863536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Reverse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863458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1"/>
          <c:order val="0"/>
          <c:tx>
            <c:strRef>
              <c:f>'Processing Utilisation'!$B$2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Utilisation'!$B$3:$B$22</c:f>
              <c:numCache>
                <c:formatCode>0.00%</c:formatCode>
                <c:ptCount val="20"/>
                <c:pt idx="0">
                  <c:v>0.71</c:v>
                </c:pt>
                <c:pt idx="1">
                  <c:v>1</c:v>
                </c:pt>
                <c:pt idx="2">
                  <c:v>0.89</c:v>
                </c:pt>
                <c:pt idx="3">
                  <c:v>0.89</c:v>
                </c:pt>
                <c:pt idx="4">
                  <c:v>0.89</c:v>
                </c:pt>
                <c:pt idx="5">
                  <c:v>0.89</c:v>
                </c:pt>
                <c:pt idx="6">
                  <c:v>0.89</c:v>
                </c:pt>
                <c:pt idx="7">
                  <c:v>0.89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"/>
          <c:order val="1"/>
          <c:tx>
            <c:strRef>
              <c:f>'Processing Utilisation'!$C$2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Utilisation'!$C$3:$C$22</c:f>
              <c:numCache>
                <c:formatCode>0.00%</c:formatCode>
                <c:ptCount val="20"/>
                <c:pt idx="0">
                  <c:v>0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0.44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3"/>
          <c:order val="2"/>
          <c:tx>
            <c:strRef>
              <c:f>'Processing Utilisation'!$D$2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Utilisation'!$D$3:$D$22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0.85</c:v>
                </c:pt>
                <c:pt idx="3">
                  <c:v>0.85</c:v>
                </c:pt>
                <c:pt idx="4">
                  <c:v>0.85</c:v>
                </c:pt>
                <c:pt idx="5">
                  <c:v>0.85</c:v>
                </c:pt>
                <c:pt idx="6">
                  <c:v>0.85</c:v>
                </c:pt>
                <c:pt idx="7">
                  <c:v>0.85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4"/>
          <c:order val="3"/>
          <c:tx>
            <c:strRef>
              <c:f>'Processing Utilisation'!$E$2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Utilisation'!$E$3:$E$22</c:f>
              <c:numCache>
                <c:formatCode>0.00%</c:formatCode>
                <c:ptCount val="20"/>
                <c:pt idx="0">
                  <c:v>0.93</c:v>
                </c:pt>
                <c:pt idx="1">
                  <c:v>0.94</c:v>
                </c:pt>
                <c:pt idx="2">
                  <c:v>0.8</c:v>
                </c:pt>
                <c:pt idx="3">
                  <c:v>0.8</c:v>
                </c:pt>
                <c:pt idx="4">
                  <c:v>0.75</c:v>
                </c:pt>
                <c:pt idx="5">
                  <c:v>0.87</c:v>
                </c:pt>
                <c:pt idx="6">
                  <c:v>0.87</c:v>
                </c:pt>
                <c:pt idx="7">
                  <c:v>0.87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5"/>
          <c:order val="4"/>
          <c:tx>
            <c:strRef>
              <c:f>'Processing Utilisation'!$F$2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Utilisation'!$F$3:$F$22</c:f>
              <c:numCache>
                <c:formatCode>0.00%</c:formatCode>
                <c:ptCount val="20"/>
                <c:pt idx="0">
                  <c:v>0.93</c:v>
                </c:pt>
                <c:pt idx="1">
                  <c:v>1</c:v>
                </c:pt>
                <c:pt idx="2">
                  <c:v>0.85</c:v>
                </c:pt>
                <c:pt idx="3">
                  <c:v>0.85</c:v>
                </c:pt>
                <c:pt idx="4">
                  <c:v>0.85</c:v>
                </c:pt>
                <c:pt idx="5">
                  <c:v>0.85</c:v>
                </c:pt>
                <c:pt idx="6">
                  <c:v>0.85</c:v>
                </c:pt>
                <c:pt idx="7">
                  <c:v>0.85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6"/>
          <c:order val="5"/>
          <c:tx>
            <c:strRef>
              <c:f>'Processing Utilisation'!$G$2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Utilisation'!$G$3:$G$22</c:f>
              <c:numCache>
                <c:formatCode>0.00%</c:formatCode>
                <c:ptCount val="20"/>
                <c:pt idx="0">
                  <c:v>0.59</c:v>
                </c:pt>
                <c:pt idx="1">
                  <c:v>0.59</c:v>
                </c:pt>
                <c:pt idx="2">
                  <c:v>0.59</c:v>
                </c:pt>
                <c:pt idx="3">
                  <c:v>0.65</c:v>
                </c:pt>
                <c:pt idx="4">
                  <c:v>0.65</c:v>
                </c:pt>
                <c:pt idx="5">
                  <c:v>0.65</c:v>
                </c:pt>
                <c:pt idx="6">
                  <c:v>0.64</c:v>
                </c:pt>
                <c:pt idx="7">
                  <c:v>0.59</c:v>
                </c:pt>
                <c:pt idx="8">
                  <c:v>0.59</c:v>
                </c:pt>
                <c:pt idx="9">
                  <c:v>0.59</c:v>
                </c:pt>
                <c:pt idx="10">
                  <c:v>0.59</c:v>
                </c:pt>
                <c:pt idx="11">
                  <c:v>0.59</c:v>
                </c:pt>
                <c:pt idx="12">
                  <c:v>0.59</c:v>
                </c:pt>
                <c:pt idx="13">
                  <c:v>0.57999999999999996</c:v>
                </c:pt>
                <c:pt idx="14">
                  <c:v>0.57999999999999996</c:v>
                </c:pt>
                <c:pt idx="15">
                  <c:v>0.57999999999999996</c:v>
                </c:pt>
                <c:pt idx="16">
                  <c:v>0.59</c:v>
                </c:pt>
                <c:pt idx="17">
                  <c:v>0.59</c:v>
                </c:pt>
                <c:pt idx="18">
                  <c:v>0.59</c:v>
                </c:pt>
                <c:pt idx="19">
                  <c:v>0.59</c:v>
                </c:pt>
              </c:numCache>
            </c:numRef>
          </c:val>
          <c:smooth val="0"/>
        </c:ser>
        <c:ser>
          <c:idx val="7"/>
          <c:order val="6"/>
          <c:tx>
            <c:strRef>
              <c:f>'Processing Utilisation'!$H$2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Utilisation'!$H$3:$H$22</c:f>
              <c:numCache>
                <c:formatCode>0.00%</c:formatCode>
                <c:ptCount val="20"/>
                <c:pt idx="0">
                  <c:v>0.18</c:v>
                </c:pt>
                <c:pt idx="1">
                  <c:v>0.18</c:v>
                </c:pt>
                <c:pt idx="2">
                  <c:v>0.81</c:v>
                </c:pt>
                <c:pt idx="3">
                  <c:v>0.84</c:v>
                </c:pt>
                <c:pt idx="4">
                  <c:v>0.18</c:v>
                </c:pt>
                <c:pt idx="5">
                  <c:v>0.24</c:v>
                </c:pt>
                <c:pt idx="6">
                  <c:v>0.84</c:v>
                </c:pt>
                <c:pt idx="7">
                  <c:v>0.84</c:v>
                </c:pt>
                <c:pt idx="8">
                  <c:v>0.85</c:v>
                </c:pt>
                <c:pt idx="9">
                  <c:v>0.84</c:v>
                </c:pt>
                <c:pt idx="10">
                  <c:v>0.84</c:v>
                </c:pt>
                <c:pt idx="11">
                  <c:v>0.84</c:v>
                </c:pt>
                <c:pt idx="12">
                  <c:v>0.85</c:v>
                </c:pt>
                <c:pt idx="13">
                  <c:v>0.51</c:v>
                </c:pt>
                <c:pt idx="14">
                  <c:v>0.61</c:v>
                </c:pt>
                <c:pt idx="15">
                  <c:v>0.61</c:v>
                </c:pt>
                <c:pt idx="16">
                  <c:v>0.41</c:v>
                </c:pt>
                <c:pt idx="17">
                  <c:v>0.25</c:v>
                </c:pt>
                <c:pt idx="18">
                  <c:v>0.22</c:v>
                </c:pt>
                <c:pt idx="19">
                  <c:v>0.24</c:v>
                </c:pt>
              </c:numCache>
            </c:numRef>
          </c:val>
          <c:smooth val="0"/>
        </c:ser>
        <c:ser>
          <c:idx val="10"/>
          <c:order val="7"/>
          <c:tx>
            <c:strRef>
              <c:f>'Processing Utilisation'!$I$2</c:f>
              <c:strCache>
                <c:ptCount val="1"/>
                <c:pt idx="0">
                  <c:v>Gunnedah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Utilisation'!$I$3:$I$22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8"/>
          <c:tx>
            <c:strRef>
              <c:f>'Processing Utilisation'!$J$2</c:f>
              <c:strCache>
                <c:ptCount val="1"/>
                <c:pt idx="0">
                  <c:v>Jordan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Utilisation'!$J$3:$J$22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0.85</c:v>
                </c:pt>
                <c:pt idx="3">
                  <c:v>0.85</c:v>
                </c:pt>
                <c:pt idx="4">
                  <c:v>0.85</c:v>
                </c:pt>
                <c:pt idx="5">
                  <c:v>0.85</c:v>
                </c:pt>
                <c:pt idx="6">
                  <c:v>0.85</c:v>
                </c:pt>
                <c:pt idx="7">
                  <c:v>0.85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2"/>
          <c:order val="9"/>
          <c:tx>
            <c:strRef>
              <c:f>'Processing Utilisation'!$K$2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Utilisation'!$K$3:$K$22</c:f>
              <c:numCache>
                <c:formatCode>0.00%</c:formatCode>
                <c:ptCount val="20"/>
                <c:pt idx="0">
                  <c:v>0.92</c:v>
                </c:pt>
                <c:pt idx="1">
                  <c:v>0.92</c:v>
                </c:pt>
                <c:pt idx="2">
                  <c:v>0.85</c:v>
                </c:pt>
                <c:pt idx="3">
                  <c:v>0.84</c:v>
                </c:pt>
                <c:pt idx="4">
                  <c:v>0.84</c:v>
                </c:pt>
                <c:pt idx="5">
                  <c:v>0.84</c:v>
                </c:pt>
                <c:pt idx="6">
                  <c:v>0.84</c:v>
                </c:pt>
                <c:pt idx="7">
                  <c:v>0.84</c:v>
                </c:pt>
                <c:pt idx="8">
                  <c:v>0.83</c:v>
                </c:pt>
                <c:pt idx="9">
                  <c:v>0.84</c:v>
                </c:pt>
                <c:pt idx="10">
                  <c:v>0.94</c:v>
                </c:pt>
                <c:pt idx="11">
                  <c:v>0.94</c:v>
                </c:pt>
                <c:pt idx="12">
                  <c:v>0.94</c:v>
                </c:pt>
                <c:pt idx="13">
                  <c:v>0.94</c:v>
                </c:pt>
                <c:pt idx="14">
                  <c:v>0.94</c:v>
                </c:pt>
                <c:pt idx="15">
                  <c:v>0.94</c:v>
                </c:pt>
                <c:pt idx="16">
                  <c:v>0.94</c:v>
                </c:pt>
                <c:pt idx="17">
                  <c:v>0.94</c:v>
                </c:pt>
                <c:pt idx="18">
                  <c:v>0.94</c:v>
                </c:pt>
                <c:pt idx="19">
                  <c:v>0.94</c:v>
                </c:pt>
              </c:numCache>
            </c:numRef>
          </c:val>
          <c:smooth val="0"/>
        </c:ser>
        <c:ser>
          <c:idx val="13"/>
          <c:order val="10"/>
          <c:tx>
            <c:strRef>
              <c:f>'Processing Utilisation'!$L$2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Utilisation'!$L$3:$L$22</c:f>
              <c:numCache>
                <c:formatCode>0.00%</c:formatCode>
                <c:ptCount val="20"/>
                <c:pt idx="0">
                  <c:v>0.9</c:v>
                </c:pt>
                <c:pt idx="1">
                  <c:v>0.89</c:v>
                </c:pt>
                <c:pt idx="2">
                  <c:v>0.84</c:v>
                </c:pt>
                <c:pt idx="3">
                  <c:v>0.75</c:v>
                </c:pt>
                <c:pt idx="4">
                  <c:v>0.76</c:v>
                </c:pt>
                <c:pt idx="5">
                  <c:v>0.76</c:v>
                </c:pt>
                <c:pt idx="6">
                  <c:v>0.75</c:v>
                </c:pt>
                <c:pt idx="7">
                  <c:v>0.75</c:v>
                </c:pt>
                <c:pt idx="8">
                  <c:v>0.82</c:v>
                </c:pt>
                <c:pt idx="9">
                  <c:v>0.83</c:v>
                </c:pt>
                <c:pt idx="10">
                  <c:v>0.6</c:v>
                </c:pt>
                <c:pt idx="11">
                  <c:v>0.61</c:v>
                </c:pt>
                <c:pt idx="12">
                  <c:v>0.62</c:v>
                </c:pt>
                <c:pt idx="13">
                  <c:v>0.62</c:v>
                </c:pt>
                <c:pt idx="14">
                  <c:v>0.63</c:v>
                </c:pt>
                <c:pt idx="15">
                  <c:v>0.65</c:v>
                </c:pt>
                <c:pt idx="16">
                  <c:v>0.67</c:v>
                </c:pt>
                <c:pt idx="17">
                  <c:v>0.7</c:v>
                </c:pt>
                <c:pt idx="18">
                  <c:v>0.71</c:v>
                </c:pt>
                <c:pt idx="19">
                  <c:v>0.7</c:v>
                </c:pt>
              </c:numCache>
            </c:numRef>
          </c:val>
          <c:smooth val="0"/>
        </c:ser>
        <c:ser>
          <c:idx val="14"/>
          <c:order val="11"/>
          <c:tx>
            <c:strRef>
              <c:f>'Processing Utilisation'!$M$2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Utilisation'!$M$3:$M$22</c:f>
              <c:numCache>
                <c:formatCode>0.00%</c:formatCode>
                <c:ptCount val="20"/>
                <c:pt idx="0">
                  <c:v>0.77</c:v>
                </c:pt>
                <c:pt idx="1">
                  <c:v>0.77</c:v>
                </c:pt>
                <c:pt idx="2">
                  <c:v>0.77</c:v>
                </c:pt>
                <c:pt idx="3">
                  <c:v>0.77</c:v>
                </c:pt>
                <c:pt idx="4">
                  <c:v>0.77</c:v>
                </c:pt>
                <c:pt idx="5">
                  <c:v>0.77</c:v>
                </c:pt>
                <c:pt idx="6">
                  <c:v>0.77</c:v>
                </c:pt>
                <c:pt idx="7">
                  <c:v>0.77</c:v>
                </c:pt>
                <c:pt idx="8">
                  <c:v>0.77</c:v>
                </c:pt>
                <c:pt idx="9">
                  <c:v>0.77</c:v>
                </c:pt>
                <c:pt idx="10">
                  <c:v>0.77</c:v>
                </c:pt>
                <c:pt idx="11">
                  <c:v>0.77</c:v>
                </c:pt>
                <c:pt idx="12">
                  <c:v>0.77</c:v>
                </c:pt>
                <c:pt idx="13">
                  <c:v>0.77</c:v>
                </c:pt>
                <c:pt idx="14">
                  <c:v>0.77</c:v>
                </c:pt>
                <c:pt idx="15">
                  <c:v>0.77</c:v>
                </c:pt>
                <c:pt idx="16">
                  <c:v>0.77</c:v>
                </c:pt>
                <c:pt idx="17">
                  <c:v>0.77</c:v>
                </c:pt>
                <c:pt idx="18">
                  <c:v>0.77</c:v>
                </c:pt>
                <c:pt idx="19">
                  <c:v>0.77</c:v>
                </c:pt>
              </c:numCache>
            </c:numRef>
          </c:val>
          <c:smooth val="0"/>
        </c:ser>
        <c:ser>
          <c:idx val="15"/>
          <c:order val="12"/>
          <c:tx>
            <c:strRef>
              <c:f>'Processing Utilisation'!$N$2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Utilisation'!$N$3:$N$22</c:f>
              <c:numCache>
                <c:formatCode>0.00%</c:formatCode>
                <c:ptCount val="20"/>
                <c:pt idx="0">
                  <c:v>0.52</c:v>
                </c:pt>
                <c:pt idx="1">
                  <c:v>0.52</c:v>
                </c:pt>
                <c:pt idx="2">
                  <c:v>0.53</c:v>
                </c:pt>
                <c:pt idx="3">
                  <c:v>0.52</c:v>
                </c:pt>
                <c:pt idx="4">
                  <c:v>0.51</c:v>
                </c:pt>
                <c:pt idx="5">
                  <c:v>0.55000000000000004</c:v>
                </c:pt>
                <c:pt idx="6">
                  <c:v>0.62</c:v>
                </c:pt>
                <c:pt idx="7">
                  <c:v>0.66</c:v>
                </c:pt>
                <c:pt idx="8">
                  <c:v>0.68</c:v>
                </c:pt>
                <c:pt idx="9">
                  <c:v>0.7</c:v>
                </c:pt>
                <c:pt idx="10">
                  <c:v>0.71</c:v>
                </c:pt>
                <c:pt idx="11">
                  <c:v>0.73</c:v>
                </c:pt>
                <c:pt idx="12">
                  <c:v>0.77</c:v>
                </c:pt>
                <c:pt idx="13">
                  <c:v>0.82</c:v>
                </c:pt>
                <c:pt idx="14">
                  <c:v>0.87</c:v>
                </c:pt>
                <c:pt idx="15">
                  <c:v>0.91</c:v>
                </c:pt>
                <c:pt idx="16">
                  <c:v>0.95</c:v>
                </c:pt>
                <c:pt idx="17">
                  <c:v>0.97</c:v>
                </c:pt>
                <c:pt idx="18">
                  <c:v>0.99</c:v>
                </c:pt>
                <c:pt idx="19">
                  <c:v>1</c:v>
                </c:pt>
              </c:numCache>
            </c:numRef>
          </c:val>
          <c:smooth val="0"/>
        </c:ser>
        <c:ser>
          <c:idx val="16"/>
          <c:order val="13"/>
          <c:tx>
            <c:strRef>
              <c:f>'Processing Utilisation'!$O$2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Utilisation'!$O$3:$O$22</c:f>
              <c:numCache>
                <c:formatCode>0.00%</c:formatCode>
                <c:ptCount val="20"/>
                <c:pt idx="0">
                  <c:v>0.17</c:v>
                </c:pt>
                <c:pt idx="1">
                  <c:v>0.22</c:v>
                </c:pt>
                <c:pt idx="2">
                  <c:v>0.36</c:v>
                </c:pt>
                <c:pt idx="3">
                  <c:v>0.28000000000000003</c:v>
                </c:pt>
                <c:pt idx="4">
                  <c:v>0.28999999999999998</c:v>
                </c:pt>
                <c:pt idx="5">
                  <c:v>0.24</c:v>
                </c:pt>
                <c:pt idx="6">
                  <c:v>0.24</c:v>
                </c:pt>
                <c:pt idx="7">
                  <c:v>0.24</c:v>
                </c:pt>
                <c:pt idx="8">
                  <c:v>0.03</c:v>
                </c:pt>
                <c:pt idx="9">
                  <c:v>0.03</c:v>
                </c:pt>
                <c:pt idx="10">
                  <c:v>0.03</c:v>
                </c:pt>
                <c:pt idx="11">
                  <c:v>0.04</c:v>
                </c:pt>
                <c:pt idx="12">
                  <c:v>0.01</c:v>
                </c:pt>
                <c:pt idx="13">
                  <c:v>0.17</c:v>
                </c:pt>
                <c:pt idx="14">
                  <c:v>0.19</c:v>
                </c:pt>
                <c:pt idx="15">
                  <c:v>0.21</c:v>
                </c:pt>
                <c:pt idx="16">
                  <c:v>0.26</c:v>
                </c:pt>
                <c:pt idx="17">
                  <c:v>0.31</c:v>
                </c:pt>
                <c:pt idx="18">
                  <c:v>0.36</c:v>
                </c:pt>
                <c:pt idx="19">
                  <c:v>0.4</c:v>
                </c:pt>
              </c:numCache>
            </c:numRef>
          </c:val>
          <c:smooth val="0"/>
        </c:ser>
        <c:ser>
          <c:idx val="17"/>
          <c:order val="14"/>
          <c:tx>
            <c:strRef>
              <c:f>'Processing Utilisation'!$P$2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Utilisation'!$P$3:$P$22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0.85</c:v>
                </c:pt>
                <c:pt idx="3">
                  <c:v>0.85</c:v>
                </c:pt>
                <c:pt idx="4">
                  <c:v>0.85</c:v>
                </c:pt>
                <c:pt idx="5">
                  <c:v>0.85</c:v>
                </c:pt>
                <c:pt idx="6">
                  <c:v>0.85</c:v>
                </c:pt>
                <c:pt idx="7">
                  <c:v>0.85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8"/>
          <c:order val="15"/>
          <c:tx>
            <c:strRef>
              <c:f>'Processing Utilisation'!$Q$2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Utilisation'!$Q$3:$Q$22</c:f>
              <c:numCache>
                <c:formatCode>0.00%</c:formatCode>
                <c:ptCount val="20"/>
                <c:pt idx="0">
                  <c:v>0.4</c:v>
                </c:pt>
                <c:pt idx="1">
                  <c:v>0.46</c:v>
                </c:pt>
                <c:pt idx="2">
                  <c:v>0.84</c:v>
                </c:pt>
                <c:pt idx="3">
                  <c:v>0.84</c:v>
                </c:pt>
                <c:pt idx="4">
                  <c:v>0.85</c:v>
                </c:pt>
                <c:pt idx="5">
                  <c:v>0.84</c:v>
                </c:pt>
                <c:pt idx="6">
                  <c:v>0.84</c:v>
                </c:pt>
                <c:pt idx="7">
                  <c:v>0.84</c:v>
                </c:pt>
                <c:pt idx="8">
                  <c:v>0.46</c:v>
                </c:pt>
                <c:pt idx="9">
                  <c:v>0.46</c:v>
                </c:pt>
                <c:pt idx="10">
                  <c:v>0.46</c:v>
                </c:pt>
                <c:pt idx="11">
                  <c:v>0.46</c:v>
                </c:pt>
                <c:pt idx="12">
                  <c:v>0.46</c:v>
                </c:pt>
                <c:pt idx="13">
                  <c:v>0.46</c:v>
                </c:pt>
                <c:pt idx="14">
                  <c:v>0.46</c:v>
                </c:pt>
                <c:pt idx="15">
                  <c:v>0.46</c:v>
                </c:pt>
                <c:pt idx="16">
                  <c:v>0.46</c:v>
                </c:pt>
                <c:pt idx="17">
                  <c:v>0.46</c:v>
                </c:pt>
                <c:pt idx="18">
                  <c:v>0.46</c:v>
                </c:pt>
                <c:pt idx="19">
                  <c:v>0.45</c:v>
                </c:pt>
              </c:numCache>
            </c:numRef>
          </c:val>
          <c:smooth val="0"/>
        </c:ser>
        <c:ser>
          <c:idx val="20"/>
          <c:order val="16"/>
          <c:tx>
            <c:strRef>
              <c:f>'Processing Utilisation'!$R$2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Utilisation'!$R$3:$R$22</c:f>
              <c:numCache>
                <c:formatCode>0.00%</c:formatCode>
                <c:ptCount val="20"/>
                <c:pt idx="0">
                  <c:v>0.8</c:v>
                </c:pt>
                <c:pt idx="1">
                  <c:v>0.89</c:v>
                </c:pt>
                <c:pt idx="2">
                  <c:v>0.75</c:v>
                </c:pt>
                <c:pt idx="3">
                  <c:v>0.75</c:v>
                </c:pt>
                <c:pt idx="4">
                  <c:v>0.85</c:v>
                </c:pt>
                <c:pt idx="5">
                  <c:v>0.75</c:v>
                </c:pt>
                <c:pt idx="6">
                  <c:v>0.75</c:v>
                </c:pt>
                <c:pt idx="7">
                  <c:v>0.75</c:v>
                </c:pt>
                <c:pt idx="8">
                  <c:v>0.89</c:v>
                </c:pt>
                <c:pt idx="9">
                  <c:v>0.89</c:v>
                </c:pt>
                <c:pt idx="10">
                  <c:v>0.89</c:v>
                </c:pt>
                <c:pt idx="11">
                  <c:v>0.89</c:v>
                </c:pt>
                <c:pt idx="12">
                  <c:v>0.89</c:v>
                </c:pt>
                <c:pt idx="13">
                  <c:v>0.89</c:v>
                </c:pt>
                <c:pt idx="14">
                  <c:v>0.89</c:v>
                </c:pt>
                <c:pt idx="15">
                  <c:v>0.89</c:v>
                </c:pt>
                <c:pt idx="16">
                  <c:v>0.89</c:v>
                </c:pt>
                <c:pt idx="17">
                  <c:v>0.89</c:v>
                </c:pt>
                <c:pt idx="18">
                  <c:v>0.89</c:v>
                </c:pt>
                <c:pt idx="19">
                  <c:v>0.89</c:v>
                </c:pt>
              </c:numCache>
            </c:numRef>
          </c:val>
          <c:smooth val="0"/>
        </c:ser>
        <c:ser>
          <c:idx val="8"/>
          <c:order val="17"/>
          <c:tx>
            <c:strRef>
              <c:f>'Processing Utilisation'!$S$2</c:f>
              <c:strCache>
                <c:ptCount val="1"/>
                <c:pt idx="0">
                  <c:v>Stratford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Utilisation'!$S$3:$S$22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0"/>
          <c:order val="18"/>
          <c:tx>
            <c:strRef>
              <c:f>'Processing Utilisation'!$T$2</c:f>
              <c:strCache>
                <c:ptCount val="1"/>
                <c:pt idx="0">
                  <c:v>Sydney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Utilisation'!$T$3:$T$22</c:f>
              <c:numCache>
                <c:formatCode>0.00%</c:formatCode>
                <c:ptCount val="20"/>
                <c:pt idx="0">
                  <c:v>0.91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19"/>
          <c:tx>
            <c:strRef>
              <c:f>'Processing Utilisation'!$U$2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Utilisation'!$U$3:$U$22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0.73</c:v>
                </c:pt>
                <c:pt idx="3">
                  <c:v>0.85</c:v>
                </c:pt>
                <c:pt idx="4">
                  <c:v>0</c:v>
                </c:pt>
                <c:pt idx="5">
                  <c:v>0</c:v>
                </c:pt>
                <c:pt idx="6">
                  <c:v>0.85</c:v>
                </c:pt>
                <c:pt idx="7">
                  <c:v>0.85</c:v>
                </c:pt>
                <c:pt idx="8">
                  <c:v>0.4</c:v>
                </c:pt>
                <c:pt idx="9">
                  <c:v>0.63</c:v>
                </c:pt>
                <c:pt idx="10">
                  <c:v>0.55000000000000004</c:v>
                </c:pt>
                <c:pt idx="11">
                  <c:v>0.67</c:v>
                </c:pt>
                <c:pt idx="12">
                  <c:v>0.83</c:v>
                </c:pt>
                <c:pt idx="13">
                  <c:v>0.01</c:v>
                </c:pt>
                <c:pt idx="14">
                  <c:v>0.01</c:v>
                </c:pt>
                <c:pt idx="15">
                  <c:v>0</c:v>
                </c:pt>
                <c:pt idx="16">
                  <c:v>0.01</c:v>
                </c:pt>
                <c:pt idx="17">
                  <c:v>0.01</c:v>
                </c:pt>
                <c:pt idx="18">
                  <c:v>0.02</c:v>
                </c:pt>
                <c:pt idx="19">
                  <c:v>0.04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46662720"/>
        <c:axId val="446663112"/>
      </c:lineChart>
      <c:catAx>
        <c:axId val="44666272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6663112"/>
        <c:crosses val="autoZero"/>
        <c:auto val="1"/>
        <c:lblAlgn val="ctr"/>
        <c:lblOffset val="100"/>
        <c:noMultiLvlLbl val="0"/>
      </c:catAx>
      <c:valAx>
        <c:axId val="446663112"/>
        <c:scaling>
          <c:orientation val="minMax"/>
          <c:max val="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666272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2"/>
          <c:order val="0"/>
          <c:tx>
            <c:strRef>
              <c:f>'Processing Capacity'!$B$2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Capacity'!$B$3:$B$22</c:f>
              <c:numCache>
                <c:formatCode>_-* #,##0_-;\-* #,##0_-;_-* "-"??_-;_-@_-</c:formatCode>
                <c:ptCount val="20"/>
                <c:pt idx="0">
                  <c:v>555</c:v>
                </c:pt>
                <c:pt idx="1">
                  <c:v>555</c:v>
                </c:pt>
                <c:pt idx="2">
                  <c:v>555</c:v>
                </c:pt>
                <c:pt idx="3">
                  <c:v>555</c:v>
                </c:pt>
                <c:pt idx="4">
                  <c:v>555</c:v>
                </c:pt>
                <c:pt idx="5">
                  <c:v>555</c:v>
                </c:pt>
                <c:pt idx="6">
                  <c:v>555</c:v>
                </c:pt>
                <c:pt idx="7">
                  <c:v>555</c:v>
                </c:pt>
                <c:pt idx="8">
                  <c:v>555</c:v>
                </c:pt>
                <c:pt idx="9">
                  <c:v>555</c:v>
                </c:pt>
                <c:pt idx="10">
                  <c:v>555</c:v>
                </c:pt>
                <c:pt idx="11">
                  <c:v>555</c:v>
                </c:pt>
                <c:pt idx="12">
                  <c:v>555</c:v>
                </c:pt>
                <c:pt idx="13">
                  <c:v>555</c:v>
                </c:pt>
                <c:pt idx="14">
                  <c:v>555</c:v>
                </c:pt>
                <c:pt idx="15">
                  <c:v>555</c:v>
                </c:pt>
                <c:pt idx="16">
                  <c:v>555</c:v>
                </c:pt>
                <c:pt idx="17">
                  <c:v>555</c:v>
                </c:pt>
                <c:pt idx="18">
                  <c:v>555</c:v>
                </c:pt>
                <c:pt idx="19">
                  <c:v>555</c:v>
                </c:pt>
              </c:numCache>
            </c:numRef>
          </c:val>
          <c:smooth val="0"/>
        </c:ser>
        <c:ser>
          <c:idx val="3"/>
          <c:order val="1"/>
          <c:tx>
            <c:strRef>
              <c:f>'Processing Capacity'!$C$2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Capacity'!$C$3:$C$22</c:f>
              <c:numCache>
                <c:formatCode>_-* #,##0_-;\-* #,##0_-;_-* "-"??_-;_-@_-</c:formatCode>
                <c:ptCount val="20"/>
                <c:pt idx="0">
                  <c:v>67</c:v>
                </c:pt>
                <c:pt idx="1">
                  <c:v>67</c:v>
                </c:pt>
                <c:pt idx="2">
                  <c:v>67</c:v>
                </c:pt>
                <c:pt idx="3">
                  <c:v>67</c:v>
                </c:pt>
                <c:pt idx="4">
                  <c:v>67</c:v>
                </c:pt>
                <c:pt idx="5">
                  <c:v>67</c:v>
                </c:pt>
                <c:pt idx="6">
                  <c:v>67</c:v>
                </c:pt>
                <c:pt idx="7">
                  <c:v>67</c:v>
                </c:pt>
                <c:pt idx="8">
                  <c:v>67</c:v>
                </c:pt>
                <c:pt idx="9">
                  <c:v>67</c:v>
                </c:pt>
                <c:pt idx="10">
                  <c:v>67</c:v>
                </c:pt>
                <c:pt idx="11">
                  <c:v>67</c:v>
                </c:pt>
                <c:pt idx="12">
                  <c:v>67</c:v>
                </c:pt>
                <c:pt idx="13">
                  <c:v>67</c:v>
                </c:pt>
                <c:pt idx="14">
                  <c:v>67</c:v>
                </c:pt>
                <c:pt idx="15">
                  <c:v>67</c:v>
                </c:pt>
                <c:pt idx="16">
                  <c:v>67</c:v>
                </c:pt>
                <c:pt idx="17">
                  <c:v>67</c:v>
                </c:pt>
                <c:pt idx="18">
                  <c:v>67</c:v>
                </c:pt>
                <c:pt idx="19">
                  <c:v>67</c:v>
                </c:pt>
              </c:numCache>
            </c:numRef>
          </c:val>
          <c:smooth val="0"/>
        </c:ser>
        <c:ser>
          <c:idx val="4"/>
          <c:order val="2"/>
          <c:tx>
            <c:strRef>
              <c:f>'Processing Capacity'!$D$2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Capacity'!$D$3:$D$22</c:f>
              <c:numCache>
                <c:formatCode>_-* #,##0_-;\-* #,##0_-;_-* "-"??_-;_-@_-</c:formatCode>
                <c:ptCount val="20"/>
                <c:pt idx="0">
                  <c:v>220</c:v>
                </c:pt>
                <c:pt idx="1">
                  <c:v>220</c:v>
                </c:pt>
                <c:pt idx="2">
                  <c:v>220</c:v>
                </c:pt>
                <c:pt idx="3">
                  <c:v>220</c:v>
                </c:pt>
                <c:pt idx="4">
                  <c:v>220</c:v>
                </c:pt>
                <c:pt idx="5">
                  <c:v>220</c:v>
                </c:pt>
                <c:pt idx="6">
                  <c:v>220</c:v>
                </c:pt>
                <c:pt idx="7">
                  <c:v>220</c:v>
                </c:pt>
                <c:pt idx="8">
                  <c:v>220</c:v>
                </c:pt>
                <c:pt idx="9">
                  <c:v>220</c:v>
                </c:pt>
                <c:pt idx="10">
                  <c:v>220</c:v>
                </c:pt>
                <c:pt idx="11">
                  <c:v>220</c:v>
                </c:pt>
                <c:pt idx="12">
                  <c:v>220</c:v>
                </c:pt>
                <c:pt idx="13">
                  <c:v>220</c:v>
                </c:pt>
                <c:pt idx="14">
                  <c:v>220</c:v>
                </c:pt>
                <c:pt idx="15">
                  <c:v>220</c:v>
                </c:pt>
                <c:pt idx="16">
                  <c:v>220</c:v>
                </c:pt>
                <c:pt idx="17">
                  <c:v>220</c:v>
                </c:pt>
                <c:pt idx="18">
                  <c:v>220</c:v>
                </c:pt>
                <c:pt idx="19">
                  <c:v>220</c:v>
                </c:pt>
              </c:numCache>
            </c:numRef>
          </c:val>
          <c:smooth val="0"/>
        </c:ser>
        <c:ser>
          <c:idx val="5"/>
          <c:order val="3"/>
          <c:tx>
            <c:strRef>
              <c:f>'Processing Capacity'!$E$2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Capacity'!$E$3:$E$22</c:f>
              <c:numCache>
                <c:formatCode>_-* #,##0_-;\-* #,##0_-;_-* "-"??_-;_-@_-</c:formatCode>
                <c:ptCount val="20"/>
                <c:pt idx="0">
                  <c:v>790</c:v>
                </c:pt>
                <c:pt idx="1">
                  <c:v>790</c:v>
                </c:pt>
                <c:pt idx="2">
                  <c:v>790</c:v>
                </c:pt>
                <c:pt idx="3">
                  <c:v>790</c:v>
                </c:pt>
                <c:pt idx="4">
                  <c:v>840</c:v>
                </c:pt>
                <c:pt idx="5">
                  <c:v>840</c:v>
                </c:pt>
                <c:pt idx="6">
                  <c:v>840</c:v>
                </c:pt>
                <c:pt idx="7">
                  <c:v>840</c:v>
                </c:pt>
                <c:pt idx="8">
                  <c:v>840</c:v>
                </c:pt>
                <c:pt idx="9">
                  <c:v>840</c:v>
                </c:pt>
                <c:pt idx="10">
                  <c:v>840</c:v>
                </c:pt>
                <c:pt idx="11">
                  <c:v>840</c:v>
                </c:pt>
                <c:pt idx="12">
                  <c:v>840</c:v>
                </c:pt>
                <c:pt idx="13">
                  <c:v>840</c:v>
                </c:pt>
                <c:pt idx="14">
                  <c:v>840</c:v>
                </c:pt>
                <c:pt idx="15">
                  <c:v>840</c:v>
                </c:pt>
                <c:pt idx="16">
                  <c:v>840</c:v>
                </c:pt>
                <c:pt idx="17">
                  <c:v>840</c:v>
                </c:pt>
                <c:pt idx="18">
                  <c:v>840</c:v>
                </c:pt>
                <c:pt idx="19">
                  <c:v>840</c:v>
                </c:pt>
              </c:numCache>
            </c:numRef>
          </c:val>
          <c:smooth val="0"/>
        </c:ser>
        <c:ser>
          <c:idx val="6"/>
          <c:order val="4"/>
          <c:tx>
            <c:strRef>
              <c:f>'Processing Capacity'!$F$2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Capacity'!$F$3:$F$22</c:f>
              <c:numCache>
                <c:formatCode>_-* #,##0_-;\-* #,##0_-;_-* "-"??_-;_-@_-</c:formatCode>
                <c:ptCount val="20"/>
                <c:pt idx="0">
                  <c:v>722</c:v>
                </c:pt>
                <c:pt idx="1">
                  <c:v>862</c:v>
                </c:pt>
                <c:pt idx="2">
                  <c:v>862</c:v>
                </c:pt>
                <c:pt idx="3">
                  <c:v>862</c:v>
                </c:pt>
                <c:pt idx="4">
                  <c:v>862</c:v>
                </c:pt>
                <c:pt idx="5">
                  <c:v>862</c:v>
                </c:pt>
                <c:pt idx="6">
                  <c:v>862</c:v>
                </c:pt>
                <c:pt idx="7">
                  <c:v>862</c:v>
                </c:pt>
                <c:pt idx="8">
                  <c:v>862</c:v>
                </c:pt>
                <c:pt idx="9">
                  <c:v>862</c:v>
                </c:pt>
                <c:pt idx="10">
                  <c:v>862</c:v>
                </c:pt>
                <c:pt idx="11">
                  <c:v>862</c:v>
                </c:pt>
                <c:pt idx="12">
                  <c:v>862</c:v>
                </c:pt>
                <c:pt idx="13">
                  <c:v>862</c:v>
                </c:pt>
                <c:pt idx="14">
                  <c:v>862</c:v>
                </c:pt>
                <c:pt idx="15">
                  <c:v>862</c:v>
                </c:pt>
                <c:pt idx="16">
                  <c:v>862</c:v>
                </c:pt>
                <c:pt idx="17">
                  <c:v>862</c:v>
                </c:pt>
                <c:pt idx="18">
                  <c:v>862</c:v>
                </c:pt>
                <c:pt idx="19">
                  <c:v>862</c:v>
                </c:pt>
              </c:numCache>
            </c:numRef>
          </c:val>
          <c:smooth val="0"/>
        </c:ser>
        <c:ser>
          <c:idx val="7"/>
          <c:order val="5"/>
          <c:tx>
            <c:strRef>
              <c:f>'Processing Capacity'!$G$2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Capacity'!$G$3:$G$22</c:f>
              <c:numCache>
                <c:formatCode>_-* #,##0_-;\-* #,##0_-;_-* "-"??_-;_-@_-</c:formatCode>
                <c:ptCount val="20"/>
                <c:pt idx="0">
                  <c:v>1250</c:v>
                </c:pt>
                <c:pt idx="1">
                  <c:v>1250</c:v>
                </c:pt>
                <c:pt idx="2">
                  <c:v>1250</c:v>
                </c:pt>
                <c:pt idx="3">
                  <c:v>1250</c:v>
                </c:pt>
                <c:pt idx="4">
                  <c:v>1250</c:v>
                </c:pt>
                <c:pt idx="5">
                  <c:v>1250</c:v>
                </c:pt>
                <c:pt idx="6">
                  <c:v>1250</c:v>
                </c:pt>
                <c:pt idx="7">
                  <c:v>1250</c:v>
                </c:pt>
                <c:pt idx="8">
                  <c:v>1250</c:v>
                </c:pt>
                <c:pt idx="9">
                  <c:v>1250</c:v>
                </c:pt>
                <c:pt idx="10">
                  <c:v>1250</c:v>
                </c:pt>
                <c:pt idx="11">
                  <c:v>1250</c:v>
                </c:pt>
                <c:pt idx="12">
                  <c:v>1250</c:v>
                </c:pt>
                <c:pt idx="13">
                  <c:v>1250</c:v>
                </c:pt>
                <c:pt idx="14">
                  <c:v>1250</c:v>
                </c:pt>
                <c:pt idx="15">
                  <c:v>1250</c:v>
                </c:pt>
                <c:pt idx="16">
                  <c:v>1250</c:v>
                </c:pt>
                <c:pt idx="17">
                  <c:v>1250</c:v>
                </c:pt>
                <c:pt idx="18">
                  <c:v>1250</c:v>
                </c:pt>
                <c:pt idx="19">
                  <c:v>1250</c:v>
                </c:pt>
              </c:numCache>
            </c:numRef>
          </c:val>
          <c:smooth val="0"/>
        </c:ser>
        <c:ser>
          <c:idx val="10"/>
          <c:order val="6"/>
          <c:tx>
            <c:strRef>
              <c:f>'Processing Capacity'!$H$2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Capacity'!$H$3:$H$22</c:f>
              <c:numCache>
                <c:formatCode>_-* #,##0_-;\-* #,##0_-;_-* "-"??_-;_-@_-</c:formatCode>
                <c:ptCount val="20"/>
                <c:pt idx="0">
                  <c:v>90</c:v>
                </c:pt>
                <c:pt idx="1">
                  <c:v>90</c:v>
                </c:pt>
                <c:pt idx="2">
                  <c:v>90</c:v>
                </c:pt>
                <c:pt idx="3">
                  <c:v>90</c:v>
                </c:pt>
                <c:pt idx="4">
                  <c:v>90</c:v>
                </c:pt>
                <c:pt idx="5">
                  <c:v>90</c:v>
                </c:pt>
                <c:pt idx="6">
                  <c:v>90</c:v>
                </c:pt>
                <c:pt idx="7">
                  <c:v>90</c:v>
                </c:pt>
                <c:pt idx="8">
                  <c:v>90</c:v>
                </c:pt>
                <c:pt idx="9">
                  <c:v>90</c:v>
                </c:pt>
                <c:pt idx="10">
                  <c:v>90</c:v>
                </c:pt>
                <c:pt idx="11">
                  <c:v>90</c:v>
                </c:pt>
                <c:pt idx="12">
                  <c:v>90</c:v>
                </c:pt>
                <c:pt idx="13">
                  <c:v>90</c:v>
                </c:pt>
                <c:pt idx="14">
                  <c:v>90</c:v>
                </c:pt>
                <c:pt idx="15">
                  <c:v>90</c:v>
                </c:pt>
                <c:pt idx="16">
                  <c:v>90</c:v>
                </c:pt>
                <c:pt idx="17">
                  <c:v>90</c:v>
                </c:pt>
                <c:pt idx="18">
                  <c:v>90</c:v>
                </c:pt>
                <c:pt idx="19">
                  <c:v>90</c:v>
                </c:pt>
              </c:numCache>
            </c:numRef>
          </c:val>
          <c:smooth val="0"/>
        </c:ser>
        <c:ser>
          <c:idx val="12"/>
          <c:order val="7"/>
          <c:tx>
            <c:strRef>
              <c:f>'Processing Capacity'!$I$2</c:f>
              <c:strCache>
                <c:ptCount val="1"/>
                <c:pt idx="0">
                  <c:v>Jordan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Capacity'!$I$3:$I$22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13"/>
          <c:order val="8"/>
          <c:tx>
            <c:strRef>
              <c:f>'Processing Capacity'!$J$2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Capacity'!$J$3:$J$22</c:f>
              <c:numCache>
                <c:formatCode>_-* #,##0_-;\-* #,##0_-;_-* "-"??_-;_-@_-</c:formatCode>
                <c:ptCount val="20"/>
                <c:pt idx="0">
                  <c:v>320</c:v>
                </c:pt>
                <c:pt idx="1">
                  <c:v>320</c:v>
                </c:pt>
                <c:pt idx="2">
                  <c:v>320</c:v>
                </c:pt>
                <c:pt idx="3">
                  <c:v>320</c:v>
                </c:pt>
                <c:pt idx="4">
                  <c:v>320</c:v>
                </c:pt>
                <c:pt idx="5">
                  <c:v>320</c:v>
                </c:pt>
                <c:pt idx="6">
                  <c:v>320</c:v>
                </c:pt>
                <c:pt idx="7">
                  <c:v>320</c:v>
                </c:pt>
                <c:pt idx="8">
                  <c:v>320</c:v>
                </c:pt>
                <c:pt idx="9">
                  <c:v>320</c:v>
                </c:pt>
                <c:pt idx="10">
                  <c:v>320</c:v>
                </c:pt>
                <c:pt idx="11">
                  <c:v>320</c:v>
                </c:pt>
                <c:pt idx="12">
                  <c:v>320</c:v>
                </c:pt>
                <c:pt idx="13">
                  <c:v>320</c:v>
                </c:pt>
                <c:pt idx="14">
                  <c:v>320</c:v>
                </c:pt>
                <c:pt idx="15">
                  <c:v>320</c:v>
                </c:pt>
                <c:pt idx="16">
                  <c:v>320</c:v>
                </c:pt>
                <c:pt idx="17">
                  <c:v>320</c:v>
                </c:pt>
                <c:pt idx="18">
                  <c:v>320</c:v>
                </c:pt>
                <c:pt idx="19">
                  <c:v>320</c:v>
                </c:pt>
              </c:numCache>
            </c:numRef>
          </c:val>
          <c:smooth val="0"/>
        </c:ser>
        <c:ser>
          <c:idx val="14"/>
          <c:order val="9"/>
          <c:tx>
            <c:strRef>
              <c:f>'Processing Capacity'!$K$2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Capacity'!$K$3:$K$22</c:f>
              <c:numCache>
                <c:formatCode>_-* #,##0_-;\-* #,##0_-;_-* "-"??_-;_-@_-</c:formatCode>
                <c:ptCount val="20"/>
                <c:pt idx="0">
                  <c:v>138</c:v>
                </c:pt>
                <c:pt idx="1">
                  <c:v>138</c:v>
                </c:pt>
                <c:pt idx="2">
                  <c:v>138</c:v>
                </c:pt>
                <c:pt idx="3">
                  <c:v>138</c:v>
                </c:pt>
                <c:pt idx="4">
                  <c:v>138</c:v>
                </c:pt>
                <c:pt idx="5">
                  <c:v>138</c:v>
                </c:pt>
                <c:pt idx="6">
                  <c:v>138</c:v>
                </c:pt>
                <c:pt idx="7">
                  <c:v>138</c:v>
                </c:pt>
                <c:pt idx="8">
                  <c:v>138</c:v>
                </c:pt>
                <c:pt idx="9">
                  <c:v>138</c:v>
                </c:pt>
                <c:pt idx="10">
                  <c:v>138</c:v>
                </c:pt>
                <c:pt idx="11">
                  <c:v>138</c:v>
                </c:pt>
                <c:pt idx="12">
                  <c:v>138</c:v>
                </c:pt>
                <c:pt idx="13">
                  <c:v>138</c:v>
                </c:pt>
                <c:pt idx="14">
                  <c:v>138</c:v>
                </c:pt>
                <c:pt idx="15">
                  <c:v>138</c:v>
                </c:pt>
                <c:pt idx="16">
                  <c:v>138</c:v>
                </c:pt>
                <c:pt idx="17">
                  <c:v>138</c:v>
                </c:pt>
                <c:pt idx="18">
                  <c:v>138</c:v>
                </c:pt>
                <c:pt idx="19">
                  <c:v>138</c:v>
                </c:pt>
              </c:numCache>
            </c:numRef>
          </c:val>
          <c:smooth val="0"/>
        </c:ser>
        <c:ser>
          <c:idx val="15"/>
          <c:order val="10"/>
          <c:tx>
            <c:strRef>
              <c:f>'Processing Capacity'!$L$2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Capacity'!$L$3:$L$22</c:f>
              <c:numCache>
                <c:formatCode>_-* #,##0_-;\-* #,##0_-;_-* "-"??_-;_-@_-</c:formatCode>
                <c:ptCount val="20"/>
                <c:pt idx="0">
                  <c:v>375</c:v>
                </c:pt>
                <c:pt idx="1">
                  <c:v>375</c:v>
                </c:pt>
                <c:pt idx="2">
                  <c:v>375</c:v>
                </c:pt>
                <c:pt idx="3">
                  <c:v>375</c:v>
                </c:pt>
                <c:pt idx="4">
                  <c:v>375</c:v>
                </c:pt>
                <c:pt idx="5">
                  <c:v>375</c:v>
                </c:pt>
                <c:pt idx="6">
                  <c:v>375</c:v>
                </c:pt>
                <c:pt idx="7">
                  <c:v>375</c:v>
                </c:pt>
                <c:pt idx="8">
                  <c:v>375</c:v>
                </c:pt>
                <c:pt idx="9">
                  <c:v>375</c:v>
                </c:pt>
                <c:pt idx="10">
                  <c:v>375</c:v>
                </c:pt>
                <c:pt idx="11">
                  <c:v>375</c:v>
                </c:pt>
                <c:pt idx="12">
                  <c:v>375</c:v>
                </c:pt>
                <c:pt idx="13">
                  <c:v>375</c:v>
                </c:pt>
                <c:pt idx="14">
                  <c:v>375</c:v>
                </c:pt>
                <c:pt idx="15">
                  <c:v>375</c:v>
                </c:pt>
                <c:pt idx="16">
                  <c:v>375</c:v>
                </c:pt>
                <c:pt idx="17">
                  <c:v>375</c:v>
                </c:pt>
                <c:pt idx="18">
                  <c:v>375</c:v>
                </c:pt>
                <c:pt idx="19">
                  <c:v>375</c:v>
                </c:pt>
              </c:numCache>
            </c:numRef>
          </c:val>
          <c:smooth val="0"/>
        </c:ser>
        <c:ser>
          <c:idx val="16"/>
          <c:order val="11"/>
          <c:tx>
            <c:strRef>
              <c:f>'Processing Capacity'!$M$2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Capacity'!$M$3:$M$22</c:f>
              <c:numCache>
                <c:formatCode>_-* #,##0_-;\-* #,##0_-;_-* "-"??_-;_-@_-</c:formatCode>
                <c:ptCount val="20"/>
                <c:pt idx="0">
                  <c:v>68</c:v>
                </c:pt>
                <c:pt idx="1">
                  <c:v>68</c:v>
                </c:pt>
                <c:pt idx="2">
                  <c:v>68</c:v>
                </c:pt>
                <c:pt idx="3">
                  <c:v>68</c:v>
                </c:pt>
                <c:pt idx="4">
                  <c:v>68</c:v>
                </c:pt>
                <c:pt idx="5">
                  <c:v>68</c:v>
                </c:pt>
                <c:pt idx="6">
                  <c:v>68</c:v>
                </c:pt>
                <c:pt idx="7">
                  <c:v>68</c:v>
                </c:pt>
                <c:pt idx="8">
                  <c:v>68</c:v>
                </c:pt>
                <c:pt idx="9">
                  <c:v>68</c:v>
                </c:pt>
                <c:pt idx="10">
                  <c:v>68</c:v>
                </c:pt>
                <c:pt idx="11">
                  <c:v>68</c:v>
                </c:pt>
                <c:pt idx="12">
                  <c:v>68</c:v>
                </c:pt>
                <c:pt idx="13">
                  <c:v>68</c:v>
                </c:pt>
                <c:pt idx="14">
                  <c:v>68</c:v>
                </c:pt>
                <c:pt idx="15">
                  <c:v>68</c:v>
                </c:pt>
                <c:pt idx="16">
                  <c:v>68</c:v>
                </c:pt>
                <c:pt idx="17">
                  <c:v>68</c:v>
                </c:pt>
                <c:pt idx="18">
                  <c:v>68</c:v>
                </c:pt>
                <c:pt idx="19">
                  <c:v>68</c:v>
                </c:pt>
              </c:numCache>
            </c:numRef>
          </c:val>
          <c:smooth val="0"/>
        </c:ser>
        <c:ser>
          <c:idx val="17"/>
          <c:order val="12"/>
          <c:tx>
            <c:strRef>
              <c:f>'Processing Capacity'!$N$2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Capacity'!$N$3:$N$22</c:f>
              <c:numCache>
                <c:formatCode>_-* #,##0_-;\-* #,##0_-;_-* "-"??_-;_-@_-</c:formatCode>
                <c:ptCount val="20"/>
                <c:pt idx="0">
                  <c:v>836</c:v>
                </c:pt>
                <c:pt idx="1">
                  <c:v>836</c:v>
                </c:pt>
                <c:pt idx="2">
                  <c:v>836</c:v>
                </c:pt>
                <c:pt idx="3">
                  <c:v>836</c:v>
                </c:pt>
                <c:pt idx="4">
                  <c:v>836</c:v>
                </c:pt>
                <c:pt idx="5">
                  <c:v>836</c:v>
                </c:pt>
                <c:pt idx="6">
                  <c:v>836</c:v>
                </c:pt>
                <c:pt idx="7">
                  <c:v>836</c:v>
                </c:pt>
                <c:pt idx="8">
                  <c:v>836</c:v>
                </c:pt>
                <c:pt idx="9">
                  <c:v>836</c:v>
                </c:pt>
                <c:pt idx="10">
                  <c:v>836</c:v>
                </c:pt>
                <c:pt idx="11">
                  <c:v>836</c:v>
                </c:pt>
                <c:pt idx="12">
                  <c:v>836</c:v>
                </c:pt>
                <c:pt idx="13">
                  <c:v>836</c:v>
                </c:pt>
                <c:pt idx="14">
                  <c:v>836</c:v>
                </c:pt>
                <c:pt idx="15">
                  <c:v>836</c:v>
                </c:pt>
                <c:pt idx="16">
                  <c:v>836</c:v>
                </c:pt>
                <c:pt idx="17">
                  <c:v>836</c:v>
                </c:pt>
                <c:pt idx="18">
                  <c:v>836</c:v>
                </c:pt>
                <c:pt idx="19">
                  <c:v>836</c:v>
                </c:pt>
              </c:numCache>
            </c:numRef>
          </c:val>
          <c:smooth val="0"/>
        </c:ser>
        <c:ser>
          <c:idx val="18"/>
          <c:order val="13"/>
          <c:tx>
            <c:strRef>
              <c:f>'Processing Capacity'!$O$2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Capacity'!$O$3:$O$22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20"/>
          <c:order val="14"/>
          <c:tx>
            <c:strRef>
              <c:f>'Processing Capacity'!$P$2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Capacity'!$P$3:$P$22</c:f>
              <c:numCache>
                <c:formatCode>_-* #,##0_-;\-* #,##0_-;_-* "-"??_-;_-@_-</c:formatCode>
                <c:ptCount val="20"/>
                <c:pt idx="0">
                  <c:v>440</c:v>
                </c:pt>
                <c:pt idx="1">
                  <c:v>440</c:v>
                </c:pt>
                <c:pt idx="2">
                  <c:v>440</c:v>
                </c:pt>
                <c:pt idx="3">
                  <c:v>440</c:v>
                </c:pt>
                <c:pt idx="4">
                  <c:v>440</c:v>
                </c:pt>
                <c:pt idx="5">
                  <c:v>440</c:v>
                </c:pt>
                <c:pt idx="6">
                  <c:v>440</c:v>
                </c:pt>
                <c:pt idx="7">
                  <c:v>440</c:v>
                </c:pt>
                <c:pt idx="8">
                  <c:v>440</c:v>
                </c:pt>
                <c:pt idx="9">
                  <c:v>440</c:v>
                </c:pt>
                <c:pt idx="10">
                  <c:v>440</c:v>
                </c:pt>
                <c:pt idx="11">
                  <c:v>440</c:v>
                </c:pt>
                <c:pt idx="12">
                  <c:v>440</c:v>
                </c:pt>
                <c:pt idx="13">
                  <c:v>440</c:v>
                </c:pt>
                <c:pt idx="14">
                  <c:v>440</c:v>
                </c:pt>
                <c:pt idx="15">
                  <c:v>440</c:v>
                </c:pt>
                <c:pt idx="16">
                  <c:v>440</c:v>
                </c:pt>
                <c:pt idx="17">
                  <c:v>440</c:v>
                </c:pt>
                <c:pt idx="18">
                  <c:v>440</c:v>
                </c:pt>
                <c:pt idx="19">
                  <c:v>440</c:v>
                </c:pt>
              </c:numCache>
            </c:numRef>
          </c:val>
          <c:smooth val="0"/>
        </c:ser>
        <c:ser>
          <c:idx val="8"/>
          <c:order val="15"/>
          <c:tx>
            <c:strRef>
              <c:f>'Processing Capacity'!$Q$2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Capacity'!$Q$3:$Q$22</c:f>
              <c:numCache>
                <c:formatCode>_-* #,##0_-;\-* #,##0_-;_-* "-"??_-;_-@_-</c:formatCode>
                <c:ptCount val="20"/>
                <c:pt idx="0">
                  <c:v>203</c:v>
                </c:pt>
                <c:pt idx="1">
                  <c:v>203</c:v>
                </c:pt>
                <c:pt idx="2">
                  <c:v>203</c:v>
                </c:pt>
                <c:pt idx="3">
                  <c:v>203</c:v>
                </c:pt>
                <c:pt idx="4">
                  <c:v>180</c:v>
                </c:pt>
                <c:pt idx="5">
                  <c:v>203</c:v>
                </c:pt>
                <c:pt idx="6">
                  <c:v>203</c:v>
                </c:pt>
                <c:pt idx="7">
                  <c:v>203</c:v>
                </c:pt>
                <c:pt idx="8">
                  <c:v>203</c:v>
                </c:pt>
                <c:pt idx="9">
                  <c:v>203</c:v>
                </c:pt>
                <c:pt idx="10">
                  <c:v>203</c:v>
                </c:pt>
                <c:pt idx="11">
                  <c:v>203</c:v>
                </c:pt>
                <c:pt idx="12">
                  <c:v>203</c:v>
                </c:pt>
                <c:pt idx="13">
                  <c:v>203</c:v>
                </c:pt>
                <c:pt idx="14">
                  <c:v>203</c:v>
                </c:pt>
                <c:pt idx="15">
                  <c:v>203</c:v>
                </c:pt>
                <c:pt idx="16">
                  <c:v>203</c:v>
                </c:pt>
                <c:pt idx="17">
                  <c:v>203</c:v>
                </c:pt>
                <c:pt idx="18">
                  <c:v>203</c:v>
                </c:pt>
                <c:pt idx="19">
                  <c:v>203</c:v>
                </c:pt>
              </c:numCache>
            </c:numRef>
          </c:val>
          <c:smooth val="0"/>
        </c:ser>
        <c:ser>
          <c:idx val="9"/>
          <c:order val="16"/>
          <c:tx>
            <c:strRef>
              <c:f>'Processing Capacity'!$R$2</c:f>
              <c:strCache>
                <c:ptCount val="1"/>
                <c:pt idx="0">
                  <c:v>Sydney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Capacity'!$R$3:$R$22</c:f>
              <c:numCache>
                <c:formatCode>_-* #,##0_-;\-* #,##0_-;_-* "-"??_-;_-@_-</c:formatCode>
                <c:ptCount val="20"/>
                <c:pt idx="0">
                  <c:v>15</c:v>
                </c:pt>
                <c:pt idx="1">
                  <c:v>15</c:v>
                </c:pt>
                <c:pt idx="2">
                  <c:v>15</c:v>
                </c:pt>
                <c:pt idx="3">
                  <c:v>15</c:v>
                </c:pt>
                <c:pt idx="4">
                  <c:v>15</c:v>
                </c:pt>
                <c:pt idx="5">
                  <c:v>15</c:v>
                </c:pt>
                <c:pt idx="6">
                  <c:v>15</c:v>
                </c:pt>
                <c:pt idx="7">
                  <c:v>15</c:v>
                </c:pt>
                <c:pt idx="8">
                  <c:v>15</c:v>
                </c:pt>
                <c:pt idx="9">
                  <c:v>15</c:v>
                </c:pt>
                <c:pt idx="10">
                  <c:v>15</c:v>
                </c:pt>
                <c:pt idx="11">
                  <c:v>15</c:v>
                </c:pt>
                <c:pt idx="12">
                  <c:v>15</c:v>
                </c:pt>
                <c:pt idx="13">
                  <c:v>15</c:v>
                </c:pt>
                <c:pt idx="14">
                  <c:v>15</c:v>
                </c:pt>
                <c:pt idx="15">
                  <c:v>15</c:v>
                </c:pt>
                <c:pt idx="16">
                  <c:v>15</c:v>
                </c:pt>
                <c:pt idx="17">
                  <c:v>15</c:v>
                </c:pt>
                <c:pt idx="18">
                  <c:v>15</c:v>
                </c:pt>
                <c:pt idx="19">
                  <c:v>15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'Processing Capacity'!$S$2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Capacity'!$S$3:$S$22</c:f>
              <c:numCache>
                <c:formatCode>_-* #,##0_-;\-* #,##0_-;_-* "-"??_-;_-@_-</c:formatCode>
                <c:ptCount val="20"/>
                <c:pt idx="0">
                  <c:v>42</c:v>
                </c:pt>
                <c:pt idx="1">
                  <c:v>42</c:v>
                </c:pt>
                <c:pt idx="2">
                  <c:v>42</c:v>
                </c:pt>
                <c:pt idx="3">
                  <c:v>42</c:v>
                </c:pt>
                <c:pt idx="4">
                  <c:v>42</c:v>
                </c:pt>
                <c:pt idx="5">
                  <c:v>42</c:v>
                </c:pt>
                <c:pt idx="6">
                  <c:v>42</c:v>
                </c:pt>
                <c:pt idx="7">
                  <c:v>42</c:v>
                </c:pt>
                <c:pt idx="8">
                  <c:v>42</c:v>
                </c:pt>
                <c:pt idx="9">
                  <c:v>42</c:v>
                </c:pt>
                <c:pt idx="10">
                  <c:v>42</c:v>
                </c:pt>
                <c:pt idx="11">
                  <c:v>42</c:v>
                </c:pt>
                <c:pt idx="12">
                  <c:v>42</c:v>
                </c:pt>
                <c:pt idx="13">
                  <c:v>42</c:v>
                </c:pt>
                <c:pt idx="14">
                  <c:v>42</c:v>
                </c:pt>
                <c:pt idx="15">
                  <c:v>42</c:v>
                </c:pt>
                <c:pt idx="16">
                  <c:v>42</c:v>
                </c:pt>
                <c:pt idx="17">
                  <c:v>42</c:v>
                </c:pt>
                <c:pt idx="18">
                  <c:v>42</c:v>
                </c:pt>
                <c:pt idx="19">
                  <c:v>42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46663896"/>
        <c:axId val="446664288"/>
      </c:lineChart>
      <c:catAx>
        <c:axId val="44666389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6664288"/>
        <c:crosses val="autoZero"/>
        <c:auto val="1"/>
        <c:lblAlgn val="ctr"/>
        <c:lblOffset val="100"/>
        <c:noMultiLvlLbl val="0"/>
      </c:catAx>
      <c:valAx>
        <c:axId val="44666428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666389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1"/>
          <c:order val="0"/>
          <c:tx>
            <c:strRef>
              <c:f>Demand!$B$2</c:f>
              <c:strCache>
                <c:ptCount val="1"/>
                <c:pt idx="0">
                  <c:v>Adelaide</c:v>
                </c:pt>
              </c:strCache>
            </c:strRef>
          </c:tx>
          <c:spPr>
            <a:solidFill>
              <a:srgbClr val="F3742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Demand!$B$3:$B$22</c:f>
              <c:numCache>
                <c:formatCode>_(* #,##0.00_);_(* \(#,##0.00\);_(* "-"??_);_(@_)</c:formatCode>
                <c:ptCount val="20"/>
                <c:pt idx="0">
                  <c:v>68.052586849999997</c:v>
                </c:pt>
                <c:pt idx="1">
                  <c:v>63.061107890000002</c:v>
                </c:pt>
                <c:pt idx="2">
                  <c:v>51.278103459999997</c:v>
                </c:pt>
                <c:pt idx="3">
                  <c:v>44.483501099999998</c:v>
                </c:pt>
                <c:pt idx="4">
                  <c:v>42.49487791</c:v>
                </c:pt>
                <c:pt idx="5">
                  <c:v>42.419076590000003</c:v>
                </c:pt>
                <c:pt idx="6">
                  <c:v>43.070466699999997</c:v>
                </c:pt>
                <c:pt idx="7">
                  <c:v>44.096786100000003</c:v>
                </c:pt>
                <c:pt idx="8">
                  <c:v>45.236831250000002</c:v>
                </c:pt>
                <c:pt idx="9">
                  <c:v>45.834309019999999</c:v>
                </c:pt>
                <c:pt idx="10">
                  <c:v>45.378888719999999</c:v>
                </c:pt>
                <c:pt idx="11">
                  <c:v>45.397725950000002</c:v>
                </c:pt>
                <c:pt idx="12">
                  <c:v>45.912627839999999</c:v>
                </c:pt>
                <c:pt idx="13">
                  <c:v>48.643374180000002</c:v>
                </c:pt>
                <c:pt idx="14">
                  <c:v>50.573873570000003</c:v>
                </c:pt>
                <c:pt idx="15">
                  <c:v>52.726645400000002</c:v>
                </c:pt>
                <c:pt idx="16">
                  <c:v>55.824438550000004</c:v>
                </c:pt>
                <c:pt idx="17">
                  <c:v>58.675603629999998</c:v>
                </c:pt>
                <c:pt idx="18">
                  <c:v>62.199916109999997</c:v>
                </c:pt>
                <c:pt idx="19">
                  <c:v>65.551813199999998</c:v>
                </c:pt>
              </c:numCache>
            </c:numRef>
          </c:val>
        </c:ser>
        <c:ser>
          <c:idx val="2"/>
          <c:order val="1"/>
          <c:tx>
            <c:strRef>
              <c:f>Demand!$C$2</c:f>
              <c:strCache>
                <c:ptCount val="1"/>
                <c:pt idx="0">
                  <c:v>AP LNG</c:v>
                </c:pt>
              </c:strCache>
            </c:strRef>
          </c:tx>
          <c:spPr>
            <a:solidFill>
              <a:srgbClr val="FFC222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Demand!$C$3:$C$22</c:f>
              <c:numCache>
                <c:formatCode>_(* #,##0.00_);_(* \(#,##0.00\);_(* "-"??_);_(@_)</c:formatCode>
                <c:ptCount val="20"/>
                <c:pt idx="0">
                  <c:v>388.69034013999999</c:v>
                </c:pt>
                <c:pt idx="1">
                  <c:v>517.77372206999996</c:v>
                </c:pt>
                <c:pt idx="2">
                  <c:v>517.77372206999996</c:v>
                </c:pt>
                <c:pt idx="3">
                  <c:v>517.77372213000001</c:v>
                </c:pt>
                <c:pt idx="4">
                  <c:v>519.15936594000004</c:v>
                </c:pt>
                <c:pt idx="5">
                  <c:v>517.79226822999999</c:v>
                </c:pt>
                <c:pt idx="6">
                  <c:v>517.82182866999995</c:v>
                </c:pt>
                <c:pt idx="7">
                  <c:v>517.85138912000002</c:v>
                </c:pt>
                <c:pt idx="8">
                  <c:v>519.26685670999996</c:v>
                </c:pt>
                <c:pt idx="9">
                  <c:v>517.91051014000004</c:v>
                </c:pt>
                <c:pt idx="10">
                  <c:v>517.94007058</c:v>
                </c:pt>
                <c:pt idx="11">
                  <c:v>517.96963119999998</c:v>
                </c:pt>
                <c:pt idx="12">
                  <c:v>519.38542240000004</c:v>
                </c:pt>
                <c:pt idx="13">
                  <c:v>518.02875209000001</c:v>
                </c:pt>
                <c:pt idx="14">
                  <c:v>518.05831271</c:v>
                </c:pt>
                <c:pt idx="15">
                  <c:v>518.08787314999995</c:v>
                </c:pt>
                <c:pt idx="16">
                  <c:v>519.50398847999998</c:v>
                </c:pt>
                <c:pt idx="17">
                  <c:v>518.14699399999995</c:v>
                </c:pt>
                <c:pt idx="18">
                  <c:v>518.17655462000005</c:v>
                </c:pt>
                <c:pt idx="19">
                  <c:v>518.20611507000001</c:v>
                </c:pt>
              </c:numCache>
            </c:numRef>
          </c:val>
        </c:ser>
        <c:ser>
          <c:idx val="3"/>
          <c:order val="2"/>
          <c:tx>
            <c:strRef>
              <c:f>Demand!$D$2</c:f>
              <c:strCache>
                <c:ptCount val="1"/>
                <c:pt idx="0">
                  <c:v>Ballera</c:v>
                </c:pt>
              </c:strCache>
            </c:strRef>
          </c:tx>
          <c:spPr>
            <a:solidFill>
              <a:srgbClr val="ADD5F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Demand!$D$3:$D$22</c:f>
              <c:numCache>
                <c:formatCode>_(* #,##0.00_);_(* \(#,##0.00\);_(* "-"??_);_(@_)</c:formatCode>
                <c:ptCount val="20"/>
                <c:pt idx="0">
                  <c:v>2.2516660000000001E-2</c:v>
                </c:pt>
                <c:pt idx="1">
                  <c:v>2.801414E-2</c:v>
                </c:pt>
                <c:pt idx="2">
                  <c:v>4.8423399999999998E-2</c:v>
                </c:pt>
                <c:pt idx="3">
                  <c:v>3.2203040000000002E-2</c:v>
                </c:pt>
                <c:pt idx="4">
                  <c:v>2.3377450000000001E-2</c:v>
                </c:pt>
                <c:pt idx="5">
                  <c:v>3.7874489999999997E-2</c:v>
                </c:pt>
                <c:pt idx="6">
                  <c:v>4.2782969999999997E-2</c:v>
                </c:pt>
                <c:pt idx="7">
                  <c:v>5.5009790000000003E-2</c:v>
                </c:pt>
                <c:pt idx="8">
                  <c:v>7.4558940000000004E-2</c:v>
                </c:pt>
                <c:pt idx="9">
                  <c:v>7.6570929999999995E-2</c:v>
                </c:pt>
                <c:pt idx="10">
                  <c:v>7.9651910000000006E-2</c:v>
                </c:pt>
                <c:pt idx="11">
                  <c:v>8.4506139999999993E-2</c:v>
                </c:pt>
                <c:pt idx="12">
                  <c:v>7.9778440000000006E-2</c:v>
                </c:pt>
                <c:pt idx="13">
                  <c:v>0.11736592</c:v>
                </c:pt>
                <c:pt idx="14">
                  <c:v>0.15644146</c:v>
                </c:pt>
                <c:pt idx="15">
                  <c:v>0.19588604000000001</c:v>
                </c:pt>
                <c:pt idx="16">
                  <c:v>0.23904623</c:v>
                </c:pt>
                <c:pt idx="17">
                  <c:v>0.28592476</c:v>
                </c:pt>
                <c:pt idx="18">
                  <c:v>0.27222644000000001</c:v>
                </c:pt>
                <c:pt idx="19">
                  <c:v>0.21710989</c:v>
                </c:pt>
              </c:numCache>
            </c:numRef>
          </c:val>
        </c:ser>
        <c:ser>
          <c:idx val="4"/>
          <c:order val="3"/>
          <c:tx>
            <c:strRef>
              <c:f>Demand!$E$2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rgbClr val="C41230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Demand!$E$3:$E$22</c:f>
              <c:numCache>
                <c:formatCode>_(* #,##0.00_);_(* \(#,##0.00\);_(* "-"??_);_(@_)</c:formatCode>
                <c:ptCount val="20"/>
                <c:pt idx="0">
                  <c:v>15.538</c:v>
                </c:pt>
                <c:pt idx="1">
                  <c:v>15.523999999999999</c:v>
                </c:pt>
                <c:pt idx="2">
                  <c:v>10.003</c:v>
                </c:pt>
                <c:pt idx="3">
                  <c:v>9.9522984399999999</c:v>
                </c:pt>
                <c:pt idx="4">
                  <c:v>9.9586730600000006</c:v>
                </c:pt>
                <c:pt idx="5">
                  <c:v>9.9028396000000001</c:v>
                </c:pt>
                <c:pt idx="6">
                  <c:v>9.8208126700000005</c:v>
                </c:pt>
                <c:pt idx="7">
                  <c:v>9.8764993699999994</c:v>
                </c:pt>
                <c:pt idx="8">
                  <c:v>9.9615926199999993</c:v>
                </c:pt>
                <c:pt idx="9">
                  <c:v>10.05253699</c:v>
                </c:pt>
                <c:pt idx="10">
                  <c:v>10.12169443</c:v>
                </c:pt>
                <c:pt idx="11">
                  <c:v>10.185879030000001</c:v>
                </c:pt>
                <c:pt idx="12">
                  <c:v>10.25901092</c:v>
                </c:pt>
                <c:pt idx="13">
                  <c:v>10.3385009</c:v>
                </c:pt>
                <c:pt idx="14">
                  <c:v>10.432216759999999</c:v>
                </c:pt>
                <c:pt idx="15">
                  <c:v>10.52724615</c:v>
                </c:pt>
                <c:pt idx="16">
                  <c:v>10.61374932</c:v>
                </c:pt>
                <c:pt idx="17">
                  <c:v>10.697486169999999</c:v>
                </c:pt>
                <c:pt idx="18">
                  <c:v>10.78587269</c:v>
                </c:pt>
                <c:pt idx="19">
                  <c:v>10.872833010000001</c:v>
                </c:pt>
              </c:numCache>
            </c:numRef>
          </c:val>
        </c:ser>
        <c:ser>
          <c:idx val="5"/>
          <c:order val="4"/>
          <c:tx>
            <c:strRef>
              <c:f>Demand!$F$2</c:f>
              <c:strCache>
                <c:ptCount val="1"/>
                <c:pt idx="0">
                  <c:v>Brisbane</c:v>
                </c:pt>
              </c:strCache>
            </c:strRef>
          </c:tx>
          <c:spPr>
            <a:solidFill>
              <a:srgbClr val="1E4164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Demand!$F$3:$F$22</c:f>
              <c:numCache>
                <c:formatCode>_(* #,##0.00_);_(* \(#,##0.00\);_(* "-"??_);_(@_)</c:formatCode>
                <c:ptCount val="20"/>
                <c:pt idx="0">
                  <c:v>36.808</c:v>
                </c:pt>
                <c:pt idx="1">
                  <c:v>36.366999999999997</c:v>
                </c:pt>
                <c:pt idx="2">
                  <c:v>36.066000000000003</c:v>
                </c:pt>
                <c:pt idx="3">
                  <c:v>22.081</c:v>
                </c:pt>
                <c:pt idx="4">
                  <c:v>22.096</c:v>
                </c:pt>
                <c:pt idx="5">
                  <c:v>22.023</c:v>
                </c:pt>
                <c:pt idx="6">
                  <c:v>21.843</c:v>
                </c:pt>
                <c:pt idx="7">
                  <c:v>22.018999999999998</c:v>
                </c:pt>
                <c:pt idx="8">
                  <c:v>22.298999999999999</c:v>
                </c:pt>
                <c:pt idx="9">
                  <c:v>22.585999999999999</c:v>
                </c:pt>
                <c:pt idx="10">
                  <c:v>22.856000000000002</c:v>
                </c:pt>
                <c:pt idx="11">
                  <c:v>23.143999999999998</c:v>
                </c:pt>
                <c:pt idx="12">
                  <c:v>23.434999999999999</c:v>
                </c:pt>
                <c:pt idx="13">
                  <c:v>23.733000000000001</c:v>
                </c:pt>
                <c:pt idx="14">
                  <c:v>24.038</c:v>
                </c:pt>
                <c:pt idx="15">
                  <c:v>24.344000000000001</c:v>
                </c:pt>
                <c:pt idx="16">
                  <c:v>24.655000000000001</c:v>
                </c:pt>
                <c:pt idx="17">
                  <c:v>24.966999999999999</c:v>
                </c:pt>
                <c:pt idx="18">
                  <c:v>25.288</c:v>
                </c:pt>
                <c:pt idx="19">
                  <c:v>25.611000000000001</c:v>
                </c:pt>
              </c:numCache>
            </c:numRef>
          </c:val>
        </c:ser>
        <c:ser>
          <c:idx val="6"/>
          <c:order val="5"/>
          <c:tx>
            <c:strRef>
              <c:f>Demand!$G$2</c:f>
              <c:strCache>
                <c:ptCount val="1"/>
                <c:pt idx="0">
                  <c:v>Canberra</c:v>
                </c:pt>
              </c:strCache>
            </c:strRef>
          </c:tx>
          <c:spPr>
            <a:solidFill>
              <a:srgbClr val="94867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Demand!$G$3:$G$22</c:f>
              <c:numCache>
                <c:formatCode>_(* #,##0.00_);_(* \(#,##0.00\);_(* "-"??_);_(@_)</c:formatCode>
                <c:ptCount val="20"/>
                <c:pt idx="0">
                  <c:v>8.5869999999999997</c:v>
                </c:pt>
                <c:pt idx="1">
                  <c:v>8.6310000000000002</c:v>
                </c:pt>
                <c:pt idx="2">
                  <c:v>8.6219999999999999</c:v>
                </c:pt>
                <c:pt idx="3">
                  <c:v>8.5779999999999994</c:v>
                </c:pt>
                <c:pt idx="4">
                  <c:v>8.4870000000000001</c:v>
                </c:pt>
                <c:pt idx="5">
                  <c:v>8.375</c:v>
                </c:pt>
                <c:pt idx="6">
                  <c:v>8.3190000000000008</c:v>
                </c:pt>
                <c:pt idx="7">
                  <c:v>8.3469999999999995</c:v>
                </c:pt>
                <c:pt idx="8">
                  <c:v>8.4280000000000008</c:v>
                </c:pt>
                <c:pt idx="9">
                  <c:v>8.5060000000000002</c:v>
                </c:pt>
                <c:pt idx="10">
                  <c:v>8.5839999999999996</c:v>
                </c:pt>
                <c:pt idx="11">
                  <c:v>8.6579999999999995</c:v>
                </c:pt>
                <c:pt idx="12">
                  <c:v>8.7349999999999994</c:v>
                </c:pt>
                <c:pt idx="13">
                  <c:v>8.82</c:v>
                </c:pt>
                <c:pt idx="14">
                  <c:v>8.9109999999999996</c:v>
                </c:pt>
                <c:pt idx="15">
                  <c:v>9.0039999999999996</c:v>
                </c:pt>
                <c:pt idx="16">
                  <c:v>9.0960000000000001</c:v>
                </c:pt>
                <c:pt idx="17">
                  <c:v>9.1869999999999994</c:v>
                </c:pt>
                <c:pt idx="18">
                  <c:v>9.2789999999999999</c:v>
                </c:pt>
                <c:pt idx="19">
                  <c:v>9.3719999999999999</c:v>
                </c:pt>
              </c:numCache>
            </c:numRef>
          </c:val>
        </c:ser>
        <c:ser>
          <c:idx val="7"/>
          <c:order val="6"/>
          <c:tx>
            <c:strRef>
              <c:f>Demand!$H$2</c:f>
              <c:strCache>
                <c:ptCount val="1"/>
                <c:pt idx="0">
                  <c:v>Condabri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Demand!$H$3:$H$22</c:f>
              <c:numCache>
                <c:formatCode>_(* #,##0.00_);_(* \(#,##0.00\);_(* "-"??_);_(@_)</c:formatCode>
                <c:ptCount val="20"/>
                <c:pt idx="0">
                  <c:v>22.470031479999999</c:v>
                </c:pt>
                <c:pt idx="1">
                  <c:v>15.429453329999999</c:v>
                </c:pt>
                <c:pt idx="2">
                  <c:v>7.210229</c:v>
                </c:pt>
                <c:pt idx="3">
                  <c:v>7.3742725599999996</c:v>
                </c:pt>
                <c:pt idx="4">
                  <c:v>7.5613778600000003</c:v>
                </c:pt>
                <c:pt idx="5">
                  <c:v>7.5090182900000002</c:v>
                </c:pt>
                <c:pt idx="6">
                  <c:v>7.3874408999999996</c:v>
                </c:pt>
                <c:pt idx="7">
                  <c:v>7.52068812</c:v>
                </c:pt>
                <c:pt idx="8">
                  <c:v>7.2365354000000002</c:v>
                </c:pt>
                <c:pt idx="9">
                  <c:v>7.6628990699999999</c:v>
                </c:pt>
                <c:pt idx="10">
                  <c:v>7.4252693499999998</c:v>
                </c:pt>
                <c:pt idx="11">
                  <c:v>7.5096850100000001</c:v>
                </c:pt>
                <c:pt idx="12">
                  <c:v>7.9700529800000002</c:v>
                </c:pt>
                <c:pt idx="13">
                  <c:v>9.2468495900000001</c:v>
                </c:pt>
                <c:pt idx="14">
                  <c:v>11.534714709999999</c:v>
                </c:pt>
                <c:pt idx="15">
                  <c:v>13.772539829999999</c:v>
                </c:pt>
                <c:pt idx="16">
                  <c:v>16.31248763</c:v>
                </c:pt>
                <c:pt idx="17">
                  <c:v>18.78021386</c:v>
                </c:pt>
                <c:pt idx="18">
                  <c:v>19.421546190000001</c:v>
                </c:pt>
                <c:pt idx="19">
                  <c:v>19.620816319999999</c:v>
                </c:pt>
              </c:numCache>
            </c:numRef>
          </c:val>
        </c:ser>
        <c:ser>
          <c:idx val="8"/>
          <c:order val="7"/>
          <c:tx>
            <c:strRef>
              <c:f>Demand!$I$2</c:f>
              <c:strCache>
                <c:ptCount val="1"/>
                <c:pt idx="0">
                  <c:v>G LNG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Demand!$I$3:$I$22</c:f>
              <c:numCache>
                <c:formatCode>_(* #,##0.00_);_(* \(#,##0.00\);_(* "-"??_);_(@_)</c:formatCode>
                <c:ptCount val="20"/>
                <c:pt idx="0">
                  <c:v>305.17846538999999</c:v>
                </c:pt>
                <c:pt idx="1">
                  <c:v>389.23471970999998</c:v>
                </c:pt>
                <c:pt idx="2">
                  <c:v>431.48584477999998</c:v>
                </c:pt>
                <c:pt idx="3">
                  <c:v>440.17431497000001</c:v>
                </c:pt>
                <c:pt idx="4">
                  <c:v>441.35310157999999</c:v>
                </c:pt>
                <c:pt idx="5">
                  <c:v>438.62975418000002</c:v>
                </c:pt>
                <c:pt idx="6">
                  <c:v>438.62975418000002</c:v>
                </c:pt>
                <c:pt idx="7">
                  <c:v>438.27871777000001</c:v>
                </c:pt>
                <c:pt idx="8">
                  <c:v>439.45231092</c:v>
                </c:pt>
                <c:pt idx="9">
                  <c:v>437.57087421</c:v>
                </c:pt>
                <c:pt idx="10">
                  <c:v>435.47042532</c:v>
                </c:pt>
                <c:pt idx="11">
                  <c:v>435.47042532</c:v>
                </c:pt>
                <c:pt idx="12">
                  <c:v>436.63632452000002</c:v>
                </c:pt>
                <c:pt idx="13">
                  <c:v>435.47042532</c:v>
                </c:pt>
                <c:pt idx="14">
                  <c:v>434.50067962000003</c:v>
                </c:pt>
                <c:pt idx="15">
                  <c:v>431.62306503000002</c:v>
                </c:pt>
                <c:pt idx="16">
                  <c:v>432.77842356000002</c:v>
                </c:pt>
                <c:pt idx="17">
                  <c:v>431.62306503000002</c:v>
                </c:pt>
                <c:pt idx="18">
                  <c:v>431.62306503000002</c:v>
                </c:pt>
                <c:pt idx="19">
                  <c:v>431.62306503000002</c:v>
                </c:pt>
              </c:numCache>
            </c:numRef>
          </c:val>
        </c:ser>
        <c:ser>
          <c:idx val="9"/>
          <c:order val="8"/>
          <c:tx>
            <c:strRef>
              <c:f>Demand!$J$2</c:f>
              <c:strCache>
                <c:ptCount val="1"/>
                <c:pt idx="0">
                  <c:v>Gippsland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Demand!$J$3:$J$22</c:f>
              <c:numCache>
                <c:formatCode>_(* #,##0.00_);_(* \(#,##0.00\);_(* "-"??_);_(@_)</c:formatCode>
                <c:ptCount val="20"/>
                <c:pt idx="0">
                  <c:v>0.66505773999999995</c:v>
                </c:pt>
                <c:pt idx="1">
                  <c:v>0.63280287000000002</c:v>
                </c:pt>
                <c:pt idx="2">
                  <c:v>0.61504632999999997</c:v>
                </c:pt>
                <c:pt idx="3">
                  <c:v>0.64379297000000002</c:v>
                </c:pt>
                <c:pt idx="4">
                  <c:v>0.64076732000000003</c:v>
                </c:pt>
                <c:pt idx="5">
                  <c:v>0.66807477000000004</c:v>
                </c:pt>
                <c:pt idx="6">
                  <c:v>0.64336070000000001</c:v>
                </c:pt>
                <c:pt idx="7">
                  <c:v>0.79478583999999997</c:v>
                </c:pt>
                <c:pt idx="8">
                  <c:v>0.97027028999999998</c:v>
                </c:pt>
                <c:pt idx="9">
                  <c:v>1.2329189</c:v>
                </c:pt>
                <c:pt idx="10">
                  <c:v>1.32530573</c:v>
                </c:pt>
                <c:pt idx="11">
                  <c:v>1.2408810400000001</c:v>
                </c:pt>
                <c:pt idx="12">
                  <c:v>1.5678083300000001</c:v>
                </c:pt>
                <c:pt idx="13">
                  <c:v>2.0828542799999998</c:v>
                </c:pt>
                <c:pt idx="14">
                  <c:v>3.0912640599999999</c:v>
                </c:pt>
                <c:pt idx="15">
                  <c:v>3.2075545299999999</c:v>
                </c:pt>
                <c:pt idx="16">
                  <c:v>3.90093991</c:v>
                </c:pt>
                <c:pt idx="17">
                  <c:v>3.6770699599999999</c:v>
                </c:pt>
                <c:pt idx="18">
                  <c:v>4.4208270599999997</c:v>
                </c:pt>
                <c:pt idx="19">
                  <c:v>4.6114932199999998</c:v>
                </c:pt>
              </c:numCache>
            </c:numRef>
          </c:val>
        </c:ser>
        <c:ser>
          <c:idx val="10"/>
          <c:order val="9"/>
          <c:tx>
            <c:strRef>
              <c:f>Demand!$K$2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Demand!$K$3:$K$22</c:f>
              <c:numCache>
                <c:formatCode>_(* #,##0.00_);_(* \(#,##0.00\);_(* "-"??_);_(@_)</c:formatCode>
                <c:ptCount val="20"/>
                <c:pt idx="0">
                  <c:v>50.539470000000001</c:v>
                </c:pt>
                <c:pt idx="1">
                  <c:v>50.094430000000003</c:v>
                </c:pt>
                <c:pt idx="2">
                  <c:v>49.687240000000003</c:v>
                </c:pt>
                <c:pt idx="3">
                  <c:v>50.219009999999997</c:v>
                </c:pt>
                <c:pt idx="4">
                  <c:v>50.369459999999997</c:v>
                </c:pt>
                <c:pt idx="5">
                  <c:v>50.428789999999999</c:v>
                </c:pt>
                <c:pt idx="6">
                  <c:v>50.262120000000003</c:v>
                </c:pt>
                <c:pt idx="7">
                  <c:v>50.487119999999997</c:v>
                </c:pt>
                <c:pt idx="8">
                  <c:v>50.759320000000002</c:v>
                </c:pt>
                <c:pt idx="9">
                  <c:v>51.048729999999999</c:v>
                </c:pt>
                <c:pt idx="10">
                  <c:v>51.305190000000003</c:v>
                </c:pt>
                <c:pt idx="11">
                  <c:v>51.578389999999999</c:v>
                </c:pt>
                <c:pt idx="12">
                  <c:v>51.878810000000001</c:v>
                </c:pt>
                <c:pt idx="13">
                  <c:v>52.174059999999997</c:v>
                </c:pt>
                <c:pt idx="14">
                  <c:v>52.499769999999998</c:v>
                </c:pt>
                <c:pt idx="15">
                  <c:v>52.822650000000003</c:v>
                </c:pt>
                <c:pt idx="16">
                  <c:v>53.138710000000003</c:v>
                </c:pt>
                <c:pt idx="17">
                  <c:v>53.466650000000001</c:v>
                </c:pt>
                <c:pt idx="18">
                  <c:v>53.80997</c:v>
                </c:pt>
                <c:pt idx="19">
                  <c:v>54.17521</c:v>
                </c:pt>
              </c:numCache>
            </c:numRef>
          </c:val>
        </c:ser>
        <c:ser>
          <c:idx val="11"/>
          <c:order val="10"/>
          <c:tx>
            <c:strRef>
              <c:f>Demand!$L$2</c:f>
              <c:strCache>
                <c:ptCount val="1"/>
                <c:pt idx="0">
                  <c:v>Hallett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Demand!$L$3:$L$22</c:f>
              <c:numCache>
                <c:formatCode>_(* #,##0.00_);_(* \(#,##0.00\);_(* "-"??_);_(@_)</c:formatCode>
                <c:ptCount val="20"/>
                <c:pt idx="0">
                  <c:v>13.818423989999999</c:v>
                </c:pt>
                <c:pt idx="1">
                  <c:v>13.792691980000001</c:v>
                </c:pt>
                <c:pt idx="2">
                  <c:v>13.767081259999999</c:v>
                </c:pt>
                <c:pt idx="3">
                  <c:v>13.67338125</c:v>
                </c:pt>
                <c:pt idx="4">
                  <c:v>13.6293074</c:v>
                </c:pt>
                <c:pt idx="5">
                  <c:v>13.596648780000001</c:v>
                </c:pt>
                <c:pt idx="6">
                  <c:v>13.467645559999999</c:v>
                </c:pt>
                <c:pt idx="7">
                  <c:v>13.535302059999999</c:v>
                </c:pt>
                <c:pt idx="8">
                  <c:v>13.618366419999999</c:v>
                </c:pt>
                <c:pt idx="9">
                  <c:v>13.738948600000001</c:v>
                </c:pt>
                <c:pt idx="10">
                  <c:v>13.72647926</c:v>
                </c:pt>
                <c:pt idx="11">
                  <c:v>13.715878829999999</c:v>
                </c:pt>
                <c:pt idx="12">
                  <c:v>13.682685149999999</c:v>
                </c:pt>
                <c:pt idx="13">
                  <c:v>13.69286765</c:v>
                </c:pt>
                <c:pt idx="14">
                  <c:v>13.70351717</c:v>
                </c:pt>
                <c:pt idx="15">
                  <c:v>13.688740839999999</c:v>
                </c:pt>
                <c:pt idx="16">
                  <c:v>13.76900848</c:v>
                </c:pt>
                <c:pt idx="17">
                  <c:v>13.73988368</c:v>
                </c:pt>
                <c:pt idx="18">
                  <c:v>13.767409049999999</c:v>
                </c:pt>
                <c:pt idx="19">
                  <c:v>13.77653632</c:v>
                </c:pt>
              </c:numCache>
            </c:numRef>
          </c:val>
        </c:ser>
        <c:ser>
          <c:idx val="13"/>
          <c:order val="11"/>
          <c:tx>
            <c:strRef>
              <c:f>Demand!$M$2</c:f>
              <c:strCache>
                <c:ptCount val="1"/>
                <c:pt idx="0">
                  <c:v>Hoskintown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Demand!$M$3:$M$22</c:f>
              <c:numCache>
                <c:formatCode>_(* #,##0.00_);_(* \(#,##0.00\);_(* "-"??_);_(@_)</c:formatCode>
                <c:ptCount val="20"/>
                <c:pt idx="0">
                  <c:v>15.87816449</c:v>
                </c:pt>
                <c:pt idx="1">
                  <c:v>14.21604263</c:v>
                </c:pt>
                <c:pt idx="2">
                  <c:v>14.073909840000001</c:v>
                </c:pt>
                <c:pt idx="3">
                  <c:v>13.619949399999999</c:v>
                </c:pt>
                <c:pt idx="4">
                  <c:v>13.930376280000001</c:v>
                </c:pt>
                <c:pt idx="5">
                  <c:v>13.76825723</c:v>
                </c:pt>
                <c:pt idx="6">
                  <c:v>14.3411045</c:v>
                </c:pt>
                <c:pt idx="7">
                  <c:v>13.93605408</c:v>
                </c:pt>
                <c:pt idx="8">
                  <c:v>13.98804511</c:v>
                </c:pt>
                <c:pt idx="9">
                  <c:v>13.86663472</c:v>
                </c:pt>
                <c:pt idx="10">
                  <c:v>13.930724319999999</c:v>
                </c:pt>
                <c:pt idx="11">
                  <c:v>14.16174644</c:v>
                </c:pt>
                <c:pt idx="12">
                  <c:v>13.97250446</c:v>
                </c:pt>
                <c:pt idx="13">
                  <c:v>14.29023452</c:v>
                </c:pt>
                <c:pt idx="14">
                  <c:v>13.829966410000001</c:v>
                </c:pt>
                <c:pt idx="15">
                  <c:v>13.984420200000001</c:v>
                </c:pt>
                <c:pt idx="16">
                  <c:v>14.02379835</c:v>
                </c:pt>
                <c:pt idx="17">
                  <c:v>14.10111822</c:v>
                </c:pt>
                <c:pt idx="18">
                  <c:v>14.29241959</c:v>
                </c:pt>
                <c:pt idx="19">
                  <c:v>15.468757630000001</c:v>
                </c:pt>
              </c:numCache>
            </c:numRef>
          </c:val>
        </c:ser>
        <c:ser>
          <c:idx val="14"/>
          <c:order val="12"/>
          <c:tx>
            <c:strRef>
              <c:f>Demand!$N$2</c:f>
              <c:strCache>
                <c:ptCount val="1"/>
                <c:pt idx="0">
                  <c:v>Kogan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Demand!$N$3:$N$22</c:f>
              <c:numCache>
                <c:formatCode>_(* #,##0.00_);_(* \(#,##0.00\);_(* "-"??_);_(@_)</c:formatCode>
                <c:ptCount val="20"/>
                <c:pt idx="0">
                  <c:v>28.51567373</c:v>
                </c:pt>
                <c:pt idx="1">
                  <c:v>22.225559459999999</c:v>
                </c:pt>
                <c:pt idx="2">
                  <c:v>17.913884670000002</c:v>
                </c:pt>
                <c:pt idx="3">
                  <c:v>18.36493703</c:v>
                </c:pt>
                <c:pt idx="4">
                  <c:v>18.2818085</c:v>
                </c:pt>
                <c:pt idx="5">
                  <c:v>18.53501077</c:v>
                </c:pt>
                <c:pt idx="6">
                  <c:v>18.28907225</c:v>
                </c:pt>
                <c:pt idx="7">
                  <c:v>18.784752050000002</c:v>
                </c:pt>
                <c:pt idx="8">
                  <c:v>18.520475210000001</c:v>
                </c:pt>
                <c:pt idx="9">
                  <c:v>19.343413869999999</c:v>
                </c:pt>
                <c:pt idx="10">
                  <c:v>19.32036639</c:v>
                </c:pt>
                <c:pt idx="11">
                  <c:v>19.35639115</c:v>
                </c:pt>
                <c:pt idx="12">
                  <c:v>19.533118600000002</c:v>
                </c:pt>
                <c:pt idx="13">
                  <c:v>19.702438579999999</c:v>
                </c:pt>
                <c:pt idx="14">
                  <c:v>20.809584640000001</c:v>
                </c:pt>
                <c:pt idx="15">
                  <c:v>21.900087360000001</c:v>
                </c:pt>
                <c:pt idx="16">
                  <c:v>23.369890430000002</c:v>
                </c:pt>
                <c:pt idx="17">
                  <c:v>24.789998010000001</c:v>
                </c:pt>
                <c:pt idx="18">
                  <c:v>25.353021760000001</c:v>
                </c:pt>
                <c:pt idx="19">
                  <c:v>23.60647367</c:v>
                </c:pt>
              </c:numCache>
            </c:numRef>
          </c:val>
        </c:ser>
        <c:ser>
          <c:idx val="15"/>
          <c:order val="13"/>
          <c:tx>
            <c:strRef>
              <c:f>Demand!$O$2</c:f>
              <c:strCache>
                <c:ptCount val="1"/>
                <c:pt idx="0">
                  <c:v>Melbourne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Demand!$O$3:$O$22</c:f>
              <c:numCache>
                <c:formatCode>_(* #,##0.00_);_(* \(#,##0.00\);_(* "-"??_);_(@_)</c:formatCode>
                <c:ptCount val="20"/>
                <c:pt idx="0">
                  <c:v>159.84597137</c:v>
                </c:pt>
                <c:pt idx="1">
                  <c:v>158.97969062999999</c:v>
                </c:pt>
                <c:pt idx="2">
                  <c:v>155.78219024000001</c:v>
                </c:pt>
                <c:pt idx="3">
                  <c:v>154.60004817999999</c:v>
                </c:pt>
                <c:pt idx="4">
                  <c:v>153.62350721000001</c:v>
                </c:pt>
                <c:pt idx="5">
                  <c:v>152.14228258</c:v>
                </c:pt>
                <c:pt idx="6">
                  <c:v>151.00903296000001</c:v>
                </c:pt>
                <c:pt idx="7">
                  <c:v>151.61722621999999</c:v>
                </c:pt>
                <c:pt idx="8">
                  <c:v>152.53353182000001</c:v>
                </c:pt>
                <c:pt idx="9">
                  <c:v>153.22537815999999</c:v>
                </c:pt>
                <c:pt idx="10">
                  <c:v>153.47941999</c:v>
                </c:pt>
                <c:pt idx="11">
                  <c:v>153.58420294000001</c:v>
                </c:pt>
                <c:pt idx="12">
                  <c:v>153.79037166000001</c:v>
                </c:pt>
                <c:pt idx="13">
                  <c:v>154.56207900000001</c:v>
                </c:pt>
                <c:pt idx="14">
                  <c:v>155.05958959</c:v>
                </c:pt>
                <c:pt idx="15">
                  <c:v>155.93240623</c:v>
                </c:pt>
                <c:pt idx="16">
                  <c:v>157.11673553</c:v>
                </c:pt>
                <c:pt idx="17">
                  <c:v>157.62017854999999</c:v>
                </c:pt>
                <c:pt idx="18">
                  <c:v>158.76579447</c:v>
                </c:pt>
                <c:pt idx="19">
                  <c:v>159.36959075999999</c:v>
                </c:pt>
              </c:numCache>
            </c:numRef>
          </c:val>
        </c:ser>
        <c:ser>
          <c:idx val="16"/>
          <c:order val="14"/>
          <c:tx>
            <c:strRef>
              <c:f>Demand!$P$2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Demand!$P$3:$P$22</c:f>
              <c:numCache>
                <c:formatCode>_(* #,##0.00_);_(* \(#,##0.00\);_(* "-"??_);_(@_)</c:formatCode>
                <c:ptCount val="20"/>
                <c:pt idx="0">
                  <c:v>6.43</c:v>
                </c:pt>
                <c:pt idx="1">
                  <c:v>6.3579999999999997</c:v>
                </c:pt>
                <c:pt idx="2">
                  <c:v>6.2910000000000004</c:v>
                </c:pt>
                <c:pt idx="3">
                  <c:v>6.25</c:v>
                </c:pt>
                <c:pt idx="4">
                  <c:v>6.4189999999999996</c:v>
                </c:pt>
                <c:pt idx="5">
                  <c:v>6.569</c:v>
                </c:pt>
                <c:pt idx="6">
                  <c:v>6.68</c:v>
                </c:pt>
                <c:pt idx="7">
                  <c:v>6.694</c:v>
                </c:pt>
                <c:pt idx="8">
                  <c:v>6.7149999999999999</c:v>
                </c:pt>
                <c:pt idx="9">
                  <c:v>6.7370000000000001</c:v>
                </c:pt>
                <c:pt idx="10">
                  <c:v>6.7560000000000002</c:v>
                </c:pt>
                <c:pt idx="11">
                  <c:v>6.7779999999999996</c:v>
                </c:pt>
                <c:pt idx="12">
                  <c:v>6.8010000000000002</c:v>
                </c:pt>
                <c:pt idx="13">
                  <c:v>6.8259999999999996</c:v>
                </c:pt>
                <c:pt idx="14">
                  <c:v>6.8520000000000003</c:v>
                </c:pt>
                <c:pt idx="15">
                  <c:v>6.8780000000000001</c:v>
                </c:pt>
                <c:pt idx="16">
                  <c:v>6.9050000000000002</c:v>
                </c:pt>
                <c:pt idx="17">
                  <c:v>6.9329999999999998</c:v>
                </c:pt>
                <c:pt idx="18">
                  <c:v>6.9770000000000003</c:v>
                </c:pt>
                <c:pt idx="19">
                  <c:v>7.0229999999999997</c:v>
                </c:pt>
              </c:numCache>
            </c:numRef>
          </c:val>
        </c:ser>
        <c:ser>
          <c:idx val="17"/>
          <c:order val="15"/>
          <c:tx>
            <c:strRef>
              <c:f>Demand!$Q$2</c:f>
              <c:strCache>
                <c:ptCount val="1"/>
                <c:pt idx="0">
                  <c:v>Mount Isa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Demand!$Q$3:$Q$22</c:f>
              <c:numCache>
                <c:formatCode>_(* #,##0.00_);_(* \(#,##0.00\);_(* "-"??_);_(@_)</c:formatCode>
                <c:ptCount val="20"/>
                <c:pt idx="0">
                  <c:v>29.515000000000001</c:v>
                </c:pt>
                <c:pt idx="1">
                  <c:v>28.260999999999999</c:v>
                </c:pt>
                <c:pt idx="2">
                  <c:v>28.131</c:v>
                </c:pt>
                <c:pt idx="3">
                  <c:v>28.082999999999998</c:v>
                </c:pt>
                <c:pt idx="4">
                  <c:v>30.893000000000001</c:v>
                </c:pt>
                <c:pt idx="5">
                  <c:v>30.387</c:v>
                </c:pt>
                <c:pt idx="6">
                  <c:v>27.516999999999999</c:v>
                </c:pt>
                <c:pt idx="7">
                  <c:v>27.672000000000001</c:v>
                </c:pt>
                <c:pt idx="8">
                  <c:v>27.367000000000001</c:v>
                </c:pt>
                <c:pt idx="9">
                  <c:v>27.579000000000001</c:v>
                </c:pt>
                <c:pt idx="10">
                  <c:v>27.768000000000001</c:v>
                </c:pt>
                <c:pt idx="11">
                  <c:v>27.984000000000002</c:v>
                </c:pt>
                <c:pt idx="12">
                  <c:v>28.196000000000002</c:v>
                </c:pt>
                <c:pt idx="13">
                  <c:v>28.398</c:v>
                </c:pt>
                <c:pt idx="14">
                  <c:v>28.608000000000001</c:v>
                </c:pt>
                <c:pt idx="15">
                  <c:v>28.820000010000001</c:v>
                </c:pt>
                <c:pt idx="16">
                  <c:v>29.036000000000001</c:v>
                </c:pt>
                <c:pt idx="17">
                  <c:v>29.254000000000001</c:v>
                </c:pt>
                <c:pt idx="18">
                  <c:v>29.484000000000002</c:v>
                </c:pt>
                <c:pt idx="19">
                  <c:v>29.715</c:v>
                </c:pt>
              </c:numCache>
            </c:numRef>
          </c:val>
        </c:ser>
        <c:ser>
          <c:idx val="18"/>
          <c:order val="16"/>
          <c:tx>
            <c:strRef>
              <c:f>Demand!$R$2</c:f>
              <c:strCache>
                <c:ptCount val="1"/>
                <c:pt idx="0">
                  <c:v>Penola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Demand!$R$3:$R$22</c:f>
              <c:numCache>
                <c:formatCode>_(* #,##0.00_);_(* \(#,##0.00\);_(* "-"??_);_(@_)</c:formatCode>
                <c:ptCount val="20"/>
                <c:pt idx="0">
                  <c:v>2.6315759000000001</c:v>
                </c:pt>
                <c:pt idx="1">
                  <c:v>2.5640492400000001</c:v>
                </c:pt>
                <c:pt idx="2">
                  <c:v>2.54974224</c:v>
                </c:pt>
                <c:pt idx="3">
                  <c:v>2.4871147300000001</c:v>
                </c:pt>
                <c:pt idx="4">
                  <c:v>2.4594427099999998</c:v>
                </c:pt>
                <c:pt idx="5">
                  <c:v>2.4555162199999998</c:v>
                </c:pt>
                <c:pt idx="6">
                  <c:v>2.4319738599999998</c:v>
                </c:pt>
                <c:pt idx="7">
                  <c:v>2.46926764</c:v>
                </c:pt>
                <c:pt idx="8">
                  <c:v>2.4981434600000001</c:v>
                </c:pt>
                <c:pt idx="9">
                  <c:v>2.5021395399999999</c:v>
                </c:pt>
                <c:pt idx="10">
                  <c:v>2.5371852000000001</c:v>
                </c:pt>
                <c:pt idx="11">
                  <c:v>2.53347298</c:v>
                </c:pt>
                <c:pt idx="12">
                  <c:v>2.5220921999999999</c:v>
                </c:pt>
                <c:pt idx="13">
                  <c:v>2.53734759</c:v>
                </c:pt>
                <c:pt idx="14">
                  <c:v>2.45808545</c:v>
                </c:pt>
                <c:pt idx="15">
                  <c:v>2.4271052900000001</c:v>
                </c:pt>
                <c:pt idx="16">
                  <c:v>2.45227773</c:v>
                </c:pt>
                <c:pt idx="17">
                  <c:v>2.44093618</c:v>
                </c:pt>
                <c:pt idx="18">
                  <c:v>2.4601399000000002</c:v>
                </c:pt>
                <c:pt idx="19">
                  <c:v>2.4492671600000002</c:v>
                </c:pt>
              </c:numCache>
            </c:numRef>
          </c:val>
        </c:ser>
        <c:ser>
          <c:idx val="19"/>
          <c:order val="17"/>
          <c:tx>
            <c:strRef>
              <c:f>Demand!$S$2</c:f>
              <c:strCache>
                <c:ptCount val="1"/>
                <c:pt idx="0">
                  <c:v>Port Campbell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Demand!$S$3:$S$22</c:f>
              <c:numCache>
                <c:formatCode>_(* #,##0.00_);_(* \(#,##0.00\);_(* "-"??_);_(@_)</c:formatCode>
                <c:ptCount val="20"/>
                <c:pt idx="0">
                  <c:v>41.736282289999998</c:v>
                </c:pt>
                <c:pt idx="1">
                  <c:v>39.62671211</c:v>
                </c:pt>
                <c:pt idx="2">
                  <c:v>38.044790859999999</c:v>
                </c:pt>
                <c:pt idx="3">
                  <c:v>39.459460249999999</c:v>
                </c:pt>
                <c:pt idx="4">
                  <c:v>39.076279309999997</c:v>
                </c:pt>
                <c:pt idx="5">
                  <c:v>39.192918540000001</c:v>
                </c:pt>
                <c:pt idx="6">
                  <c:v>39.213978910000002</c:v>
                </c:pt>
                <c:pt idx="7">
                  <c:v>38.657099680000002</c:v>
                </c:pt>
                <c:pt idx="8">
                  <c:v>38.885271279999998</c:v>
                </c:pt>
                <c:pt idx="9">
                  <c:v>38.756384709999999</c:v>
                </c:pt>
                <c:pt idx="10">
                  <c:v>39.0641903</c:v>
                </c:pt>
                <c:pt idx="11">
                  <c:v>40.130766459999997</c:v>
                </c:pt>
                <c:pt idx="12">
                  <c:v>41.019807319999998</c:v>
                </c:pt>
                <c:pt idx="13">
                  <c:v>39.442439299999997</c:v>
                </c:pt>
                <c:pt idx="14">
                  <c:v>40.03718791</c:v>
                </c:pt>
                <c:pt idx="15">
                  <c:v>40.33973804</c:v>
                </c:pt>
                <c:pt idx="16">
                  <c:v>39.777970750000001</c:v>
                </c:pt>
                <c:pt idx="17">
                  <c:v>41.037929079999998</c:v>
                </c:pt>
                <c:pt idx="18">
                  <c:v>40.729479679999997</c:v>
                </c:pt>
                <c:pt idx="19">
                  <c:v>40.33208226</c:v>
                </c:pt>
              </c:numCache>
            </c:numRef>
          </c:val>
        </c:ser>
        <c:ser>
          <c:idx val="20"/>
          <c:order val="18"/>
          <c:tx>
            <c:strRef>
              <c:f>Demand!$T$2</c:f>
              <c:strCache>
                <c:ptCount val="1"/>
                <c:pt idx="0">
                  <c:v>QC LNG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Demand!$T$3:$T$22</c:f>
              <c:numCache>
                <c:formatCode>_(* #,##0.00_);_(* \(#,##0.00\);_(* "-"??_);_(@_)</c:formatCode>
                <c:ptCount val="20"/>
                <c:pt idx="0">
                  <c:v>474.03371813000001</c:v>
                </c:pt>
                <c:pt idx="1">
                  <c:v>482.50162571999999</c:v>
                </c:pt>
                <c:pt idx="2">
                  <c:v>482.50162571999999</c:v>
                </c:pt>
                <c:pt idx="3">
                  <c:v>482.50162556999999</c:v>
                </c:pt>
                <c:pt idx="4">
                  <c:v>483.79301758000003</c:v>
                </c:pt>
                <c:pt idx="5">
                  <c:v>482.47407996999999</c:v>
                </c:pt>
                <c:pt idx="6">
                  <c:v>482.43017502999999</c:v>
                </c:pt>
                <c:pt idx="7">
                  <c:v>482.38627007999997</c:v>
                </c:pt>
                <c:pt idx="8">
                  <c:v>483.63336643000002</c:v>
                </c:pt>
                <c:pt idx="9">
                  <c:v>482.29846058999999</c:v>
                </c:pt>
                <c:pt idx="10">
                  <c:v>482.25455563999998</c:v>
                </c:pt>
                <c:pt idx="11">
                  <c:v>482.21065074000001</c:v>
                </c:pt>
                <c:pt idx="12">
                  <c:v>483.45726572000001</c:v>
                </c:pt>
                <c:pt idx="13">
                  <c:v>482.12284103000002</c:v>
                </c:pt>
                <c:pt idx="14">
                  <c:v>482.07893608000001</c:v>
                </c:pt>
                <c:pt idx="15">
                  <c:v>482.03503131000002</c:v>
                </c:pt>
                <c:pt idx="16">
                  <c:v>483.28116513999998</c:v>
                </c:pt>
                <c:pt idx="17">
                  <c:v>481.94722164000001</c:v>
                </c:pt>
                <c:pt idx="18">
                  <c:v>481.9033167</c:v>
                </c:pt>
                <c:pt idx="19">
                  <c:v>481.45297477999998</c:v>
                </c:pt>
              </c:numCache>
            </c:numRef>
          </c:val>
        </c:ser>
        <c:ser>
          <c:idx val="21"/>
          <c:order val="19"/>
          <c:tx>
            <c:strRef>
              <c:f>Demand!$U$2</c:f>
              <c:strCache>
                <c:ptCount val="1"/>
                <c:pt idx="0">
                  <c:v>Sydney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Demand!$U$3:$U$22</c:f>
              <c:numCache>
                <c:formatCode>_(* #,##0.00_);_(* \(#,##0.00\);_(* "-"??_);_(@_)</c:formatCode>
                <c:ptCount val="20"/>
                <c:pt idx="0">
                  <c:v>95.944273519999996</c:v>
                </c:pt>
                <c:pt idx="1">
                  <c:v>96.291423249999994</c:v>
                </c:pt>
                <c:pt idx="2">
                  <c:v>91.322421309999996</c:v>
                </c:pt>
                <c:pt idx="3">
                  <c:v>87.37912919</c:v>
                </c:pt>
                <c:pt idx="4">
                  <c:v>87.044676960000004</c:v>
                </c:pt>
                <c:pt idx="5">
                  <c:v>86.554715400000006</c:v>
                </c:pt>
                <c:pt idx="6">
                  <c:v>86.760045210000001</c:v>
                </c:pt>
                <c:pt idx="7">
                  <c:v>88.550864799999999</c:v>
                </c:pt>
                <c:pt idx="8">
                  <c:v>89.96001072</c:v>
                </c:pt>
                <c:pt idx="9">
                  <c:v>91.097837310000003</c:v>
                </c:pt>
                <c:pt idx="10">
                  <c:v>91.70358976</c:v>
                </c:pt>
                <c:pt idx="11">
                  <c:v>92.775891430000001</c:v>
                </c:pt>
                <c:pt idx="12">
                  <c:v>95.070262060000005</c:v>
                </c:pt>
                <c:pt idx="13">
                  <c:v>97.823163280000003</c:v>
                </c:pt>
                <c:pt idx="14">
                  <c:v>101.45631653</c:v>
                </c:pt>
                <c:pt idx="15">
                  <c:v>105.43362406</c:v>
                </c:pt>
                <c:pt idx="16">
                  <c:v>109.47551333</c:v>
                </c:pt>
                <c:pt idx="17">
                  <c:v>112.73545682</c:v>
                </c:pt>
                <c:pt idx="18">
                  <c:v>118.9606354</c:v>
                </c:pt>
                <c:pt idx="19">
                  <c:v>125.58761459999999</c:v>
                </c:pt>
              </c:numCache>
            </c:numRef>
          </c:val>
        </c:ser>
        <c:ser>
          <c:idx val="22"/>
          <c:order val="20"/>
          <c:tx>
            <c:strRef>
              <c:f>Demand!$V$2</c:f>
              <c:strCache>
                <c:ptCount val="1"/>
                <c:pt idx="0">
                  <c:v>Tasmania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Demand!$V$3:$V$22</c:f>
              <c:numCache>
                <c:formatCode>_(* #,##0.00_);_(* \(#,##0.00\);_(* "-"??_);_(@_)</c:formatCode>
                <c:ptCount val="20"/>
                <c:pt idx="0">
                  <c:v>6.6909999999999998</c:v>
                </c:pt>
                <c:pt idx="1">
                  <c:v>6.7679999999999998</c:v>
                </c:pt>
                <c:pt idx="2">
                  <c:v>6.7859999999999996</c:v>
                </c:pt>
                <c:pt idx="3">
                  <c:v>6.8440000000000003</c:v>
                </c:pt>
                <c:pt idx="4">
                  <c:v>6.8949999999999996</c:v>
                </c:pt>
                <c:pt idx="5">
                  <c:v>6.9390000000000001</c:v>
                </c:pt>
                <c:pt idx="6">
                  <c:v>6.9770000000000003</c:v>
                </c:pt>
                <c:pt idx="7">
                  <c:v>7.01</c:v>
                </c:pt>
                <c:pt idx="8">
                  <c:v>7.0380000000000003</c:v>
                </c:pt>
                <c:pt idx="9">
                  <c:v>7.0609999999999999</c:v>
                </c:pt>
                <c:pt idx="10">
                  <c:v>7.0789999999999997</c:v>
                </c:pt>
                <c:pt idx="11">
                  <c:v>7.0919999999999996</c:v>
                </c:pt>
                <c:pt idx="12">
                  <c:v>7.1</c:v>
                </c:pt>
                <c:pt idx="13">
                  <c:v>7.1059999999999999</c:v>
                </c:pt>
                <c:pt idx="14">
                  <c:v>7.109</c:v>
                </c:pt>
                <c:pt idx="15">
                  <c:v>7.1109999999999998</c:v>
                </c:pt>
                <c:pt idx="16">
                  <c:v>7.1130000000000004</c:v>
                </c:pt>
                <c:pt idx="17">
                  <c:v>7.1139999999999999</c:v>
                </c:pt>
                <c:pt idx="18">
                  <c:v>7.1139999999999999</c:v>
                </c:pt>
                <c:pt idx="19">
                  <c:v>7.1130000000000004</c:v>
                </c:pt>
              </c:numCache>
            </c:numRef>
          </c:val>
        </c:ser>
        <c:ser>
          <c:idx val="23"/>
          <c:order val="21"/>
          <c:tx>
            <c:strRef>
              <c:f>Demand!$W$2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Demand!$W$3:$W$22</c:f>
              <c:numCache>
                <c:formatCode>_(* #,##0.00_);_(* \(#,##0.00\);_(* "-"??_);_(@_)</c:formatCode>
                <c:ptCount val="20"/>
                <c:pt idx="0">
                  <c:v>6.4368706700000002</c:v>
                </c:pt>
                <c:pt idx="1">
                  <c:v>6.5154518100000001</c:v>
                </c:pt>
                <c:pt idx="2">
                  <c:v>6.7499554599999998</c:v>
                </c:pt>
                <c:pt idx="3">
                  <c:v>6.5596305700000004</c:v>
                </c:pt>
                <c:pt idx="4">
                  <c:v>6.3623192399999997</c:v>
                </c:pt>
                <c:pt idx="5">
                  <c:v>6.9644440699999999</c:v>
                </c:pt>
                <c:pt idx="6">
                  <c:v>8.6433243700000002</c:v>
                </c:pt>
                <c:pt idx="7">
                  <c:v>9.7020042800000006</c:v>
                </c:pt>
                <c:pt idx="8">
                  <c:v>10.246376890000001</c:v>
                </c:pt>
                <c:pt idx="9">
                  <c:v>10.788127530000001</c:v>
                </c:pt>
                <c:pt idx="10">
                  <c:v>11.09947762</c:v>
                </c:pt>
                <c:pt idx="11">
                  <c:v>11.81398237</c:v>
                </c:pt>
                <c:pt idx="12">
                  <c:v>12.779221359999999</c:v>
                </c:pt>
                <c:pt idx="13">
                  <c:v>14.61579538</c:v>
                </c:pt>
                <c:pt idx="14">
                  <c:v>16.368692249999999</c:v>
                </c:pt>
                <c:pt idx="15">
                  <c:v>17.834471740000001</c:v>
                </c:pt>
                <c:pt idx="16">
                  <c:v>19.411976379999999</c:v>
                </c:pt>
                <c:pt idx="17">
                  <c:v>20.905880639999999</c:v>
                </c:pt>
                <c:pt idx="18">
                  <c:v>29.116575319999999</c:v>
                </c:pt>
                <c:pt idx="19">
                  <c:v>39.74236054</c:v>
                </c:pt>
              </c:numCache>
            </c:numRef>
          </c:val>
        </c:ser>
        <c:ser>
          <c:idx val="25"/>
          <c:order val="22"/>
          <c:tx>
            <c:strRef>
              <c:f>Demand!$X$2</c:f>
              <c:strCache>
                <c:ptCount val="1"/>
                <c:pt idx="0">
                  <c:v>Wagga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Demand!$X$3:$X$22</c:f>
              <c:numCache>
                <c:formatCode>_(* #,##0.00_);_(* \(#,##0.00\);_(* "-"??_);_(@_)</c:formatCode>
                <c:ptCount val="20"/>
                <c:pt idx="0">
                  <c:v>0.20928505999999999</c:v>
                </c:pt>
                <c:pt idx="1">
                  <c:v>0.1063339</c:v>
                </c:pt>
                <c:pt idx="2">
                  <c:v>0.16672711000000001</c:v>
                </c:pt>
                <c:pt idx="3">
                  <c:v>0.11522209</c:v>
                </c:pt>
                <c:pt idx="4">
                  <c:v>8.248838E-2</c:v>
                </c:pt>
                <c:pt idx="5">
                  <c:v>0.11685819</c:v>
                </c:pt>
                <c:pt idx="6">
                  <c:v>0.47102923000000002</c:v>
                </c:pt>
                <c:pt idx="7">
                  <c:v>1.26130787</c:v>
                </c:pt>
                <c:pt idx="8">
                  <c:v>1.68253312</c:v>
                </c:pt>
                <c:pt idx="9">
                  <c:v>1.97135474</c:v>
                </c:pt>
                <c:pt idx="10">
                  <c:v>1.9427287099999999</c:v>
                </c:pt>
                <c:pt idx="11">
                  <c:v>1.72886819</c:v>
                </c:pt>
                <c:pt idx="12">
                  <c:v>1.4171564299999999</c:v>
                </c:pt>
                <c:pt idx="13">
                  <c:v>1.6595281799999999</c:v>
                </c:pt>
                <c:pt idx="14">
                  <c:v>1.41675079</c:v>
                </c:pt>
                <c:pt idx="15">
                  <c:v>1.35083522</c:v>
                </c:pt>
                <c:pt idx="16">
                  <c:v>1.42207306</c:v>
                </c:pt>
                <c:pt idx="17">
                  <c:v>1.61819527</c:v>
                </c:pt>
                <c:pt idx="18">
                  <c:v>1.8465909899999999</c:v>
                </c:pt>
                <c:pt idx="19">
                  <c:v>3.2617377799999998</c:v>
                </c:pt>
              </c:numCache>
            </c:numRef>
          </c:val>
        </c:ser>
        <c:ser>
          <c:idx val="0"/>
          <c:order val="23"/>
          <c:tx>
            <c:strRef>
              <c:f>Demand!$Y$2</c:f>
              <c:strCache>
                <c:ptCount val="1"/>
                <c:pt idx="0">
                  <c:v>Young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Demand!$Y$3:$Y$22</c:f>
              <c:numCache>
                <c:formatCode>_(* #,##0.00_);_(* \(#,##0.00\);_(* "-"??_);_(@_)</c:formatCode>
                <c:ptCount val="20"/>
                <c:pt idx="0">
                  <c:v>12.073</c:v>
                </c:pt>
                <c:pt idx="1">
                  <c:v>12.117000000000001</c:v>
                </c:pt>
                <c:pt idx="2">
                  <c:v>12.111000000000001</c:v>
                </c:pt>
                <c:pt idx="3">
                  <c:v>12.081</c:v>
                </c:pt>
                <c:pt idx="4">
                  <c:v>12.025</c:v>
                </c:pt>
                <c:pt idx="5">
                  <c:v>11.935</c:v>
                </c:pt>
                <c:pt idx="6">
                  <c:v>11.865</c:v>
                </c:pt>
                <c:pt idx="7">
                  <c:v>11.906000000000001</c:v>
                </c:pt>
                <c:pt idx="8">
                  <c:v>11.999000000000001</c:v>
                </c:pt>
                <c:pt idx="9">
                  <c:v>12.087</c:v>
                </c:pt>
                <c:pt idx="10">
                  <c:v>12.173</c:v>
                </c:pt>
                <c:pt idx="11">
                  <c:v>12.256</c:v>
                </c:pt>
                <c:pt idx="12">
                  <c:v>12.343</c:v>
                </c:pt>
                <c:pt idx="13">
                  <c:v>12.435</c:v>
                </c:pt>
                <c:pt idx="14">
                  <c:v>12.532999999999999</c:v>
                </c:pt>
                <c:pt idx="15">
                  <c:v>12.632</c:v>
                </c:pt>
                <c:pt idx="16">
                  <c:v>12.731</c:v>
                </c:pt>
                <c:pt idx="17">
                  <c:v>12.827</c:v>
                </c:pt>
                <c:pt idx="18">
                  <c:v>12.927</c:v>
                </c:pt>
                <c:pt idx="19" formatCode="General">
                  <c:v>13.026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46665072"/>
        <c:axId val="446665464"/>
      </c:barChart>
      <c:catAx>
        <c:axId val="44666507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6665464"/>
        <c:crosses val="autoZero"/>
        <c:auto val="1"/>
        <c:lblAlgn val="ctr"/>
        <c:lblOffset val="100"/>
        <c:noMultiLvlLbl val="0"/>
      </c:catAx>
      <c:valAx>
        <c:axId val="44666546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Demand (PJ)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6665072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chart" Target="../charts/chart7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409575</xdr:colOff>
      <xdr:row>0</xdr:row>
      <xdr:rowOff>180975</xdr:rowOff>
    </xdr:from>
    <xdr:to>
      <xdr:col>12</xdr:col>
      <xdr:colOff>323851</xdr:colOff>
      <xdr:row>50</xdr:row>
      <xdr:rowOff>13536</xdr:rowOff>
    </xdr:to>
    <xdr:pic>
      <xdr:nvPicPr>
        <xdr:cNvPr id="2" name="Picture 1"/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6953250" y="180975"/>
          <a:ext cx="6010276" cy="9490911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10408023" y="0"/>
    <xdr:ext cx="9304587" cy="6077107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18</xdr:col>
      <xdr:colOff>76200</xdr:colOff>
      <xdr:row>0</xdr:row>
      <xdr:rowOff>185736</xdr:rowOff>
    </xdr:from>
    <xdr:to>
      <xdr:col>31</xdr:col>
      <xdr:colOff>438150</xdr:colOff>
      <xdr:row>28</xdr:row>
      <xdr:rowOff>104775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absoluteAnchor>
    <xdr:pos x="831395" y="4837340"/>
    <xdr:ext cx="14844034" cy="6851196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16221074" y="333376"/>
    <xdr:ext cx="14116051" cy="101346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xdr:wsDr xmlns:xdr="http://schemas.openxmlformats.org/drawingml/2006/spreadsheetDrawing" xmlns:a="http://schemas.openxmlformats.org/drawingml/2006/main">
  <xdr:absoluteAnchor>
    <xdr:pos x="16221074" y="333375"/>
    <xdr:ext cx="14468475" cy="82772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19049</xdr:colOff>
      <xdr:row>23</xdr:row>
      <xdr:rowOff>80961</xdr:rowOff>
    </xdr:from>
    <xdr:to>
      <xdr:col>18</xdr:col>
      <xdr:colOff>247649</xdr:colOff>
      <xdr:row>53</xdr:row>
      <xdr:rowOff>142874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195262</xdr:colOff>
      <xdr:row>50</xdr:row>
      <xdr:rowOff>138111</xdr:rowOff>
    </xdr:from>
    <xdr:to>
      <xdr:col>11</xdr:col>
      <xdr:colOff>190500</xdr:colOff>
      <xdr:row>77</xdr:row>
      <xdr:rowOff>161924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12</xdr:col>
      <xdr:colOff>52386</xdr:colOff>
      <xdr:row>50</xdr:row>
      <xdr:rowOff>80961</xdr:rowOff>
    </xdr:from>
    <xdr:to>
      <xdr:col>28</xdr:col>
      <xdr:colOff>714374</xdr:colOff>
      <xdr:row>77</xdr:row>
      <xdr:rowOff>85724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795336</xdr:colOff>
      <xdr:row>23</xdr:row>
      <xdr:rowOff>14286</xdr:rowOff>
    </xdr:from>
    <xdr:to>
      <xdr:col>18</xdr:col>
      <xdr:colOff>476250</xdr:colOff>
      <xdr:row>50</xdr:row>
      <xdr:rowOff>171449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42861</xdr:colOff>
      <xdr:row>23</xdr:row>
      <xdr:rowOff>23812</xdr:rowOff>
    </xdr:from>
    <xdr:to>
      <xdr:col>18</xdr:col>
      <xdr:colOff>95249</xdr:colOff>
      <xdr:row>52</xdr:row>
      <xdr:rowOff>38100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404812</xdr:colOff>
      <xdr:row>24</xdr:row>
      <xdr:rowOff>100011</xdr:rowOff>
    </xdr:from>
    <xdr:to>
      <xdr:col>15</xdr:col>
      <xdr:colOff>428625</xdr:colOff>
      <xdr:row>49</xdr:row>
      <xdr:rowOff>57150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AEMO11">
      <a:dk1>
        <a:srgbClr val="000000"/>
      </a:dk1>
      <a:lt1>
        <a:srgbClr val="FFFFFF"/>
      </a:lt1>
      <a:dk2>
        <a:srgbClr val="1E4164"/>
      </a:dk2>
      <a:lt2>
        <a:srgbClr val="F5F6F7"/>
      </a:lt2>
      <a:accent1>
        <a:srgbClr val="F37421"/>
      </a:accent1>
      <a:accent2>
        <a:srgbClr val="FFC222"/>
      </a:accent2>
      <a:accent3>
        <a:srgbClr val="ADD5F1"/>
      </a:accent3>
      <a:accent4>
        <a:srgbClr val="C41230"/>
      </a:accent4>
      <a:accent5>
        <a:srgbClr val="1E4164"/>
      </a:accent5>
      <a:accent6>
        <a:srgbClr val="948671"/>
      </a:accent6>
      <a:hlink>
        <a:srgbClr val="CB7E80"/>
      </a:hlink>
      <a:folHlink>
        <a:srgbClr val="0000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B26"/>
  <sheetViews>
    <sheetView tabSelected="1" workbookViewId="0">
      <selection activeCell="B18" sqref="B18"/>
    </sheetView>
  </sheetViews>
  <sheetFormatPr defaultRowHeight="15" x14ac:dyDescent="0.25"/>
  <cols>
    <col min="2" max="2" width="89" customWidth="1"/>
  </cols>
  <sheetData>
    <row r="1" spans="2:2" ht="15" customHeight="1" x14ac:dyDescent="0.25">
      <c r="B1" s="1"/>
    </row>
    <row r="3" spans="2:2" x14ac:dyDescent="0.25">
      <c r="B3" s="3" t="s">
        <v>96</v>
      </c>
    </row>
    <row r="4" spans="2:2" x14ac:dyDescent="0.25">
      <c r="B4" s="3" t="s">
        <v>143</v>
      </c>
    </row>
    <row r="5" spans="2:2" x14ac:dyDescent="0.25">
      <c r="B5" s="4"/>
    </row>
    <row r="6" spans="2:2" ht="25.5" customHeight="1" x14ac:dyDescent="0.25">
      <c r="B6" s="4" t="s">
        <v>144</v>
      </c>
    </row>
    <row r="7" spans="2:2" x14ac:dyDescent="0.25">
      <c r="B7" s="4" t="s">
        <v>291</v>
      </c>
    </row>
    <row r="8" spans="2:2" x14ac:dyDescent="0.25">
      <c r="B8" s="4" t="s">
        <v>133</v>
      </c>
    </row>
    <row r="9" spans="2:2" x14ac:dyDescent="0.25">
      <c r="B9" s="4" t="s">
        <v>292</v>
      </c>
    </row>
    <row r="10" spans="2:2" x14ac:dyDescent="0.25">
      <c r="B10" s="4" t="s">
        <v>92</v>
      </c>
    </row>
    <row r="11" spans="2:2" x14ac:dyDescent="0.25">
      <c r="B11" s="4" t="s">
        <v>93</v>
      </c>
    </row>
    <row r="12" spans="2:2" x14ac:dyDescent="0.25">
      <c r="B12" s="4" t="s">
        <v>94</v>
      </c>
    </row>
    <row r="13" spans="2:2" x14ac:dyDescent="0.25">
      <c r="B13" s="4"/>
    </row>
    <row r="14" spans="2:2" x14ac:dyDescent="0.25">
      <c r="B14" s="4"/>
    </row>
    <row r="15" spans="2:2" x14ac:dyDescent="0.25">
      <c r="B15" s="4" t="s">
        <v>95</v>
      </c>
    </row>
    <row r="16" spans="2:2" x14ac:dyDescent="0.25">
      <c r="B16" s="5"/>
    </row>
    <row r="17" spans="2:2" x14ac:dyDescent="0.25">
      <c r="B17" s="5"/>
    </row>
    <row r="18" spans="2:2" x14ac:dyDescent="0.25">
      <c r="B18" s="5"/>
    </row>
    <row r="19" spans="2:2" x14ac:dyDescent="0.25">
      <c r="B19" s="5"/>
    </row>
    <row r="20" spans="2:2" x14ac:dyDescent="0.25">
      <c r="B20" s="5"/>
    </row>
    <row r="21" spans="2:2" x14ac:dyDescent="0.25">
      <c r="B21" s="5"/>
    </row>
    <row r="22" spans="2:2" x14ac:dyDescent="0.25">
      <c r="B22" s="5"/>
    </row>
    <row r="23" spans="2:2" x14ac:dyDescent="0.25">
      <c r="B23" s="5"/>
    </row>
    <row r="24" spans="2:2" x14ac:dyDescent="0.25">
      <c r="B24" s="4"/>
    </row>
    <row r="26" spans="2:2" x14ac:dyDescent="0.25">
      <c r="B26" s="2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46"/>
  <sheetViews>
    <sheetView workbookViewId="0"/>
  </sheetViews>
  <sheetFormatPr defaultRowHeight="15" x14ac:dyDescent="0.25"/>
  <cols>
    <col min="1" max="1" width="21.85546875" customWidth="1"/>
    <col min="2" max="2" width="21.5703125" customWidth="1"/>
    <col min="3" max="3" width="61.7109375" customWidth="1"/>
    <col min="4" max="5" width="13.7109375" customWidth="1"/>
    <col min="6" max="7" width="14.28515625" customWidth="1"/>
    <col min="8" max="8" width="21.85546875" customWidth="1"/>
  </cols>
  <sheetData>
    <row r="1" spans="1:7" x14ac:dyDescent="0.25">
      <c r="A1" s="6" t="s">
        <v>97</v>
      </c>
    </row>
    <row r="2" spans="1:7" x14ac:dyDescent="0.25">
      <c r="A2" s="6" t="s">
        <v>98</v>
      </c>
    </row>
    <row r="4" spans="1:7" ht="18.75" customHeight="1" x14ac:dyDescent="0.25">
      <c r="A4" s="11" t="s">
        <v>99</v>
      </c>
      <c r="B4" s="11" t="s">
        <v>100</v>
      </c>
      <c r="C4" s="11" t="s">
        <v>101</v>
      </c>
      <c r="D4" s="11" t="s">
        <v>102</v>
      </c>
      <c r="E4" s="11" t="s">
        <v>103</v>
      </c>
    </row>
    <row r="5" spans="1:7" ht="15" customHeight="1" x14ac:dyDescent="0.25">
      <c r="A5" s="8" t="s">
        <v>8</v>
      </c>
      <c r="B5" s="9" t="s">
        <v>8</v>
      </c>
      <c r="C5" s="9" t="s">
        <v>104</v>
      </c>
      <c r="D5" s="9" t="s">
        <v>105</v>
      </c>
      <c r="E5" s="9" t="s">
        <v>79</v>
      </c>
    </row>
    <row r="6" spans="1:7" ht="15" customHeight="1" x14ac:dyDescent="0.25">
      <c r="A6" s="8" t="s">
        <v>9</v>
      </c>
      <c r="B6" s="10" t="s">
        <v>49</v>
      </c>
      <c r="C6" s="10" t="s">
        <v>106</v>
      </c>
      <c r="D6" s="10" t="s">
        <v>78</v>
      </c>
      <c r="E6" s="10" t="s">
        <v>64</v>
      </c>
    </row>
    <row r="7" spans="1:7" ht="15" customHeight="1" x14ac:dyDescent="0.25">
      <c r="A7" s="8" t="s">
        <v>10</v>
      </c>
      <c r="B7" s="9" t="s">
        <v>10</v>
      </c>
      <c r="C7" s="9" t="s">
        <v>107</v>
      </c>
      <c r="D7" s="9" t="s">
        <v>64</v>
      </c>
      <c r="E7" s="9" t="s">
        <v>105</v>
      </c>
    </row>
    <row r="8" spans="1:7" ht="15" customHeight="1" x14ac:dyDescent="0.25">
      <c r="A8" s="8" t="s">
        <v>11</v>
      </c>
      <c r="B8" s="10" t="s">
        <v>140</v>
      </c>
      <c r="C8" s="10" t="s">
        <v>141</v>
      </c>
      <c r="D8" s="10" t="s">
        <v>66</v>
      </c>
      <c r="E8" s="10" t="s">
        <v>87</v>
      </c>
      <c r="G8" s="7"/>
    </row>
    <row r="9" spans="1:7" ht="15" customHeight="1" x14ac:dyDescent="0.25">
      <c r="A9" s="8" t="s">
        <v>12</v>
      </c>
      <c r="B9" s="9" t="s">
        <v>12</v>
      </c>
      <c r="C9" s="9" t="s">
        <v>108</v>
      </c>
      <c r="D9" s="9" t="s">
        <v>4</v>
      </c>
      <c r="E9" s="9" t="s">
        <v>2</v>
      </c>
    </row>
    <row r="10" spans="1:7" ht="15" customHeight="1" x14ac:dyDescent="0.25">
      <c r="A10" s="8" t="s">
        <v>13</v>
      </c>
      <c r="B10" s="10" t="s">
        <v>13</v>
      </c>
      <c r="C10" s="10" t="s">
        <v>109</v>
      </c>
      <c r="D10" s="10" t="s">
        <v>67</v>
      </c>
      <c r="E10" s="10" t="s">
        <v>5</v>
      </c>
    </row>
    <row r="11" spans="1:7" ht="15" customHeight="1" x14ac:dyDescent="0.25">
      <c r="A11" s="8" t="s">
        <v>6</v>
      </c>
      <c r="B11" s="9" t="s">
        <v>6</v>
      </c>
      <c r="C11" s="9" t="s">
        <v>110</v>
      </c>
      <c r="D11" s="9" t="s">
        <v>6</v>
      </c>
      <c r="E11" s="9" t="s">
        <v>105</v>
      </c>
    </row>
    <row r="12" spans="1:7" ht="15" customHeight="1" x14ac:dyDescent="0.25">
      <c r="A12" s="8" t="s">
        <v>14</v>
      </c>
      <c r="B12" s="10" t="s">
        <v>14</v>
      </c>
      <c r="C12" s="10" t="s">
        <v>111</v>
      </c>
      <c r="D12" s="10" t="s">
        <v>112</v>
      </c>
      <c r="E12" s="10" t="s">
        <v>81</v>
      </c>
    </row>
    <row r="13" spans="1:7" ht="15" customHeight="1" x14ac:dyDescent="0.25">
      <c r="A13" s="8" t="s">
        <v>15</v>
      </c>
      <c r="B13" s="9" t="s">
        <v>48</v>
      </c>
      <c r="C13" s="9" t="s">
        <v>113</v>
      </c>
      <c r="D13" s="9" t="s">
        <v>84</v>
      </c>
      <c r="E13" s="9" t="s">
        <v>3</v>
      </c>
    </row>
    <row r="14" spans="1:7" ht="15" customHeight="1" x14ac:dyDescent="0.25">
      <c r="A14" s="8" t="s">
        <v>16</v>
      </c>
      <c r="B14" s="10" t="s">
        <v>48</v>
      </c>
      <c r="C14" s="10" t="s">
        <v>113</v>
      </c>
      <c r="D14" s="10" t="s">
        <v>68</v>
      </c>
      <c r="E14" s="10" t="s">
        <v>84</v>
      </c>
    </row>
    <row r="15" spans="1:7" ht="15" customHeight="1" x14ac:dyDescent="0.25">
      <c r="A15" s="8" t="s">
        <v>17</v>
      </c>
      <c r="B15" s="9" t="s">
        <v>17</v>
      </c>
      <c r="C15" s="9" t="s">
        <v>114</v>
      </c>
      <c r="D15" s="9" t="s">
        <v>67</v>
      </c>
      <c r="E15" s="9" t="s">
        <v>82</v>
      </c>
    </row>
    <row r="16" spans="1:7" ht="15" customHeight="1" x14ac:dyDescent="0.25">
      <c r="A16" s="8" t="s">
        <v>18</v>
      </c>
      <c r="B16" s="10" t="s">
        <v>18</v>
      </c>
      <c r="C16" s="10" t="s">
        <v>116</v>
      </c>
      <c r="D16" s="10" t="s">
        <v>84</v>
      </c>
      <c r="E16" s="10" t="s">
        <v>81</v>
      </c>
    </row>
    <row r="17" spans="1:7" ht="15" customHeight="1" x14ac:dyDescent="0.25">
      <c r="A17" s="8" t="s">
        <v>19</v>
      </c>
      <c r="B17" s="9" t="s">
        <v>50</v>
      </c>
      <c r="C17" s="9" t="s">
        <v>293</v>
      </c>
      <c r="D17" s="9" t="s">
        <v>91</v>
      </c>
      <c r="E17" s="9" t="s">
        <v>90</v>
      </c>
    </row>
    <row r="18" spans="1:7" ht="15" customHeight="1" x14ac:dyDescent="0.25">
      <c r="A18" s="8" t="s">
        <v>20</v>
      </c>
      <c r="B18" s="10" t="s">
        <v>50</v>
      </c>
      <c r="C18" s="10" t="s">
        <v>293</v>
      </c>
      <c r="D18" s="10" t="s">
        <v>90</v>
      </c>
      <c r="E18" s="10" t="s">
        <v>85</v>
      </c>
    </row>
    <row r="19" spans="1:7" ht="15" customHeight="1" x14ac:dyDescent="0.25">
      <c r="A19" s="8" t="s">
        <v>21</v>
      </c>
      <c r="B19" s="9" t="s">
        <v>140</v>
      </c>
      <c r="C19" s="9" t="s">
        <v>141</v>
      </c>
      <c r="D19" s="9" t="s">
        <v>70</v>
      </c>
      <c r="E19" s="9" t="s">
        <v>66</v>
      </c>
      <c r="G19" s="7"/>
    </row>
    <row r="20" spans="1:7" ht="15" customHeight="1" x14ac:dyDescent="0.25">
      <c r="A20" s="8" t="s">
        <v>22</v>
      </c>
      <c r="B20" s="10" t="s">
        <v>60</v>
      </c>
      <c r="C20" s="10" t="s">
        <v>117</v>
      </c>
      <c r="D20" s="10" t="s">
        <v>71</v>
      </c>
      <c r="E20" s="10" t="s">
        <v>72</v>
      </c>
    </row>
    <row r="21" spans="1:7" ht="15" customHeight="1" x14ac:dyDescent="0.25">
      <c r="A21" s="8" t="s">
        <v>23</v>
      </c>
      <c r="B21" s="9" t="s">
        <v>59</v>
      </c>
      <c r="C21" s="9" t="s">
        <v>117</v>
      </c>
      <c r="D21" s="9" t="s">
        <v>71</v>
      </c>
      <c r="E21" s="9" t="s">
        <v>77</v>
      </c>
    </row>
    <row r="22" spans="1:7" ht="15" customHeight="1" x14ac:dyDescent="0.25">
      <c r="A22" s="8" t="s">
        <v>24</v>
      </c>
      <c r="B22" s="10" t="s">
        <v>51</v>
      </c>
      <c r="C22" s="10" t="s">
        <v>118</v>
      </c>
      <c r="D22" s="10" t="s">
        <v>68</v>
      </c>
      <c r="E22" s="10" t="s">
        <v>65</v>
      </c>
    </row>
    <row r="23" spans="1:7" ht="15" customHeight="1" x14ac:dyDescent="0.25">
      <c r="A23" s="8" t="s">
        <v>25</v>
      </c>
      <c r="B23" s="9" t="s">
        <v>51</v>
      </c>
      <c r="C23" s="9" t="s">
        <v>118</v>
      </c>
      <c r="D23" s="9" t="s">
        <v>65</v>
      </c>
      <c r="E23" s="9" t="s">
        <v>85</v>
      </c>
    </row>
    <row r="24" spans="1:7" ht="15" customHeight="1" x14ac:dyDescent="0.25">
      <c r="A24" s="8" t="s">
        <v>26</v>
      </c>
      <c r="B24" s="10" t="s">
        <v>52</v>
      </c>
      <c r="C24" s="10" t="s">
        <v>119</v>
      </c>
      <c r="D24" s="10" t="s">
        <v>73</v>
      </c>
      <c r="E24" s="10" t="s">
        <v>83</v>
      </c>
    </row>
    <row r="25" spans="1:7" ht="15" customHeight="1" x14ac:dyDescent="0.25">
      <c r="A25" s="8" t="s">
        <v>27</v>
      </c>
      <c r="B25" s="9" t="s">
        <v>52</v>
      </c>
      <c r="C25" s="9" t="s">
        <v>119</v>
      </c>
      <c r="D25" s="9" t="s">
        <v>83</v>
      </c>
      <c r="E25" s="9" t="s">
        <v>0</v>
      </c>
    </row>
    <row r="26" spans="1:7" ht="15" customHeight="1" x14ac:dyDescent="0.25">
      <c r="A26" s="8" t="s">
        <v>28</v>
      </c>
      <c r="B26" s="10" t="s">
        <v>53</v>
      </c>
      <c r="C26" s="10" t="s">
        <v>120</v>
      </c>
      <c r="D26" s="10" t="s">
        <v>91</v>
      </c>
      <c r="E26" s="10" t="s">
        <v>112</v>
      </c>
    </row>
    <row r="27" spans="1:7" ht="15" customHeight="1" x14ac:dyDescent="0.25">
      <c r="A27" s="8" t="s">
        <v>29</v>
      </c>
      <c r="B27" s="9" t="s">
        <v>53</v>
      </c>
      <c r="C27" s="9" t="s">
        <v>120</v>
      </c>
      <c r="D27" s="9" t="s">
        <v>112</v>
      </c>
      <c r="E27" s="9" t="s">
        <v>3</v>
      </c>
    </row>
    <row r="28" spans="1:7" ht="15" customHeight="1" x14ac:dyDescent="0.25">
      <c r="A28" s="8" t="s">
        <v>30</v>
      </c>
      <c r="B28" s="10" t="s">
        <v>53</v>
      </c>
      <c r="C28" s="10" t="s">
        <v>120</v>
      </c>
      <c r="D28" s="10" t="s">
        <v>73</v>
      </c>
      <c r="E28" s="10" t="s">
        <v>91</v>
      </c>
    </row>
    <row r="29" spans="1:7" ht="15" customHeight="1" x14ac:dyDescent="0.25">
      <c r="A29" s="8" t="s">
        <v>132</v>
      </c>
      <c r="B29" s="9" t="s">
        <v>63</v>
      </c>
      <c r="C29" s="9" t="s">
        <v>131</v>
      </c>
      <c r="D29" s="9" t="s">
        <v>63</v>
      </c>
      <c r="E29" s="9" t="s">
        <v>91</v>
      </c>
    </row>
    <row r="30" spans="1:7" ht="15" customHeight="1" x14ac:dyDescent="0.25">
      <c r="A30" s="8" t="s">
        <v>294</v>
      </c>
      <c r="B30" s="10" t="s">
        <v>294</v>
      </c>
      <c r="C30" s="10" t="s">
        <v>295</v>
      </c>
      <c r="D30" s="10" t="s">
        <v>296</v>
      </c>
      <c r="E30" s="10" t="s">
        <v>297</v>
      </c>
    </row>
    <row r="31" spans="1:7" ht="15" customHeight="1" x14ac:dyDescent="0.25">
      <c r="A31" s="8" t="s">
        <v>31</v>
      </c>
      <c r="B31" s="9" t="s">
        <v>31</v>
      </c>
      <c r="C31" s="9" t="s">
        <v>121</v>
      </c>
      <c r="D31" s="9" t="s">
        <v>74</v>
      </c>
      <c r="E31" s="9" t="s">
        <v>89</v>
      </c>
      <c r="G31" s="7"/>
    </row>
    <row r="32" spans="1:7" ht="15" customHeight="1" x14ac:dyDescent="0.25">
      <c r="A32" s="8" t="s">
        <v>32</v>
      </c>
      <c r="B32" s="10" t="s">
        <v>140</v>
      </c>
      <c r="C32" s="10" t="s">
        <v>142</v>
      </c>
      <c r="D32" s="10" t="s">
        <v>76</v>
      </c>
      <c r="E32" s="10" t="s">
        <v>66</v>
      </c>
    </row>
    <row r="33" spans="1:7" ht="15" customHeight="1" x14ac:dyDescent="0.25">
      <c r="A33" s="8" t="s">
        <v>33</v>
      </c>
      <c r="B33" s="9" t="s">
        <v>54</v>
      </c>
      <c r="C33" s="9" t="s">
        <v>122</v>
      </c>
      <c r="D33" s="9" t="s">
        <v>69</v>
      </c>
      <c r="E33" s="9" t="s">
        <v>1</v>
      </c>
    </row>
    <row r="34" spans="1:7" ht="15" customHeight="1" x14ac:dyDescent="0.25">
      <c r="A34" s="8" t="s">
        <v>34</v>
      </c>
      <c r="B34" s="10" t="s">
        <v>54</v>
      </c>
      <c r="C34" s="10" t="s">
        <v>122</v>
      </c>
      <c r="D34" s="10" t="s">
        <v>5</v>
      </c>
      <c r="E34" s="10" t="s">
        <v>69</v>
      </c>
    </row>
    <row r="35" spans="1:7" ht="15" customHeight="1" x14ac:dyDescent="0.25">
      <c r="A35" s="8" t="s">
        <v>35</v>
      </c>
      <c r="B35" s="9" t="s">
        <v>55</v>
      </c>
      <c r="C35" s="9" t="s">
        <v>123</v>
      </c>
      <c r="D35" s="9" t="s">
        <v>72</v>
      </c>
      <c r="E35" s="9" t="s">
        <v>80</v>
      </c>
    </row>
    <row r="36" spans="1:7" ht="15" customHeight="1" x14ac:dyDescent="0.25">
      <c r="A36" s="8" t="s">
        <v>36</v>
      </c>
      <c r="B36" s="10" t="s">
        <v>55</v>
      </c>
      <c r="C36" s="10" t="s">
        <v>123</v>
      </c>
      <c r="D36" s="10" t="s">
        <v>5</v>
      </c>
      <c r="E36" s="10" t="s">
        <v>72</v>
      </c>
      <c r="G36" s="7"/>
    </row>
    <row r="37" spans="1:7" ht="15" customHeight="1" x14ac:dyDescent="0.25">
      <c r="A37" s="8" t="s">
        <v>37</v>
      </c>
      <c r="B37" s="9" t="s">
        <v>140</v>
      </c>
      <c r="C37" s="9" t="s">
        <v>141</v>
      </c>
      <c r="D37" s="9" t="s">
        <v>77</v>
      </c>
      <c r="E37" s="9" t="s">
        <v>70</v>
      </c>
    </row>
    <row r="38" spans="1:7" ht="15" customHeight="1" x14ac:dyDescent="0.25">
      <c r="A38" s="8" t="s">
        <v>38</v>
      </c>
      <c r="B38" s="10" t="s">
        <v>56</v>
      </c>
      <c r="C38" s="10" t="s">
        <v>124</v>
      </c>
      <c r="D38" s="10" t="s">
        <v>75</v>
      </c>
      <c r="E38" s="10" t="s">
        <v>86</v>
      </c>
    </row>
    <row r="39" spans="1:7" ht="15" customHeight="1" x14ac:dyDescent="0.25">
      <c r="A39" s="8" t="s">
        <v>39</v>
      </c>
      <c r="B39" s="9" t="s">
        <v>56</v>
      </c>
      <c r="C39" s="9" t="s">
        <v>124</v>
      </c>
      <c r="D39" s="9" t="s">
        <v>86</v>
      </c>
      <c r="E39" s="9" t="s">
        <v>0</v>
      </c>
    </row>
    <row r="40" spans="1:7" ht="15" customHeight="1" x14ac:dyDescent="0.25">
      <c r="A40" s="8" t="s">
        <v>40</v>
      </c>
      <c r="B40" s="10" t="s">
        <v>57</v>
      </c>
      <c r="C40" s="10" t="s">
        <v>125</v>
      </c>
      <c r="D40" s="10" t="s">
        <v>78</v>
      </c>
      <c r="E40" s="10" t="s">
        <v>67</v>
      </c>
    </row>
    <row r="41" spans="1:7" ht="15" customHeight="1" x14ac:dyDescent="0.25">
      <c r="A41" s="8" t="s">
        <v>46</v>
      </c>
      <c r="B41" s="9" t="s">
        <v>46</v>
      </c>
      <c r="C41" s="9" t="s">
        <v>126</v>
      </c>
      <c r="D41" s="9" t="s">
        <v>3</v>
      </c>
      <c r="E41" s="9" t="s">
        <v>115</v>
      </c>
    </row>
    <row r="42" spans="1:7" ht="15" customHeight="1" x14ac:dyDescent="0.25">
      <c r="A42" s="8" t="s">
        <v>41</v>
      </c>
      <c r="B42" s="10" t="s">
        <v>41</v>
      </c>
      <c r="C42" s="10" t="s">
        <v>127</v>
      </c>
      <c r="D42" s="10" t="s">
        <v>75</v>
      </c>
      <c r="E42" s="10" t="s">
        <v>85</v>
      </c>
    </row>
    <row r="43" spans="1:7" ht="15" customHeight="1" x14ac:dyDescent="0.25">
      <c r="A43" s="8" t="s">
        <v>42</v>
      </c>
      <c r="B43" s="9" t="s">
        <v>58</v>
      </c>
      <c r="C43" s="9" t="s">
        <v>128</v>
      </c>
      <c r="D43" s="9" t="s">
        <v>5</v>
      </c>
      <c r="E43" s="9" t="s">
        <v>4</v>
      </c>
    </row>
    <row r="44" spans="1:7" ht="15" customHeight="1" x14ac:dyDescent="0.25">
      <c r="A44" s="8" t="s">
        <v>43</v>
      </c>
      <c r="B44" s="10" t="s">
        <v>58</v>
      </c>
      <c r="C44" s="10" t="s">
        <v>128</v>
      </c>
      <c r="D44" s="10" t="s">
        <v>4</v>
      </c>
      <c r="E44" s="10" t="s">
        <v>73</v>
      </c>
    </row>
    <row r="45" spans="1:7" ht="15" customHeight="1" x14ac:dyDescent="0.25">
      <c r="A45" s="8" t="s">
        <v>44</v>
      </c>
      <c r="B45" s="9" t="s">
        <v>44</v>
      </c>
      <c r="C45" s="9" t="s">
        <v>129</v>
      </c>
      <c r="D45" s="9" t="s">
        <v>68</v>
      </c>
      <c r="E45" s="9" t="s">
        <v>88</v>
      </c>
    </row>
    <row r="46" spans="1:7" x14ac:dyDescent="0.25">
      <c r="A46" s="8" t="s">
        <v>45</v>
      </c>
      <c r="B46" s="10" t="s">
        <v>45</v>
      </c>
      <c r="C46" s="10" t="s">
        <v>130</v>
      </c>
      <c r="D46" s="10" t="s">
        <v>6</v>
      </c>
      <c r="E46" s="10" t="s">
        <v>5</v>
      </c>
    </row>
  </sheetData>
  <pageMargins left="0.7" right="0.7" top="0.75" bottom="0.75" header="0.3" footer="0.3"/>
  <pageSetup paperSize="9" orientation="portrait" horizontalDpi="300" verticalDpi="30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22"/>
  <sheetViews>
    <sheetView zoomScale="85" zoomScaleNormal="85" workbookViewId="0">
      <selection activeCell="A2" sqref="A2:A22"/>
    </sheetView>
  </sheetViews>
  <sheetFormatPr defaultRowHeight="15" x14ac:dyDescent="0.25"/>
  <cols>
    <col min="1" max="1" width="9.85546875" customWidth="1"/>
    <col min="2" max="9" width="16.28515625" customWidth="1"/>
  </cols>
  <sheetData>
    <row r="1" spans="1:9" x14ac:dyDescent="0.25">
      <c r="A1" s="12" t="s">
        <v>136</v>
      </c>
      <c r="G1" s="16"/>
    </row>
    <row r="2" spans="1:9" ht="26.25" customHeight="1" x14ac:dyDescent="0.25">
      <c r="A2" s="14" t="s">
        <v>7</v>
      </c>
      <c r="B2" s="11" t="s">
        <v>145</v>
      </c>
      <c r="C2" s="11" t="s">
        <v>146</v>
      </c>
      <c r="D2" s="11" t="s">
        <v>147</v>
      </c>
      <c r="E2" s="11" t="s">
        <v>148</v>
      </c>
      <c r="F2" s="11" t="s">
        <v>149</v>
      </c>
      <c r="G2" s="11" t="s">
        <v>150</v>
      </c>
      <c r="H2" s="11" t="s">
        <v>151</v>
      </c>
      <c r="I2" s="11" t="s">
        <v>139</v>
      </c>
    </row>
    <row r="3" spans="1:9" x14ac:dyDescent="0.25">
      <c r="A3" s="8">
        <v>2016</v>
      </c>
      <c r="B3" s="9">
        <v>1801.2907074520799</v>
      </c>
      <c r="C3" s="9">
        <v>0</v>
      </c>
      <c r="D3" s="9">
        <v>0</v>
      </c>
      <c r="E3" s="9">
        <v>0</v>
      </c>
      <c r="F3" s="9">
        <v>0</v>
      </c>
      <c r="G3" s="9">
        <v>-10.980000029999999</v>
      </c>
      <c r="H3" s="9">
        <v>1790.3107074100001</v>
      </c>
      <c r="I3" s="9">
        <v>1776.7813267915162</v>
      </c>
    </row>
    <row r="4" spans="1:9" x14ac:dyDescent="0.25">
      <c r="A4" s="8">
        <v>2017</v>
      </c>
      <c r="B4" s="10">
        <v>1985.6191761662401</v>
      </c>
      <c r="C4" s="10">
        <v>0</v>
      </c>
      <c r="D4" s="10">
        <v>0</v>
      </c>
      <c r="E4" s="10">
        <v>0</v>
      </c>
      <c r="F4" s="10">
        <v>0</v>
      </c>
      <c r="G4" s="10">
        <v>1.6806545799999999</v>
      </c>
      <c r="H4" s="10">
        <v>1987.09983074</v>
      </c>
      <c r="I4" s="10">
        <v>1874.3705278142156</v>
      </c>
    </row>
    <row r="5" spans="1:9" x14ac:dyDescent="0.25">
      <c r="A5" s="8">
        <v>2018</v>
      </c>
      <c r="B5" s="9">
        <v>1929.8434291992</v>
      </c>
      <c r="C5" s="9">
        <v>0</v>
      </c>
      <c r="D5" s="9">
        <v>0</v>
      </c>
      <c r="E5" s="9">
        <v>0</v>
      </c>
      <c r="F5" s="9">
        <v>30.748355979999999</v>
      </c>
      <c r="G5" s="9">
        <v>29.078548999999999</v>
      </c>
      <c r="H5" s="9">
        <v>1988.9809377500001</v>
      </c>
      <c r="I5" s="9">
        <v>1727.9972138506887</v>
      </c>
    </row>
    <row r="6" spans="1:9" x14ac:dyDescent="0.25">
      <c r="A6" s="8">
        <v>2019</v>
      </c>
      <c r="B6" s="10">
        <v>1597.0381154623201</v>
      </c>
      <c r="C6" s="10">
        <v>334.07416566360098</v>
      </c>
      <c r="D6" s="10">
        <v>0</v>
      </c>
      <c r="E6" s="10">
        <v>0</v>
      </c>
      <c r="F6" s="10">
        <v>31.055694020000001</v>
      </c>
      <c r="G6" s="10">
        <v>11.219066440000001</v>
      </c>
      <c r="H6" s="10">
        <v>1973.3306134699999</v>
      </c>
      <c r="I6" s="10">
        <v>1746.9671408102895</v>
      </c>
    </row>
    <row r="7" spans="1:9" x14ac:dyDescent="0.25">
      <c r="A7" s="8">
        <v>2020</v>
      </c>
      <c r="B7" s="9">
        <v>1057.3245588050399</v>
      </c>
      <c r="C7" s="9">
        <v>846.31080343560097</v>
      </c>
      <c r="D7" s="9">
        <v>0</v>
      </c>
      <c r="E7" s="9">
        <v>0</v>
      </c>
      <c r="F7" s="9">
        <v>68.977495640000001</v>
      </c>
      <c r="G7" s="9">
        <v>4.1186600799999997</v>
      </c>
      <c r="H7" s="9">
        <v>1976.65922469</v>
      </c>
      <c r="I7" s="9">
        <v>1707.6427378646022</v>
      </c>
    </row>
    <row r="8" spans="1:9" x14ac:dyDescent="0.25">
      <c r="A8" s="8">
        <v>2021</v>
      </c>
      <c r="B8" s="10">
        <v>546.28669410648001</v>
      </c>
      <c r="C8" s="10">
        <v>1375.2120730255201</v>
      </c>
      <c r="D8" s="10">
        <v>0</v>
      </c>
      <c r="E8" s="10">
        <v>0</v>
      </c>
      <c r="F8" s="10">
        <v>37.531472860000001</v>
      </c>
      <c r="G8" s="10">
        <v>11.59306977</v>
      </c>
      <c r="H8" s="10">
        <v>1969.4164278999999</v>
      </c>
      <c r="I8" s="10">
        <v>1621.9769142656462</v>
      </c>
    </row>
    <row r="9" spans="1:9" x14ac:dyDescent="0.25">
      <c r="A9" s="8">
        <v>2022</v>
      </c>
      <c r="B9" s="9">
        <v>543.91025279255996</v>
      </c>
      <c r="C9" s="9">
        <v>1372.76321158008</v>
      </c>
      <c r="D9" s="9">
        <v>34.930500000000002</v>
      </c>
      <c r="E9" s="9">
        <v>0</v>
      </c>
      <c r="F9" s="9">
        <v>16.332984270000001</v>
      </c>
      <c r="G9" s="9">
        <v>-1.99999998784506E-8</v>
      </c>
      <c r="H9" s="9">
        <v>1967.93694867</v>
      </c>
      <c r="I9" s="9">
        <v>1586.1263064166201</v>
      </c>
    </row>
    <row r="10" spans="1:9" x14ac:dyDescent="0.25">
      <c r="A10" s="8">
        <v>2023</v>
      </c>
      <c r="B10" s="10">
        <v>508.03741707144002</v>
      </c>
      <c r="C10" s="10">
        <v>1372.8087996494401</v>
      </c>
      <c r="D10" s="10">
        <v>34.930500000000002</v>
      </c>
      <c r="E10" s="10">
        <v>0</v>
      </c>
      <c r="F10" s="10">
        <v>57.732428110000001</v>
      </c>
      <c r="G10" s="10">
        <v>-1.99999998784506E-8</v>
      </c>
      <c r="H10" s="10">
        <v>1973.50914487</v>
      </c>
      <c r="I10" s="10">
        <v>1533.1256515314672</v>
      </c>
    </row>
    <row r="11" spans="1:9" x14ac:dyDescent="0.25">
      <c r="A11" s="8">
        <v>2024</v>
      </c>
      <c r="B11" s="9">
        <v>436.06910340816</v>
      </c>
      <c r="C11" s="9">
        <v>1494.1644383887201</v>
      </c>
      <c r="D11" s="9">
        <v>52.656988649999803</v>
      </c>
      <c r="E11" s="9">
        <v>0</v>
      </c>
      <c r="F11" s="9">
        <v>0.17142869999999999</v>
      </c>
      <c r="G11" s="9">
        <v>-0.69156251000000102</v>
      </c>
      <c r="H11" s="9">
        <v>1982.3703965899999</v>
      </c>
      <c r="I11" s="9">
        <v>1517.776877116773</v>
      </c>
    </row>
    <row r="12" spans="1:9" x14ac:dyDescent="0.25">
      <c r="A12" s="8">
        <v>2025</v>
      </c>
      <c r="B12" s="10">
        <v>435.93024546887898</v>
      </c>
      <c r="C12" s="10">
        <v>1491.26483346912</v>
      </c>
      <c r="D12" s="10">
        <v>56.084487089759797</v>
      </c>
      <c r="E12" s="10">
        <v>0</v>
      </c>
      <c r="F12" s="10">
        <v>0.25748880000000002</v>
      </c>
      <c r="G12" s="10">
        <v>-3.0258200000001798E-3</v>
      </c>
      <c r="H12" s="10">
        <v>1983.5340290300001</v>
      </c>
      <c r="I12" s="10">
        <v>1474.135694843528</v>
      </c>
    </row>
    <row r="13" spans="1:9" x14ac:dyDescent="0.25">
      <c r="A13" s="8">
        <v>2026</v>
      </c>
      <c r="B13" s="9">
        <v>417.31484850167999</v>
      </c>
      <c r="C13" s="9">
        <v>1511.0867703986401</v>
      </c>
      <c r="D13" s="9">
        <v>54.779496067919801</v>
      </c>
      <c r="E13" s="9">
        <v>0</v>
      </c>
      <c r="F13" s="9">
        <v>0.34049286000000001</v>
      </c>
      <c r="G13" s="9">
        <v>-0.20039457999999999</v>
      </c>
      <c r="H13" s="9">
        <v>1983.32121323</v>
      </c>
      <c r="I13" s="9">
        <v>1466.0126822720861</v>
      </c>
    </row>
    <row r="14" spans="1:9" x14ac:dyDescent="0.25">
      <c r="A14" s="8">
        <v>2027</v>
      </c>
      <c r="B14" s="10">
        <v>336.38623401095998</v>
      </c>
      <c r="C14" s="10">
        <v>1526.26251783096</v>
      </c>
      <c r="D14" s="10">
        <v>117.44536173408</v>
      </c>
      <c r="E14" s="10">
        <v>6.9647915860799996</v>
      </c>
      <c r="F14" s="10">
        <v>0.45978773000000001</v>
      </c>
      <c r="G14" s="10">
        <v>-0.15771772000000001</v>
      </c>
      <c r="H14" s="10">
        <v>1987.36097522</v>
      </c>
      <c r="I14" s="10">
        <v>1443.8171632279741</v>
      </c>
    </row>
    <row r="15" spans="1:9" x14ac:dyDescent="0.25">
      <c r="A15" s="8">
        <v>2028</v>
      </c>
      <c r="B15" s="9">
        <v>123.99041732328</v>
      </c>
      <c r="C15" s="9">
        <v>1494.5461323019199</v>
      </c>
      <c r="D15" s="9">
        <v>365.33002584024001</v>
      </c>
      <c r="E15" s="9">
        <v>4.0352084109600002</v>
      </c>
      <c r="F15" s="9">
        <v>8.589836</v>
      </c>
      <c r="G15" s="9">
        <v>1.0527005</v>
      </c>
      <c r="H15" s="9">
        <v>1997.5443203899999</v>
      </c>
      <c r="I15" s="9">
        <v>1429.6454686006091</v>
      </c>
    </row>
    <row r="16" spans="1:9" x14ac:dyDescent="0.25">
      <c r="A16" s="8">
        <v>2029</v>
      </c>
      <c r="B16" s="10">
        <v>56.344331578800002</v>
      </c>
      <c r="C16" s="10">
        <v>1558.9568590068</v>
      </c>
      <c r="D16" s="10">
        <v>335.33604718103999</v>
      </c>
      <c r="E16" s="10">
        <v>52.599742469520002</v>
      </c>
      <c r="F16" s="10">
        <v>1.1495337800000001</v>
      </c>
      <c r="G16" s="10">
        <v>-0.51759732000000003</v>
      </c>
      <c r="H16" s="10">
        <v>2003.86891679</v>
      </c>
      <c r="I16" s="10">
        <v>1425.7884744046132</v>
      </c>
    </row>
    <row r="17" spans="1:9" x14ac:dyDescent="0.25">
      <c r="A17" s="8">
        <v>2030</v>
      </c>
      <c r="B17" s="9">
        <v>21.60778950888</v>
      </c>
      <c r="C17" s="9">
        <v>1595.54470723128</v>
      </c>
      <c r="D17" s="9">
        <v>166.6745394948</v>
      </c>
      <c r="E17" s="9">
        <v>230.03202604872001</v>
      </c>
      <c r="F17" s="9">
        <v>1.81034272</v>
      </c>
      <c r="G17" s="9">
        <v>0.44739206999999998</v>
      </c>
      <c r="H17" s="9">
        <v>2016.1168997100001</v>
      </c>
      <c r="I17" s="9">
        <v>1403.5475227768093</v>
      </c>
    </row>
    <row r="18" spans="1:9" x14ac:dyDescent="0.25">
      <c r="A18" s="8">
        <v>2031</v>
      </c>
      <c r="B18" s="10">
        <v>22.555112403360098</v>
      </c>
      <c r="C18" s="10">
        <v>1511.93257274856</v>
      </c>
      <c r="D18" s="10">
        <v>159.76504121808</v>
      </c>
      <c r="E18" s="10">
        <v>329.91017218079998</v>
      </c>
      <c r="F18" s="10">
        <v>2.5159193200000001</v>
      </c>
      <c r="G18" s="10">
        <v>2.0516000000014899E-4</v>
      </c>
      <c r="H18" s="10">
        <v>2026.6789204300001</v>
      </c>
      <c r="I18" s="10">
        <v>1420.3487145420625</v>
      </c>
    </row>
    <row r="19" spans="1:9" x14ac:dyDescent="0.25">
      <c r="A19" s="8">
        <v>2032</v>
      </c>
      <c r="B19" s="9">
        <v>23.473177809120099</v>
      </c>
      <c r="C19" s="9">
        <v>1496.64110568192</v>
      </c>
      <c r="D19" s="9">
        <v>173.8452686208</v>
      </c>
      <c r="E19" s="9">
        <v>348.79982373263999</v>
      </c>
      <c r="F19" s="9">
        <v>3.3053985400000001</v>
      </c>
      <c r="G19" s="9">
        <v>-0.11658147000000001</v>
      </c>
      <c r="H19" s="9">
        <v>2045.9481928600001</v>
      </c>
      <c r="I19" s="9">
        <v>1438.3135771784071</v>
      </c>
    </row>
    <row r="20" spans="1:9" x14ac:dyDescent="0.25">
      <c r="A20" s="8">
        <v>2033</v>
      </c>
      <c r="B20" s="10">
        <v>23.984239946640098</v>
      </c>
      <c r="C20" s="10">
        <v>1493.96639434032</v>
      </c>
      <c r="D20" s="10">
        <v>168.34700910792</v>
      </c>
      <c r="E20" s="10">
        <v>365.92264556136001</v>
      </c>
      <c r="F20" s="10">
        <v>4.5911406499999998</v>
      </c>
      <c r="G20" s="10">
        <v>-0.23962410000000001</v>
      </c>
      <c r="H20" s="10">
        <v>2056.5718055000002</v>
      </c>
      <c r="I20" s="10">
        <v>1434.4672806740032</v>
      </c>
    </row>
    <row r="21" spans="1:9" x14ac:dyDescent="0.25">
      <c r="A21" s="8">
        <v>2034</v>
      </c>
      <c r="B21" s="9">
        <v>24.559153367280199</v>
      </c>
      <c r="C21" s="9">
        <v>1494.2954608442401</v>
      </c>
      <c r="D21" s="9">
        <v>167.67391717199999</v>
      </c>
      <c r="E21" s="9">
        <v>380.37006812520002</v>
      </c>
      <c r="F21" s="9">
        <v>12.496271910000001</v>
      </c>
      <c r="G21" s="9">
        <v>-0.42051039000000001</v>
      </c>
      <c r="H21" s="9">
        <v>2078.974361</v>
      </c>
      <c r="I21" s="9">
        <v>1434.4529363477641</v>
      </c>
    </row>
    <row r="22" spans="1:9" x14ac:dyDescent="0.25">
      <c r="A22" s="8">
        <v>2035</v>
      </c>
      <c r="B22" s="10">
        <v>24.8122080806402</v>
      </c>
      <c r="C22" s="10">
        <v>1493.35280621784</v>
      </c>
      <c r="D22" s="10">
        <v>168.49381840320001</v>
      </c>
      <c r="E22" s="10">
        <v>393.37108022208002</v>
      </c>
      <c r="F22" s="10">
        <v>23.13422241</v>
      </c>
      <c r="G22" s="10">
        <v>-3.60328414</v>
      </c>
      <c r="H22" s="10">
        <v>2101.7858512399998</v>
      </c>
      <c r="I22" s="10">
        <v>1434.0321548748889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Q49"/>
  <sheetViews>
    <sheetView zoomScaleNormal="100" workbookViewId="0">
      <selection activeCell="I38" sqref="I38"/>
    </sheetView>
  </sheetViews>
  <sheetFormatPr defaultRowHeight="15" x14ac:dyDescent="0.25"/>
  <cols>
    <col min="1" max="1" width="9.7109375" customWidth="1"/>
    <col min="2" max="2" width="9.140625" bestFit="1" customWidth="1"/>
    <col min="3" max="3" width="8" bestFit="1" customWidth="1"/>
    <col min="4" max="4" width="7.5703125" bestFit="1" customWidth="1"/>
    <col min="5" max="5" width="9.28515625" bestFit="1" customWidth="1"/>
    <col min="6" max="6" width="10.140625" bestFit="1" customWidth="1"/>
    <col min="7" max="7" width="6.85546875" bestFit="1" customWidth="1"/>
    <col min="8" max="8" width="11.42578125" bestFit="1" customWidth="1"/>
    <col min="9" max="9" width="6.85546875" bestFit="1" customWidth="1"/>
    <col min="10" max="10" width="10.7109375" bestFit="1" customWidth="1"/>
    <col min="11" max="11" width="9.7109375" bestFit="1" customWidth="1"/>
    <col min="12" max="12" width="7.42578125" bestFit="1" customWidth="1"/>
    <col min="13" max="13" width="14.140625" bestFit="1" customWidth="1"/>
    <col min="14" max="14" width="7.7109375" bestFit="1" customWidth="1"/>
    <col min="15" max="15" width="10.7109375" bestFit="1" customWidth="1"/>
    <col min="16" max="16" width="7.42578125" bestFit="1" customWidth="1"/>
    <col min="17" max="17" width="12" bestFit="1" customWidth="1"/>
  </cols>
  <sheetData>
    <row r="1" spans="1:17" x14ac:dyDescent="0.25">
      <c r="A1" s="12" t="s">
        <v>136</v>
      </c>
    </row>
    <row r="2" spans="1:17" x14ac:dyDescent="0.25">
      <c r="A2" s="14" t="s">
        <v>7</v>
      </c>
      <c r="B2" s="13" t="s">
        <v>0</v>
      </c>
      <c r="C2" s="13" t="s">
        <v>79</v>
      </c>
      <c r="D2" s="13" t="s">
        <v>4</v>
      </c>
      <c r="E2" s="13" t="s">
        <v>6</v>
      </c>
      <c r="F2" s="13" t="s">
        <v>1</v>
      </c>
      <c r="G2" s="13" t="s">
        <v>83</v>
      </c>
      <c r="H2" s="13" t="s">
        <v>84</v>
      </c>
      <c r="I2" s="13" t="s">
        <v>72</v>
      </c>
      <c r="J2" s="13" t="s">
        <v>85</v>
      </c>
      <c r="K2" s="13" t="s">
        <v>2</v>
      </c>
      <c r="L2" s="13" t="s">
        <v>86</v>
      </c>
      <c r="M2" s="13" t="s">
        <v>75</v>
      </c>
      <c r="N2" s="13" t="s">
        <v>3</v>
      </c>
      <c r="O2" s="13" t="s">
        <v>89</v>
      </c>
      <c r="P2" s="13" t="s">
        <v>90</v>
      </c>
      <c r="Q2" s="13" t="s">
        <v>5</v>
      </c>
    </row>
    <row r="3" spans="1:17" x14ac:dyDescent="0.25">
      <c r="A3" s="8">
        <v>2016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0</v>
      </c>
      <c r="I3" s="9">
        <v>0</v>
      </c>
      <c r="J3" s="9">
        <v>0</v>
      </c>
      <c r="K3" s="9">
        <v>0</v>
      </c>
      <c r="L3" s="9">
        <v>0</v>
      </c>
      <c r="M3" s="9">
        <v>0</v>
      </c>
      <c r="N3" s="9">
        <v>0</v>
      </c>
      <c r="O3" s="9">
        <v>0</v>
      </c>
      <c r="P3" s="9">
        <v>0</v>
      </c>
      <c r="Q3" s="9">
        <v>0</v>
      </c>
    </row>
    <row r="4" spans="1:17" x14ac:dyDescent="0.25">
      <c r="A4" s="8">
        <v>2017</v>
      </c>
      <c r="B4" s="10">
        <v>0</v>
      </c>
      <c r="C4" s="10">
        <v>0</v>
      </c>
      <c r="D4" s="10">
        <v>0</v>
      </c>
      <c r="E4" s="10">
        <v>0</v>
      </c>
      <c r="F4" s="10">
        <v>0</v>
      </c>
      <c r="G4" s="10">
        <v>0</v>
      </c>
      <c r="H4" s="10">
        <v>0</v>
      </c>
      <c r="I4" s="10">
        <v>0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</row>
    <row r="5" spans="1:17" x14ac:dyDescent="0.25">
      <c r="A5" s="8">
        <v>2018</v>
      </c>
      <c r="B5" s="9">
        <v>0</v>
      </c>
      <c r="C5" s="9">
        <v>5.8322737399999998</v>
      </c>
      <c r="D5" s="9">
        <v>1.9621399999999998E-3</v>
      </c>
      <c r="E5" s="9">
        <v>5.8598721899999999</v>
      </c>
      <c r="F5" s="9">
        <v>10.987899949999999</v>
      </c>
      <c r="G5" s="9">
        <v>0</v>
      </c>
      <c r="H5" s="9">
        <v>0</v>
      </c>
      <c r="I5" s="9">
        <v>6.4112178899999996</v>
      </c>
      <c r="J5" s="9">
        <v>0</v>
      </c>
      <c r="K5" s="9">
        <v>1.5919334199999999</v>
      </c>
      <c r="L5" s="9">
        <v>0</v>
      </c>
      <c r="M5" s="9">
        <v>0</v>
      </c>
      <c r="N5" s="9">
        <v>0</v>
      </c>
      <c r="O5" s="9">
        <v>7.1416000000000003E-4</v>
      </c>
      <c r="P5" s="9">
        <v>0</v>
      </c>
      <c r="Q5" s="9">
        <v>6.2482490000000002E-2</v>
      </c>
    </row>
    <row r="6" spans="1:17" x14ac:dyDescent="0.25">
      <c r="A6" s="8">
        <v>2019</v>
      </c>
      <c r="B6" s="10">
        <v>0</v>
      </c>
      <c r="C6" s="10">
        <v>3.6367389600000002</v>
      </c>
      <c r="D6" s="10">
        <v>3.2203040000000002E-2</v>
      </c>
      <c r="E6" s="10">
        <v>7.3742725599999996</v>
      </c>
      <c r="F6" s="10">
        <v>15.61900762</v>
      </c>
      <c r="G6" s="10">
        <v>0</v>
      </c>
      <c r="H6" s="10">
        <v>0</v>
      </c>
      <c r="I6" s="10">
        <v>3.9564550700000001</v>
      </c>
      <c r="J6" s="10">
        <v>0</v>
      </c>
      <c r="K6" s="10">
        <v>0.38999138</v>
      </c>
      <c r="L6" s="10">
        <v>0</v>
      </c>
      <c r="M6" s="10">
        <v>0</v>
      </c>
      <c r="N6" s="10">
        <v>0</v>
      </c>
      <c r="O6" s="10">
        <v>0</v>
      </c>
      <c r="P6" s="10">
        <v>0</v>
      </c>
      <c r="Q6" s="10">
        <v>4.702539E-2</v>
      </c>
    </row>
    <row r="7" spans="1:17" x14ac:dyDescent="0.25">
      <c r="A7" s="8">
        <v>2020</v>
      </c>
      <c r="B7" s="9">
        <v>0</v>
      </c>
      <c r="C7" s="9">
        <v>3.6367389600000002</v>
      </c>
      <c r="D7" s="9">
        <v>2.3377450000000001E-2</v>
      </c>
      <c r="E7" s="9">
        <v>7.5613778600000003</v>
      </c>
      <c r="F7" s="9">
        <v>44.51345997</v>
      </c>
      <c r="G7" s="9">
        <v>0</v>
      </c>
      <c r="H7" s="9">
        <v>0</v>
      </c>
      <c r="I7" s="9">
        <v>3.7452346699999999</v>
      </c>
      <c r="J7" s="9">
        <v>0</v>
      </c>
      <c r="K7" s="9">
        <v>9.4677285100000006</v>
      </c>
      <c r="L7" s="9">
        <v>0</v>
      </c>
      <c r="M7" s="9">
        <v>0</v>
      </c>
      <c r="N7" s="9">
        <v>0</v>
      </c>
      <c r="O7" s="9">
        <v>0</v>
      </c>
      <c r="P7" s="9">
        <v>0</v>
      </c>
      <c r="Q7" s="9">
        <v>2.9578219999999999E-2</v>
      </c>
    </row>
    <row r="8" spans="1:17" x14ac:dyDescent="0.25">
      <c r="A8" s="8">
        <v>2021</v>
      </c>
      <c r="B8" s="10">
        <v>0</v>
      </c>
      <c r="C8" s="10">
        <v>0</v>
      </c>
      <c r="D8" s="10">
        <v>3.7874489999999997E-2</v>
      </c>
      <c r="E8" s="10">
        <v>7.5090182900000002</v>
      </c>
      <c r="F8" s="10">
        <v>26.10031236</v>
      </c>
      <c r="G8" s="10">
        <v>0</v>
      </c>
      <c r="H8" s="10">
        <v>0</v>
      </c>
      <c r="I8" s="10">
        <v>3.83673617</v>
      </c>
      <c r="J8" s="10">
        <v>0</v>
      </c>
      <c r="K8" s="10">
        <v>0</v>
      </c>
      <c r="L8" s="10">
        <v>0</v>
      </c>
      <c r="M8" s="10">
        <v>0</v>
      </c>
      <c r="N8" s="10">
        <v>0</v>
      </c>
      <c r="O8" s="10">
        <v>0</v>
      </c>
      <c r="P8" s="10">
        <v>0</v>
      </c>
      <c r="Q8" s="10">
        <v>4.7531549999999999E-2</v>
      </c>
    </row>
    <row r="9" spans="1:17" x14ac:dyDescent="0.25">
      <c r="A9" s="8">
        <v>2022</v>
      </c>
      <c r="B9" s="9">
        <v>2.65193309</v>
      </c>
      <c r="C9" s="9">
        <v>0</v>
      </c>
      <c r="D9" s="9">
        <v>4.2782969999999997E-2</v>
      </c>
      <c r="E9" s="9">
        <v>7.3874408999999996</v>
      </c>
      <c r="F9" s="9">
        <v>0</v>
      </c>
      <c r="G9" s="9">
        <v>0.14543674000000001</v>
      </c>
      <c r="H9" s="9">
        <v>2.03050314</v>
      </c>
      <c r="I9" s="9">
        <v>3.7928265099999998</v>
      </c>
      <c r="J9" s="9">
        <v>0</v>
      </c>
      <c r="K9" s="9">
        <v>0</v>
      </c>
      <c r="L9" s="9">
        <v>0</v>
      </c>
      <c r="M9" s="9">
        <v>0</v>
      </c>
      <c r="N9" s="9">
        <v>0.18632863999999999</v>
      </c>
      <c r="O9" s="9">
        <v>2.5273090000000002E-2</v>
      </c>
      <c r="P9" s="9">
        <v>0</v>
      </c>
      <c r="Q9" s="9">
        <v>7.0459190000000005E-2</v>
      </c>
    </row>
    <row r="10" spans="1:17" x14ac:dyDescent="0.25">
      <c r="A10" s="8">
        <v>2023</v>
      </c>
      <c r="B10" s="10">
        <v>24.061786099999999</v>
      </c>
      <c r="C10" s="10">
        <v>0</v>
      </c>
      <c r="D10" s="10">
        <v>5.5009790000000003E-2</v>
      </c>
      <c r="E10" s="10">
        <v>7.52068812</v>
      </c>
      <c r="F10" s="10">
        <v>0</v>
      </c>
      <c r="G10" s="10">
        <v>0.19253329999999999</v>
      </c>
      <c r="H10" s="10">
        <v>7.3643348900000003</v>
      </c>
      <c r="I10" s="10">
        <v>4.32753078</v>
      </c>
      <c r="J10" s="10">
        <v>1.26922621</v>
      </c>
      <c r="K10" s="10">
        <v>0</v>
      </c>
      <c r="L10" s="10">
        <v>0.12826762999999999</v>
      </c>
      <c r="M10" s="10">
        <v>8.8770996800000006</v>
      </c>
      <c r="N10" s="10">
        <v>2.4258647999999998</v>
      </c>
      <c r="O10" s="10">
        <v>0.13183723</v>
      </c>
      <c r="P10" s="10">
        <v>1.26130787</v>
      </c>
      <c r="Q10" s="10">
        <v>0.11694171</v>
      </c>
    </row>
    <row r="11" spans="1:17" x14ac:dyDescent="0.25">
      <c r="A11" s="8">
        <v>2024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O11" s="9">
        <v>0.17142869999999999</v>
      </c>
      <c r="P11" s="9">
        <v>0</v>
      </c>
      <c r="Q11" s="9">
        <v>0</v>
      </c>
    </row>
    <row r="12" spans="1:17" x14ac:dyDescent="0.25">
      <c r="A12" s="8">
        <v>2025</v>
      </c>
      <c r="B12" s="10">
        <v>0</v>
      </c>
      <c r="C12" s="10">
        <v>0</v>
      </c>
      <c r="D12" s="10">
        <v>0</v>
      </c>
      <c r="E12" s="10">
        <v>0</v>
      </c>
      <c r="F12" s="10">
        <v>4.4000000000000002E-4</v>
      </c>
      <c r="G12" s="10">
        <v>0</v>
      </c>
      <c r="H12" s="10">
        <v>0</v>
      </c>
      <c r="I12" s="10">
        <v>0</v>
      </c>
      <c r="J12" s="10">
        <v>0</v>
      </c>
      <c r="K12" s="10">
        <v>0</v>
      </c>
      <c r="L12" s="10">
        <v>0</v>
      </c>
      <c r="M12" s="10">
        <v>0</v>
      </c>
      <c r="N12" s="10">
        <v>0</v>
      </c>
      <c r="O12" s="10">
        <v>0.25704880000000002</v>
      </c>
      <c r="P12" s="10">
        <v>0</v>
      </c>
      <c r="Q12" s="10">
        <v>0</v>
      </c>
    </row>
    <row r="13" spans="1:17" x14ac:dyDescent="0.25">
      <c r="A13" s="8">
        <v>2026</v>
      </c>
      <c r="B13" s="9">
        <v>0</v>
      </c>
      <c r="C13" s="9">
        <v>0</v>
      </c>
      <c r="D13" s="9">
        <v>0</v>
      </c>
      <c r="E13" s="9">
        <v>0</v>
      </c>
      <c r="F13" s="9">
        <v>3.16E-3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O13" s="9">
        <v>0.33733286000000001</v>
      </c>
      <c r="P13" s="9">
        <v>0</v>
      </c>
      <c r="Q13" s="9">
        <v>0</v>
      </c>
    </row>
    <row r="14" spans="1:17" x14ac:dyDescent="0.25">
      <c r="A14" s="8">
        <v>2027</v>
      </c>
      <c r="B14" s="10">
        <v>0</v>
      </c>
      <c r="C14" s="10">
        <v>0</v>
      </c>
      <c r="D14" s="10">
        <v>0</v>
      </c>
      <c r="E14" s="10">
        <v>0</v>
      </c>
      <c r="F14" s="10">
        <v>8.2400000000000008E-3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0.45154772999999998</v>
      </c>
      <c r="P14" s="10">
        <v>0</v>
      </c>
      <c r="Q14" s="10">
        <v>0</v>
      </c>
    </row>
    <row r="15" spans="1:17" x14ac:dyDescent="0.25">
      <c r="A15" s="8">
        <v>2028</v>
      </c>
      <c r="B15" s="9">
        <v>2.1733355799999998</v>
      </c>
      <c r="C15" s="9">
        <v>0</v>
      </c>
      <c r="D15" s="9">
        <v>0</v>
      </c>
      <c r="E15" s="9">
        <v>0</v>
      </c>
      <c r="F15" s="9">
        <v>1.319E-2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0.18092889000000001</v>
      </c>
      <c r="M15" s="9">
        <v>5.6325774900000001</v>
      </c>
      <c r="N15" s="9">
        <v>0</v>
      </c>
      <c r="O15" s="9">
        <v>0.58980403999999997</v>
      </c>
      <c r="P15" s="9">
        <v>0</v>
      </c>
      <c r="Q15" s="9">
        <v>0</v>
      </c>
    </row>
    <row r="16" spans="1:17" x14ac:dyDescent="0.25">
      <c r="A16" s="8">
        <v>2029</v>
      </c>
      <c r="B16" s="10">
        <v>0</v>
      </c>
      <c r="C16" s="10">
        <v>0</v>
      </c>
      <c r="D16" s="10">
        <v>0</v>
      </c>
      <c r="E16" s="10">
        <v>0</v>
      </c>
      <c r="F16" s="10">
        <v>5.2069989999999997E-2</v>
      </c>
      <c r="G16" s="10">
        <v>0</v>
      </c>
      <c r="H16" s="10">
        <v>0</v>
      </c>
      <c r="I16" s="10">
        <v>0</v>
      </c>
      <c r="J16" s="10">
        <v>0</v>
      </c>
      <c r="K16" s="10">
        <v>0</v>
      </c>
      <c r="L16" s="10">
        <v>0</v>
      </c>
      <c r="M16" s="10">
        <v>0</v>
      </c>
      <c r="N16" s="10">
        <v>0</v>
      </c>
      <c r="O16" s="10">
        <v>1.0974637899999999</v>
      </c>
      <c r="P16" s="10">
        <v>0</v>
      </c>
      <c r="Q16" s="10">
        <v>0</v>
      </c>
    </row>
    <row r="17" spans="1:17" x14ac:dyDescent="0.25">
      <c r="A17" s="8">
        <v>2030</v>
      </c>
      <c r="B17" s="9">
        <v>0</v>
      </c>
      <c r="C17" s="9">
        <v>0</v>
      </c>
      <c r="D17" s="9">
        <v>0</v>
      </c>
      <c r="E17" s="9">
        <v>0</v>
      </c>
      <c r="F17" s="9">
        <v>0.19743999000000001</v>
      </c>
      <c r="G17" s="9">
        <v>0</v>
      </c>
      <c r="H17" s="9">
        <v>0</v>
      </c>
      <c r="I17" s="9">
        <v>0</v>
      </c>
      <c r="J17" s="9">
        <v>0</v>
      </c>
      <c r="K17" s="9">
        <v>0</v>
      </c>
      <c r="L17" s="9">
        <v>0</v>
      </c>
      <c r="M17" s="9">
        <v>0</v>
      </c>
      <c r="N17" s="9">
        <v>0</v>
      </c>
      <c r="O17" s="9">
        <v>1.6129027300000001</v>
      </c>
      <c r="P17" s="9">
        <v>0</v>
      </c>
      <c r="Q17" s="9">
        <v>0</v>
      </c>
    </row>
    <row r="18" spans="1:17" x14ac:dyDescent="0.25">
      <c r="A18" s="8">
        <v>2031</v>
      </c>
      <c r="B18" s="10">
        <v>0</v>
      </c>
      <c r="C18" s="10">
        <v>0</v>
      </c>
      <c r="D18" s="10">
        <v>0</v>
      </c>
      <c r="E18" s="10">
        <v>0</v>
      </c>
      <c r="F18" s="10">
        <v>0.35855999</v>
      </c>
      <c r="G18" s="10">
        <v>0</v>
      </c>
      <c r="H18" s="10">
        <v>0</v>
      </c>
      <c r="I18" s="10">
        <v>0</v>
      </c>
      <c r="J18" s="10">
        <v>0</v>
      </c>
      <c r="K18" s="10">
        <v>0</v>
      </c>
      <c r="L18" s="10">
        <v>0</v>
      </c>
      <c r="M18" s="10">
        <v>0</v>
      </c>
      <c r="N18" s="10">
        <v>0</v>
      </c>
      <c r="O18" s="10">
        <v>2.1573593299999998</v>
      </c>
      <c r="P18" s="10">
        <v>0</v>
      </c>
      <c r="Q18" s="10">
        <v>0</v>
      </c>
    </row>
    <row r="19" spans="1:17" x14ac:dyDescent="0.25">
      <c r="A19" s="8">
        <v>2032</v>
      </c>
      <c r="B19" s="9">
        <v>0</v>
      </c>
      <c r="C19" s="9">
        <v>0</v>
      </c>
      <c r="D19" s="9">
        <v>0</v>
      </c>
      <c r="E19" s="9">
        <v>0</v>
      </c>
      <c r="F19" s="9">
        <v>0.46159999000000002</v>
      </c>
      <c r="G19" s="9">
        <v>0</v>
      </c>
      <c r="H19" s="9">
        <v>0</v>
      </c>
      <c r="I19" s="9">
        <v>0</v>
      </c>
      <c r="J19" s="9">
        <v>0</v>
      </c>
      <c r="K19" s="9">
        <v>0</v>
      </c>
      <c r="L19" s="9">
        <v>0</v>
      </c>
      <c r="M19" s="9">
        <v>0</v>
      </c>
      <c r="N19" s="9">
        <v>0</v>
      </c>
      <c r="O19" s="9">
        <v>2.8437985499999998</v>
      </c>
      <c r="P19" s="9">
        <v>0</v>
      </c>
      <c r="Q19" s="9">
        <v>0</v>
      </c>
    </row>
    <row r="20" spans="1:17" x14ac:dyDescent="0.25">
      <c r="A20" s="8">
        <v>2033</v>
      </c>
      <c r="B20" s="10">
        <v>0</v>
      </c>
      <c r="C20" s="10">
        <v>0</v>
      </c>
      <c r="D20" s="10">
        <v>0</v>
      </c>
      <c r="E20" s="10">
        <v>0</v>
      </c>
      <c r="F20" s="10">
        <v>0.73649998000000005</v>
      </c>
      <c r="G20" s="10">
        <v>0</v>
      </c>
      <c r="H20" s="10">
        <v>0</v>
      </c>
      <c r="I20" s="10">
        <v>0</v>
      </c>
      <c r="J20" s="10">
        <v>0</v>
      </c>
      <c r="K20" s="10">
        <v>0</v>
      </c>
      <c r="L20" s="10">
        <v>0</v>
      </c>
      <c r="M20" s="10">
        <v>0</v>
      </c>
      <c r="N20" s="10">
        <v>0</v>
      </c>
      <c r="O20" s="10">
        <v>3.8546406700000002</v>
      </c>
      <c r="P20" s="10">
        <v>0</v>
      </c>
      <c r="Q20" s="10">
        <v>0</v>
      </c>
    </row>
    <row r="21" spans="1:17" x14ac:dyDescent="0.25">
      <c r="A21" s="8">
        <v>2034</v>
      </c>
      <c r="B21" s="9">
        <v>0</v>
      </c>
      <c r="C21" s="9">
        <v>0</v>
      </c>
      <c r="D21" s="9">
        <v>0</v>
      </c>
      <c r="E21" s="9">
        <v>0</v>
      </c>
      <c r="F21" s="9">
        <v>0.96184997999999999</v>
      </c>
      <c r="G21" s="9">
        <v>0</v>
      </c>
      <c r="H21" s="9">
        <v>0</v>
      </c>
      <c r="I21" s="9">
        <v>0</v>
      </c>
      <c r="J21" s="9">
        <v>0</v>
      </c>
      <c r="K21" s="9">
        <v>0</v>
      </c>
      <c r="L21" s="9">
        <v>0</v>
      </c>
      <c r="M21" s="9">
        <v>0</v>
      </c>
      <c r="N21" s="9">
        <v>0</v>
      </c>
      <c r="O21" s="9">
        <v>11.534421930000001</v>
      </c>
      <c r="P21" s="9">
        <v>0</v>
      </c>
      <c r="Q21" s="9">
        <v>0</v>
      </c>
    </row>
    <row r="22" spans="1:17" x14ac:dyDescent="0.25">
      <c r="A22" s="8">
        <v>2035</v>
      </c>
      <c r="B22" s="10">
        <v>0</v>
      </c>
      <c r="C22" s="10">
        <v>0</v>
      </c>
      <c r="D22" s="10">
        <v>0</v>
      </c>
      <c r="E22" s="10">
        <v>0</v>
      </c>
      <c r="F22" s="10">
        <v>1.18106998</v>
      </c>
      <c r="G22" s="10">
        <v>0</v>
      </c>
      <c r="H22" s="10">
        <v>0</v>
      </c>
      <c r="I22" s="10">
        <v>0</v>
      </c>
      <c r="J22" s="10">
        <v>0</v>
      </c>
      <c r="K22" s="10">
        <v>0</v>
      </c>
      <c r="L22" s="10">
        <v>0</v>
      </c>
      <c r="M22" s="10">
        <v>0</v>
      </c>
      <c r="N22" s="10">
        <v>0</v>
      </c>
      <c r="O22" s="10">
        <v>21.953152429999999</v>
      </c>
      <c r="P22" s="10">
        <v>0</v>
      </c>
      <c r="Q22" s="10">
        <v>0</v>
      </c>
    </row>
    <row r="28" spans="1:17" x14ac:dyDescent="0.25">
      <c r="B28" s="15"/>
      <c r="C28" s="15"/>
    </row>
    <row r="29" spans="1:17" x14ac:dyDescent="0.25">
      <c r="B29" s="15"/>
      <c r="C29" s="15"/>
    </row>
    <row r="30" spans="1:17" x14ac:dyDescent="0.25">
      <c r="B30" s="15"/>
      <c r="C30" s="15"/>
    </row>
    <row r="31" spans="1:17" x14ac:dyDescent="0.25">
      <c r="B31" s="15"/>
      <c r="C31" s="15"/>
    </row>
    <row r="32" spans="1:17" x14ac:dyDescent="0.25">
      <c r="B32" s="15"/>
      <c r="C32" s="15"/>
    </row>
    <row r="33" spans="2:3" x14ac:dyDescent="0.25">
      <c r="B33" s="15"/>
      <c r="C33" s="15"/>
    </row>
    <row r="34" spans="2:3" x14ac:dyDescent="0.25">
      <c r="B34" s="15"/>
      <c r="C34" s="15"/>
    </row>
    <row r="35" spans="2:3" x14ac:dyDescent="0.25">
      <c r="B35" s="15"/>
      <c r="C35" s="15"/>
    </row>
    <row r="36" spans="2:3" x14ac:dyDescent="0.25">
      <c r="B36" s="15"/>
      <c r="C36" s="15"/>
    </row>
    <row r="37" spans="2:3" x14ac:dyDescent="0.25">
      <c r="B37" s="15"/>
      <c r="C37" s="15"/>
    </row>
    <row r="38" spans="2:3" x14ac:dyDescent="0.25">
      <c r="B38" s="15"/>
      <c r="C38" s="15"/>
    </row>
    <row r="39" spans="2:3" x14ac:dyDescent="0.25">
      <c r="B39" s="15"/>
      <c r="C39" s="15"/>
    </row>
    <row r="40" spans="2:3" x14ac:dyDescent="0.25">
      <c r="B40" s="15"/>
      <c r="C40" s="15"/>
    </row>
    <row r="41" spans="2:3" x14ac:dyDescent="0.25">
      <c r="B41" s="15"/>
      <c r="C41" s="15"/>
    </row>
    <row r="42" spans="2:3" x14ac:dyDescent="0.25">
      <c r="B42" s="15"/>
      <c r="C42" s="15"/>
    </row>
    <row r="43" spans="2:3" x14ac:dyDescent="0.25">
      <c r="B43" s="15"/>
      <c r="C43" s="15"/>
    </row>
    <row r="44" spans="2:3" x14ac:dyDescent="0.25">
      <c r="B44" s="15"/>
      <c r="C44" s="15"/>
    </row>
    <row r="45" spans="2:3" x14ac:dyDescent="0.25">
      <c r="B45" s="15"/>
      <c r="C45" s="15"/>
    </row>
    <row r="46" spans="2:3" x14ac:dyDescent="0.25">
      <c r="B46" s="15"/>
      <c r="C46" s="15"/>
    </row>
    <row r="47" spans="2:3" x14ac:dyDescent="0.25">
      <c r="B47" s="15"/>
      <c r="C47" s="15"/>
    </row>
    <row r="48" spans="2:3" x14ac:dyDescent="0.25">
      <c r="B48" s="15"/>
      <c r="C48" s="15"/>
    </row>
    <row r="49" spans="2:3" x14ac:dyDescent="0.25">
      <c r="B49" s="15"/>
      <c r="C49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4"/>
  <sheetViews>
    <sheetView zoomScaleNormal="100" workbookViewId="0">
      <selection activeCell="A2" sqref="A2:U24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65</v>
      </c>
      <c r="B3" s="9">
        <v>0</v>
      </c>
      <c r="C3" s="9">
        <v>24.455000029199802</v>
      </c>
      <c r="D3" s="9">
        <v>24.455000029199802</v>
      </c>
      <c r="E3" s="9">
        <v>24.455000029199802</v>
      </c>
      <c r="F3" s="9">
        <v>24.522000029279798</v>
      </c>
      <c r="G3" s="9">
        <v>24.455000029199802</v>
      </c>
      <c r="H3" s="9">
        <v>24.455000029199802</v>
      </c>
      <c r="I3" s="9">
        <v>10.850000013120001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225</v>
      </c>
      <c r="B4" s="10">
        <v>4.99999999992</v>
      </c>
      <c r="C4" s="10">
        <v>4.99999999992</v>
      </c>
      <c r="D4" s="10">
        <v>4.99999999992</v>
      </c>
      <c r="E4" s="10">
        <v>4.99999999992</v>
      </c>
      <c r="F4" s="10">
        <v>4.99999999992</v>
      </c>
      <c r="G4" s="10">
        <v>4.99999999992</v>
      </c>
      <c r="H4" s="10">
        <v>4.99999999992</v>
      </c>
      <c r="I4" s="10">
        <v>4.99999999992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</v>
      </c>
      <c r="S4" s="10">
        <v>0</v>
      </c>
      <c r="T4" s="10">
        <v>0</v>
      </c>
      <c r="U4" s="10">
        <v>0</v>
      </c>
    </row>
    <row r="5" spans="1:21" x14ac:dyDescent="0.25">
      <c r="A5" s="8" t="s">
        <v>226</v>
      </c>
      <c r="B5" s="9">
        <v>23.120000001120001</v>
      </c>
      <c r="C5" s="9">
        <v>23.120000000880001</v>
      </c>
      <c r="D5" s="9">
        <v>23.119999999920001</v>
      </c>
      <c r="E5" s="9">
        <v>23.120000000160001</v>
      </c>
      <c r="F5" s="9">
        <v>23.120000001600001</v>
      </c>
      <c r="G5" s="9">
        <v>23.120000000400001</v>
      </c>
      <c r="H5" s="9">
        <v>23.119999999200001</v>
      </c>
      <c r="I5" s="9">
        <v>23.120000000400001</v>
      </c>
      <c r="J5" s="9">
        <v>5.2999999996799998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227</v>
      </c>
      <c r="B6" s="10">
        <v>104.99999999880001</v>
      </c>
      <c r="C6" s="10">
        <v>104.99999999904</v>
      </c>
      <c r="D6" s="10">
        <v>104.99999999784001</v>
      </c>
      <c r="E6" s="10">
        <v>104.99999999952</v>
      </c>
      <c r="F6" s="10">
        <v>104.9999999976</v>
      </c>
      <c r="G6" s="10">
        <v>105.00000000048</v>
      </c>
      <c r="H6" s="10">
        <v>105.00000000071999</v>
      </c>
      <c r="I6" s="10">
        <v>104.99999999856</v>
      </c>
      <c r="J6" s="10">
        <v>104.99999999880001</v>
      </c>
      <c r="K6" s="10">
        <v>105.00000000096</v>
      </c>
      <c r="L6" s="10">
        <v>104.99999999904</v>
      </c>
      <c r="M6" s="10">
        <v>104.99999999832001</v>
      </c>
      <c r="N6" s="10">
        <v>105.00000000119999</v>
      </c>
      <c r="O6" s="10">
        <v>105</v>
      </c>
      <c r="P6" s="10">
        <v>105.00000000023999</v>
      </c>
      <c r="Q6" s="10">
        <v>105.00000000167999</v>
      </c>
      <c r="R6" s="10">
        <v>105.00000000119999</v>
      </c>
      <c r="S6" s="10">
        <v>105.00000000119999</v>
      </c>
      <c r="T6" s="10">
        <v>105.00000000048</v>
      </c>
      <c r="U6" s="10">
        <v>105.00000000023999</v>
      </c>
    </row>
    <row r="7" spans="1:21" x14ac:dyDescent="0.25">
      <c r="A7" s="8" t="s">
        <v>228</v>
      </c>
      <c r="B7" s="9">
        <v>269.99999999592001</v>
      </c>
      <c r="C7" s="9">
        <v>269.99999999568001</v>
      </c>
      <c r="D7" s="9">
        <v>269.99999999712003</v>
      </c>
      <c r="E7" s="9">
        <v>269.99999999808</v>
      </c>
      <c r="F7" s="9">
        <v>269.99999999760001</v>
      </c>
      <c r="G7" s="9">
        <v>269.99999999736002</v>
      </c>
      <c r="H7" s="9">
        <v>269.99999999784001</v>
      </c>
      <c r="I7" s="9">
        <v>269.99999999687998</v>
      </c>
      <c r="J7" s="9">
        <v>269.99999999663999</v>
      </c>
      <c r="K7" s="9">
        <v>269.99999999663902</v>
      </c>
      <c r="L7" s="9">
        <v>269.99999999663999</v>
      </c>
      <c r="M7" s="9">
        <v>269.99999999760001</v>
      </c>
      <c r="N7" s="9">
        <v>269.99999999687998</v>
      </c>
      <c r="O7" s="9">
        <v>263.38027373471999</v>
      </c>
      <c r="P7" s="9">
        <v>263.00558119751997</v>
      </c>
      <c r="Q7" s="9">
        <v>265.63989554832</v>
      </c>
      <c r="R7" s="9">
        <v>269.15718201983998</v>
      </c>
      <c r="S7" s="9">
        <v>269.99999999471999</v>
      </c>
      <c r="T7" s="9">
        <v>269.99999999663999</v>
      </c>
      <c r="U7" s="9">
        <v>269.99999999808</v>
      </c>
    </row>
    <row r="8" spans="1:21" x14ac:dyDescent="0.25">
      <c r="A8" s="8" t="s">
        <v>229</v>
      </c>
      <c r="B8" s="10">
        <v>0</v>
      </c>
      <c r="C8" s="10">
        <v>0</v>
      </c>
      <c r="D8" s="10">
        <v>0</v>
      </c>
      <c r="E8" s="10">
        <v>0</v>
      </c>
      <c r="F8" s="10">
        <v>0</v>
      </c>
      <c r="G8" s="10">
        <v>0</v>
      </c>
      <c r="H8" s="10">
        <v>0</v>
      </c>
      <c r="I8" s="10">
        <v>0</v>
      </c>
      <c r="J8" s="10">
        <v>0</v>
      </c>
      <c r="K8" s="10">
        <v>0</v>
      </c>
      <c r="L8" s="10">
        <v>0</v>
      </c>
      <c r="M8" s="10">
        <v>0</v>
      </c>
      <c r="N8" s="10">
        <v>0</v>
      </c>
      <c r="O8" s="10">
        <v>0</v>
      </c>
      <c r="P8" s="10">
        <v>0</v>
      </c>
      <c r="Q8" s="10">
        <v>0</v>
      </c>
      <c r="R8" s="10">
        <v>0</v>
      </c>
      <c r="S8" s="10">
        <v>0</v>
      </c>
      <c r="T8" s="10">
        <v>0</v>
      </c>
      <c r="U8" s="10">
        <v>0</v>
      </c>
    </row>
    <row r="9" spans="1:21" x14ac:dyDescent="0.25">
      <c r="A9" s="8" t="s">
        <v>230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0</v>
      </c>
      <c r="N9" s="9">
        <v>0</v>
      </c>
      <c r="O9" s="9">
        <v>0</v>
      </c>
      <c r="P9" s="9">
        <v>0</v>
      </c>
      <c r="Q9" s="9">
        <v>0</v>
      </c>
      <c r="R9" s="9">
        <v>0</v>
      </c>
      <c r="S9" s="9">
        <v>0</v>
      </c>
      <c r="T9" s="9">
        <v>0</v>
      </c>
      <c r="U9" s="9">
        <v>0</v>
      </c>
    </row>
    <row r="10" spans="1:21" x14ac:dyDescent="0.25">
      <c r="A10" s="8" t="s">
        <v>231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232</v>
      </c>
      <c r="B11" s="9">
        <v>0</v>
      </c>
      <c r="C11" s="9">
        <v>0</v>
      </c>
      <c r="D11" s="9">
        <v>23.725000007519899</v>
      </c>
      <c r="E11" s="9">
        <v>10.950000002159999</v>
      </c>
      <c r="F11" s="9">
        <v>10.950000002399999</v>
      </c>
      <c r="G11" s="9">
        <v>10.95000000288</v>
      </c>
      <c r="H11" s="9">
        <v>10.950000001919999</v>
      </c>
      <c r="I11" s="9">
        <v>10.950000002159999</v>
      </c>
      <c r="J11" s="9">
        <v>0.20752482095999999</v>
      </c>
      <c r="K11" s="9">
        <v>1.56900013224</v>
      </c>
      <c r="L11" s="9">
        <v>1.40150257704</v>
      </c>
      <c r="M11" s="9">
        <v>0.34697246999999998</v>
      </c>
      <c r="N11" s="9">
        <v>0</v>
      </c>
      <c r="O11" s="9">
        <v>0</v>
      </c>
      <c r="P11" s="9">
        <v>0</v>
      </c>
      <c r="Q11" s="9">
        <v>0</v>
      </c>
      <c r="R11" s="9">
        <v>0</v>
      </c>
      <c r="S11" s="9">
        <v>0</v>
      </c>
      <c r="T11" s="9">
        <v>0</v>
      </c>
      <c r="U11" s="9">
        <v>0</v>
      </c>
    </row>
    <row r="12" spans="1:21" x14ac:dyDescent="0.25">
      <c r="A12" s="8" t="s">
        <v>233</v>
      </c>
      <c r="B12" s="10">
        <v>0</v>
      </c>
      <c r="C12" s="10">
        <v>0</v>
      </c>
      <c r="D12" s="10">
        <v>0</v>
      </c>
      <c r="E12" s="10">
        <v>0</v>
      </c>
      <c r="F12" s="10">
        <v>0</v>
      </c>
      <c r="G12" s="10">
        <v>36.500000029199803</v>
      </c>
      <c r="H12" s="10">
        <v>36.500000029199803</v>
      </c>
      <c r="I12" s="10">
        <v>36.500000029199803</v>
      </c>
      <c r="J12" s="10">
        <v>36.600000029279798</v>
      </c>
      <c r="K12" s="10">
        <v>36.500000029199803</v>
      </c>
      <c r="L12" s="10">
        <v>36.500000029199803</v>
      </c>
      <c r="M12" s="10">
        <v>36.500000029199803</v>
      </c>
      <c r="N12" s="10">
        <v>36.600000029279798</v>
      </c>
      <c r="O12" s="10">
        <v>36.500000029199803</v>
      </c>
      <c r="P12" s="10">
        <v>36.500000029199803</v>
      </c>
      <c r="Q12" s="10">
        <v>36.500000029199803</v>
      </c>
      <c r="R12" s="10">
        <v>36.600000029279798</v>
      </c>
      <c r="S12" s="10">
        <v>36.500000029199803</v>
      </c>
      <c r="T12" s="10">
        <v>36.500000029199803</v>
      </c>
      <c r="U12" s="10">
        <v>36.500000029199803</v>
      </c>
    </row>
    <row r="13" spans="1:21" x14ac:dyDescent="0.25">
      <c r="A13" s="8" t="s">
        <v>234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O13" s="9">
        <v>52.599742469520002</v>
      </c>
      <c r="P13" s="9">
        <v>58.467171112080003</v>
      </c>
      <c r="Q13" s="9">
        <v>64.270276632480105</v>
      </c>
      <c r="R13" s="9">
        <v>79.6426417128</v>
      </c>
      <c r="S13" s="9">
        <v>95.922645566640099</v>
      </c>
      <c r="T13" s="9">
        <v>110.37006812856001</v>
      </c>
      <c r="U13" s="9">
        <v>123.371080224</v>
      </c>
    </row>
    <row r="14" spans="1:21" x14ac:dyDescent="0.25">
      <c r="A14" s="8" t="s">
        <v>235</v>
      </c>
      <c r="B14" s="10">
        <v>0</v>
      </c>
      <c r="C14" s="10">
        <v>0</v>
      </c>
      <c r="D14" s="10">
        <v>1.14255101256</v>
      </c>
      <c r="E14" s="10">
        <v>27.28049750424</v>
      </c>
      <c r="F14" s="10">
        <v>27.45</v>
      </c>
      <c r="G14" s="10">
        <v>27.375</v>
      </c>
      <c r="H14" s="10">
        <v>23.233951483439998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236</v>
      </c>
      <c r="B15" s="9">
        <v>0</v>
      </c>
      <c r="C15" s="9">
        <v>5.1418992280799998</v>
      </c>
      <c r="D15" s="9">
        <v>23.724999970800202</v>
      </c>
      <c r="E15" s="9">
        <v>14.2040709300001</v>
      </c>
      <c r="F15" s="9">
        <v>17.679029799600102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74</v>
      </c>
      <c r="B16" s="10">
        <v>12.866870672639999</v>
      </c>
      <c r="C16" s="10">
        <v>12.87345180552</v>
      </c>
      <c r="D16" s="10">
        <v>13.04024130576</v>
      </c>
      <c r="E16" s="10">
        <v>12.809630568479999</v>
      </c>
      <c r="F16" s="10">
        <v>12.7813192392</v>
      </c>
      <c r="G16" s="10">
        <v>13.5334440672</v>
      </c>
      <c r="H16" s="10">
        <v>15.29805127344</v>
      </c>
      <c r="I16" s="10">
        <v>16.264167052320001</v>
      </c>
      <c r="J16" s="10">
        <v>16.78994818272</v>
      </c>
      <c r="K16" s="10">
        <v>17.268078722399999</v>
      </c>
      <c r="L16" s="10">
        <v>17.518144753680001</v>
      </c>
      <c r="M16" s="10">
        <v>18.140434629120001</v>
      </c>
      <c r="N16" s="10">
        <v>18.990417322079999</v>
      </c>
      <c r="O16" s="10">
        <v>20.344331578559999</v>
      </c>
      <c r="P16" s="10">
        <v>21.60778950888</v>
      </c>
      <c r="Q16" s="10">
        <v>22.555112403360098</v>
      </c>
      <c r="R16" s="10">
        <v>23.473177809120099</v>
      </c>
      <c r="S16" s="10">
        <v>23.984239946640098</v>
      </c>
      <c r="T16" s="10">
        <v>24.559153367280199</v>
      </c>
      <c r="U16" s="10">
        <v>24.8122080806402</v>
      </c>
    </row>
    <row r="17" spans="1:21" x14ac:dyDescent="0.25">
      <c r="A17" s="8" t="s">
        <v>237</v>
      </c>
      <c r="B17" s="9">
        <v>28.3226248862399</v>
      </c>
      <c r="C17" s="9">
        <v>38.000000009999901</v>
      </c>
      <c r="D17" s="9">
        <v>38.000000011439901</v>
      </c>
      <c r="E17" s="9">
        <v>38.000000007599901</v>
      </c>
      <c r="F17" s="9">
        <v>38.000000009279901</v>
      </c>
      <c r="G17" s="9">
        <v>38.000000009039901</v>
      </c>
      <c r="H17" s="9">
        <v>38.000000006879901</v>
      </c>
      <c r="I17" s="9">
        <v>38.000000008080001</v>
      </c>
      <c r="J17" s="9">
        <v>4.7336304093599999</v>
      </c>
      <c r="K17" s="9">
        <v>8.1481666166399993</v>
      </c>
      <c r="L17" s="9">
        <v>8.6097511785599998</v>
      </c>
      <c r="M17" s="9">
        <v>3.7918269153600002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238</v>
      </c>
      <c r="B18" s="10">
        <v>484.72816632695998</v>
      </c>
      <c r="C18" s="10">
        <v>552.24499994159999</v>
      </c>
      <c r="D18" s="10">
        <v>477.62074994160099</v>
      </c>
      <c r="E18" s="10">
        <v>477.62074994160002</v>
      </c>
      <c r="F18" s="10">
        <v>478.929299941441</v>
      </c>
      <c r="G18" s="10">
        <v>477.62074994160099</v>
      </c>
      <c r="H18" s="10">
        <v>477.62074994160099</v>
      </c>
      <c r="I18" s="10">
        <v>477.62074994160099</v>
      </c>
      <c r="J18" s="10">
        <v>553.75799994143995</v>
      </c>
      <c r="K18" s="10">
        <v>552.24499994159999</v>
      </c>
      <c r="L18" s="10">
        <v>552.24499994159999</v>
      </c>
      <c r="M18" s="10">
        <v>552.24499994159999</v>
      </c>
      <c r="N18" s="10">
        <v>553.75799994143995</v>
      </c>
      <c r="O18" s="10">
        <v>552.24499994159999</v>
      </c>
      <c r="P18" s="10">
        <v>552.24499994159999</v>
      </c>
      <c r="Q18" s="10">
        <v>552.24499994159999</v>
      </c>
      <c r="R18" s="10">
        <v>553.75799994143995</v>
      </c>
      <c r="S18" s="10">
        <v>552.24499994159999</v>
      </c>
      <c r="T18" s="10">
        <v>552.24499994159999</v>
      </c>
      <c r="U18" s="10">
        <v>552.24499994159999</v>
      </c>
    </row>
    <row r="19" spans="1:21" x14ac:dyDescent="0.25">
      <c r="A19" s="8" t="s">
        <v>239</v>
      </c>
      <c r="B19" s="9">
        <v>34.037999999999798</v>
      </c>
      <c r="C19" s="9">
        <v>33.944999999999801</v>
      </c>
      <c r="D19" s="9">
        <v>28.8532499999999</v>
      </c>
      <c r="E19" s="9">
        <v>28.8532499999999</v>
      </c>
      <c r="F19" s="9">
        <v>28.932299999999898</v>
      </c>
      <c r="G19" s="9">
        <v>28.8532499999999</v>
      </c>
      <c r="H19" s="9">
        <v>28.8532499999999</v>
      </c>
      <c r="I19" s="9">
        <v>28.8532499999999</v>
      </c>
      <c r="J19" s="9">
        <v>34.037999999999798</v>
      </c>
      <c r="K19" s="9">
        <v>33.944999999999801</v>
      </c>
      <c r="L19" s="9">
        <v>22.841107044240001</v>
      </c>
      <c r="M19" s="9">
        <v>23.130533353680001</v>
      </c>
      <c r="N19" s="9">
        <v>23.470000247760002</v>
      </c>
      <c r="O19" s="9">
        <v>23.352730836959999</v>
      </c>
      <c r="P19" s="9">
        <v>23.60161676904</v>
      </c>
      <c r="Q19" s="9">
        <v>24.176421200879901</v>
      </c>
      <c r="R19" s="9">
        <v>25.270080651359901</v>
      </c>
      <c r="S19" s="9">
        <v>26.291693411039901</v>
      </c>
      <c r="T19" s="9">
        <v>26.478489620639898</v>
      </c>
      <c r="U19" s="9">
        <v>26.393287056719899</v>
      </c>
    </row>
    <row r="20" spans="1:21" x14ac:dyDescent="0.25">
      <c r="A20" s="8" t="s">
        <v>240</v>
      </c>
      <c r="B20" s="10">
        <v>250.54555333968099</v>
      </c>
      <c r="C20" s="10">
        <v>320.28196528152199</v>
      </c>
      <c r="D20" s="10">
        <v>276.01774034376001</v>
      </c>
      <c r="E20" s="10">
        <v>267.30174043992099</v>
      </c>
      <c r="F20" s="10">
        <v>268.18962885792001</v>
      </c>
      <c r="G20" s="10">
        <v>267.48687784800001</v>
      </c>
      <c r="H20" s="10">
        <v>267.13549222440002</v>
      </c>
      <c r="I20" s="10">
        <v>271.91442889296002</v>
      </c>
      <c r="J20" s="10">
        <v>317.35861098312199</v>
      </c>
      <c r="K20" s="10">
        <v>316.79547412392202</v>
      </c>
      <c r="L20" s="10">
        <v>316.69323481896203</v>
      </c>
      <c r="M20" s="10">
        <v>316.85367028056203</v>
      </c>
      <c r="N20" s="10">
        <v>317.82772444104199</v>
      </c>
      <c r="O20" s="10">
        <v>316.89739720704199</v>
      </c>
      <c r="P20" s="10">
        <v>317.27915440896197</v>
      </c>
      <c r="Q20" s="10">
        <v>317.55902287512203</v>
      </c>
      <c r="R20" s="10">
        <v>318.68681033760203</v>
      </c>
      <c r="S20" s="10">
        <v>318.154505962082</v>
      </c>
      <c r="T20" s="10">
        <v>318.33815716584201</v>
      </c>
      <c r="U20" s="10">
        <v>317.82154441176198</v>
      </c>
    </row>
    <row r="21" spans="1:21" x14ac:dyDescent="0.25">
      <c r="A21" s="8" t="s">
        <v>241</v>
      </c>
      <c r="B21" s="9">
        <v>5.8560000292800201</v>
      </c>
      <c r="C21" s="9">
        <v>5.84000002920002</v>
      </c>
      <c r="D21" s="9">
        <v>5.84000002920002</v>
      </c>
      <c r="E21" s="9">
        <v>10.402500029760001</v>
      </c>
      <c r="F21" s="9">
        <v>10.418500029120001</v>
      </c>
      <c r="G21" s="9">
        <v>10.402500029760001</v>
      </c>
      <c r="H21" s="9">
        <v>10.402500029760001</v>
      </c>
      <c r="I21" s="9">
        <v>5.84000002920002</v>
      </c>
      <c r="J21" s="9">
        <v>5.8560000292800201</v>
      </c>
      <c r="K21" s="9">
        <v>5.84000002920002</v>
      </c>
      <c r="L21" s="9">
        <v>5.84000002920002</v>
      </c>
      <c r="M21" s="9">
        <v>5.84000002920002</v>
      </c>
      <c r="N21" s="9">
        <v>5.8560000292800201</v>
      </c>
      <c r="O21" s="9">
        <v>5.84000002920002</v>
      </c>
      <c r="P21" s="9">
        <v>5.84000002920002</v>
      </c>
      <c r="Q21" s="9">
        <v>5.84000002920002</v>
      </c>
      <c r="R21" s="9">
        <v>5.8560000292800201</v>
      </c>
      <c r="S21" s="9">
        <v>5.84000002920002</v>
      </c>
      <c r="T21" s="9">
        <v>5.84000002920002</v>
      </c>
      <c r="U21" s="9">
        <v>5.84000002920002</v>
      </c>
    </row>
    <row r="22" spans="1:21" x14ac:dyDescent="0.25">
      <c r="A22" s="8" t="s">
        <v>242</v>
      </c>
      <c r="B22" s="10">
        <v>581.81349220152003</v>
      </c>
      <c r="C22" s="10">
        <v>589.71685984559997</v>
      </c>
      <c r="D22" s="10">
        <v>582.41939655239901</v>
      </c>
      <c r="E22" s="10">
        <v>581.18434167527903</v>
      </c>
      <c r="F22" s="10">
        <v>582.66328433567901</v>
      </c>
      <c r="G22" s="10">
        <v>581.20194517703897</v>
      </c>
      <c r="H22" s="10">
        <v>581.10446935511902</v>
      </c>
      <c r="I22" s="10">
        <v>580.93362075647894</v>
      </c>
      <c r="J22" s="10">
        <v>580.59182740560004</v>
      </c>
      <c r="K22" s="10">
        <v>579.88435934519998</v>
      </c>
      <c r="L22" s="10">
        <v>591.75287853216003</v>
      </c>
      <c r="M22" s="10">
        <v>591.69331419672096</v>
      </c>
      <c r="N22" s="10">
        <v>593.23440764207999</v>
      </c>
      <c r="O22" s="10">
        <v>591.62173099224003</v>
      </c>
      <c r="P22" s="10">
        <v>591.57893608224003</v>
      </c>
      <c r="Q22" s="10">
        <v>591.53012870207999</v>
      </c>
      <c r="R22" s="10">
        <v>593.07021472223903</v>
      </c>
      <c r="S22" s="10">
        <v>591.43519499640104</v>
      </c>
      <c r="T22" s="10">
        <v>591.39381408695999</v>
      </c>
      <c r="U22" s="10">
        <v>591.05297477856095</v>
      </c>
    </row>
    <row r="23" spans="1:21" x14ac:dyDescent="0.25">
      <c r="A23" s="8" t="s">
        <v>243</v>
      </c>
      <c r="B23" s="9">
        <v>0</v>
      </c>
      <c r="C23" s="9">
        <v>0</v>
      </c>
      <c r="D23" s="9">
        <v>31.884500000159999</v>
      </c>
      <c r="E23" s="9">
        <v>34.930500000000002</v>
      </c>
      <c r="F23" s="9">
        <v>0</v>
      </c>
      <c r="G23" s="9">
        <v>1.99999999992</v>
      </c>
      <c r="H23" s="9">
        <v>34.930500000000002</v>
      </c>
      <c r="I23" s="9">
        <v>34.930500000000002</v>
      </c>
      <c r="J23" s="9">
        <v>28.134988620720002</v>
      </c>
      <c r="K23" s="9">
        <v>31.629487060559999</v>
      </c>
      <c r="L23" s="9">
        <v>30.32449603872</v>
      </c>
      <c r="M23" s="9">
        <v>32.097361705440001</v>
      </c>
      <c r="N23" s="9">
        <v>34.608025785119999</v>
      </c>
      <c r="O23" s="9">
        <v>11.000773387920001</v>
      </c>
      <c r="P23" s="9">
        <v>14.27881317552</v>
      </c>
      <c r="Q23" s="9">
        <v>14.39204115768</v>
      </c>
      <c r="R23" s="9">
        <v>7.7232685610400003</v>
      </c>
      <c r="S23" s="9">
        <v>2.3920090483199998</v>
      </c>
      <c r="T23" s="9">
        <v>1.7189171131200001</v>
      </c>
      <c r="U23" s="9">
        <v>2.5388183445600001</v>
      </c>
    </row>
    <row r="24" spans="1:21" x14ac:dyDescent="0.25">
      <c r="A24" s="8" t="s">
        <v>244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</v>
      </c>
      <c r="L24" s="10">
        <v>0</v>
      </c>
      <c r="M24" s="10">
        <v>6.9647915860799996</v>
      </c>
      <c r="N24" s="10">
        <v>4.0352084109600002</v>
      </c>
      <c r="O24" s="10">
        <v>0</v>
      </c>
      <c r="P24" s="10">
        <v>0</v>
      </c>
      <c r="Q24" s="10">
        <v>0</v>
      </c>
      <c r="R24" s="10">
        <v>0</v>
      </c>
      <c r="S24" s="10">
        <v>0</v>
      </c>
      <c r="T24" s="10">
        <v>0</v>
      </c>
      <c r="U24" s="1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57"/>
  <sheetViews>
    <sheetView workbookViewId="0">
      <selection activeCell="A2" sqref="A2:U54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173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0</v>
      </c>
      <c r="I3" s="9">
        <v>0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174</v>
      </c>
      <c r="B4" s="10">
        <v>0</v>
      </c>
      <c r="C4" s="10">
        <v>24.455000029199802</v>
      </c>
      <c r="D4" s="10">
        <v>24.455000029199802</v>
      </c>
      <c r="E4" s="10">
        <v>24.455000029199802</v>
      </c>
      <c r="F4" s="10">
        <v>24.522000029279798</v>
      </c>
      <c r="G4" s="10">
        <v>24.455000029199802</v>
      </c>
      <c r="H4" s="10">
        <v>24.455000029199802</v>
      </c>
      <c r="I4" s="10">
        <v>10.850000013120001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</v>
      </c>
      <c r="S4" s="10">
        <v>0</v>
      </c>
      <c r="T4" s="10">
        <v>0</v>
      </c>
      <c r="U4" s="10">
        <v>0</v>
      </c>
    </row>
    <row r="5" spans="1:21" x14ac:dyDescent="0.25">
      <c r="A5" s="8" t="s">
        <v>175</v>
      </c>
      <c r="B5" s="9">
        <v>4.99999999992</v>
      </c>
      <c r="C5" s="9">
        <v>4.99999999992</v>
      </c>
      <c r="D5" s="9">
        <v>4.99999999992</v>
      </c>
      <c r="E5" s="9">
        <v>4.99999999992</v>
      </c>
      <c r="F5" s="9">
        <v>4.99999999992</v>
      </c>
      <c r="G5" s="9">
        <v>4.99999999992</v>
      </c>
      <c r="H5" s="9">
        <v>4.99999999992</v>
      </c>
      <c r="I5" s="9">
        <v>4.99999999992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176</v>
      </c>
      <c r="B6" s="10">
        <v>23.120000001120001</v>
      </c>
      <c r="C6" s="10">
        <v>23.120000000880001</v>
      </c>
      <c r="D6" s="10">
        <v>23.119999999920001</v>
      </c>
      <c r="E6" s="10">
        <v>23.120000000160001</v>
      </c>
      <c r="F6" s="10">
        <v>23.120000001600001</v>
      </c>
      <c r="G6" s="10">
        <v>23.120000000400001</v>
      </c>
      <c r="H6" s="10">
        <v>23.119999999200001</v>
      </c>
      <c r="I6" s="10">
        <v>23.120000000400001</v>
      </c>
      <c r="J6" s="10">
        <v>5.2999999996799998</v>
      </c>
      <c r="K6" s="10">
        <v>0</v>
      </c>
      <c r="L6" s="10">
        <v>0</v>
      </c>
      <c r="M6" s="10">
        <v>0</v>
      </c>
      <c r="N6" s="10">
        <v>0</v>
      </c>
      <c r="O6" s="10">
        <v>0</v>
      </c>
      <c r="P6" s="10">
        <v>0</v>
      </c>
      <c r="Q6" s="10">
        <v>0</v>
      </c>
      <c r="R6" s="10">
        <v>0</v>
      </c>
      <c r="S6" s="10">
        <v>0</v>
      </c>
      <c r="T6" s="10">
        <v>0</v>
      </c>
      <c r="U6" s="10">
        <v>0</v>
      </c>
    </row>
    <row r="7" spans="1:21" x14ac:dyDescent="0.25">
      <c r="A7" s="8" t="s">
        <v>177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  <c r="J7" s="9">
        <v>0</v>
      </c>
      <c r="K7" s="9">
        <v>0</v>
      </c>
      <c r="L7" s="9">
        <v>0</v>
      </c>
      <c r="M7" s="9">
        <v>0</v>
      </c>
      <c r="N7" s="9">
        <v>0</v>
      </c>
      <c r="O7" s="9">
        <v>0</v>
      </c>
      <c r="P7" s="9">
        <v>0</v>
      </c>
      <c r="Q7" s="9">
        <v>84.418000001999999</v>
      </c>
      <c r="R7" s="9">
        <v>105.00000000119999</v>
      </c>
      <c r="S7" s="9">
        <v>105.00000000119999</v>
      </c>
      <c r="T7" s="9">
        <v>105.00000000048</v>
      </c>
      <c r="U7" s="9">
        <v>105.00000000023999</v>
      </c>
    </row>
    <row r="8" spans="1:21" x14ac:dyDescent="0.25">
      <c r="A8" s="8" t="s">
        <v>178</v>
      </c>
      <c r="B8" s="10">
        <v>104.99999999880001</v>
      </c>
      <c r="C8" s="10">
        <v>104.99999999904</v>
      </c>
      <c r="D8" s="10">
        <v>104.99999999784001</v>
      </c>
      <c r="E8" s="10">
        <v>104.99999999952</v>
      </c>
      <c r="F8" s="10">
        <v>104.9999999976</v>
      </c>
      <c r="G8" s="10">
        <v>105.00000000048</v>
      </c>
      <c r="H8" s="10">
        <v>105.00000000071999</v>
      </c>
      <c r="I8" s="10">
        <v>104.99999999856</v>
      </c>
      <c r="J8" s="10">
        <v>104.99999999880001</v>
      </c>
      <c r="K8" s="10">
        <v>105.00000000096</v>
      </c>
      <c r="L8" s="10">
        <v>104.99999999904</v>
      </c>
      <c r="M8" s="10">
        <v>104.99999999832001</v>
      </c>
      <c r="N8" s="10">
        <v>105.00000000119999</v>
      </c>
      <c r="O8" s="10">
        <v>36.00000000024</v>
      </c>
      <c r="P8" s="10">
        <v>0</v>
      </c>
      <c r="Q8" s="10">
        <v>0</v>
      </c>
      <c r="R8" s="10">
        <v>0</v>
      </c>
      <c r="S8" s="10">
        <v>0</v>
      </c>
      <c r="T8" s="10">
        <v>0</v>
      </c>
      <c r="U8" s="10">
        <v>0</v>
      </c>
    </row>
    <row r="9" spans="1:21" x14ac:dyDescent="0.25">
      <c r="A9" s="8" t="s">
        <v>179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0</v>
      </c>
      <c r="N9" s="9">
        <v>0</v>
      </c>
      <c r="O9" s="9">
        <v>68.999999999760007</v>
      </c>
      <c r="P9" s="9">
        <v>105.00000000023999</v>
      </c>
      <c r="Q9" s="9">
        <v>20.581999999680001</v>
      </c>
      <c r="R9" s="9">
        <v>0</v>
      </c>
      <c r="S9" s="9">
        <v>0</v>
      </c>
      <c r="T9" s="9">
        <v>0</v>
      </c>
      <c r="U9" s="9">
        <v>0</v>
      </c>
    </row>
    <row r="10" spans="1:21" x14ac:dyDescent="0.25">
      <c r="A10" s="8" t="s">
        <v>180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181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60.892999999440001</v>
      </c>
      <c r="N11" s="9">
        <v>269.99999999687998</v>
      </c>
      <c r="O11" s="9">
        <v>263.38027373471999</v>
      </c>
      <c r="P11" s="9">
        <v>91.440726260879998</v>
      </c>
      <c r="Q11" s="9">
        <v>0</v>
      </c>
      <c r="R11" s="9">
        <v>0</v>
      </c>
      <c r="S11" s="9">
        <v>0</v>
      </c>
      <c r="T11" s="9">
        <v>0</v>
      </c>
      <c r="U11" s="9">
        <v>0</v>
      </c>
    </row>
    <row r="12" spans="1:21" x14ac:dyDescent="0.25">
      <c r="A12" s="8" t="s">
        <v>182</v>
      </c>
      <c r="B12" s="10">
        <v>269.99999999592001</v>
      </c>
      <c r="C12" s="10">
        <v>269.99999999568001</v>
      </c>
      <c r="D12" s="10">
        <v>269.99999999712003</v>
      </c>
      <c r="E12" s="10">
        <v>269.99999999808</v>
      </c>
      <c r="F12" s="10">
        <v>269.99999999760001</v>
      </c>
      <c r="G12" s="10">
        <v>269.99999999736002</v>
      </c>
      <c r="H12" s="10">
        <v>269.99999999784001</v>
      </c>
      <c r="I12" s="10">
        <v>269.99999999687998</v>
      </c>
      <c r="J12" s="10">
        <v>269.99999999663999</v>
      </c>
      <c r="K12" s="10">
        <v>269.99999999663902</v>
      </c>
      <c r="L12" s="10">
        <v>269.99999999663999</v>
      </c>
      <c r="M12" s="10">
        <v>209.10699999816001</v>
      </c>
      <c r="N12" s="10">
        <v>0</v>
      </c>
      <c r="O12" s="10">
        <v>0</v>
      </c>
      <c r="P12" s="10">
        <v>0</v>
      </c>
      <c r="Q12" s="10">
        <v>0</v>
      </c>
      <c r="R12" s="10">
        <v>0</v>
      </c>
      <c r="S12" s="10">
        <v>0</v>
      </c>
      <c r="T12" s="10">
        <v>0</v>
      </c>
      <c r="U12" s="10">
        <v>0</v>
      </c>
    </row>
    <row r="13" spans="1:21" x14ac:dyDescent="0.25">
      <c r="A13" s="8" t="s">
        <v>183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O13" s="9">
        <v>0</v>
      </c>
      <c r="P13" s="9">
        <v>171.56485493663999</v>
      </c>
      <c r="Q13" s="9">
        <v>265.63989554832</v>
      </c>
      <c r="R13" s="9">
        <v>269.15718201983998</v>
      </c>
      <c r="S13" s="9">
        <v>269.99999999471999</v>
      </c>
      <c r="T13" s="9">
        <v>269.99999999663999</v>
      </c>
      <c r="U13" s="9">
        <v>269.99999999808</v>
      </c>
    </row>
    <row r="14" spans="1:21" x14ac:dyDescent="0.25">
      <c r="A14" s="8" t="s">
        <v>184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185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186</v>
      </c>
      <c r="B16" s="10">
        <v>0</v>
      </c>
      <c r="C16" s="10">
        <v>0</v>
      </c>
      <c r="D16" s="10">
        <v>0</v>
      </c>
      <c r="E16" s="10">
        <v>0</v>
      </c>
      <c r="F16" s="10">
        <v>0</v>
      </c>
      <c r="G16" s="10">
        <v>0</v>
      </c>
      <c r="H16" s="10">
        <v>0</v>
      </c>
      <c r="I16" s="10">
        <v>0</v>
      </c>
      <c r="J16" s="10">
        <v>0</v>
      </c>
      <c r="K16" s="10">
        <v>0</v>
      </c>
      <c r="L16" s="10">
        <v>0</v>
      </c>
      <c r="M16" s="10">
        <v>0</v>
      </c>
      <c r="N16" s="10">
        <v>0</v>
      </c>
      <c r="O16" s="10">
        <v>0</v>
      </c>
      <c r="P16" s="10">
        <v>0</v>
      </c>
      <c r="Q16" s="10">
        <v>0</v>
      </c>
      <c r="R16" s="10">
        <v>0</v>
      </c>
      <c r="S16" s="10">
        <v>0</v>
      </c>
      <c r="T16" s="10">
        <v>0</v>
      </c>
      <c r="U16" s="10">
        <v>0</v>
      </c>
    </row>
    <row r="17" spans="1:21" x14ac:dyDescent="0.25">
      <c r="A17" s="8" t="s">
        <v>187</v>
      </c>
      <c r="B17" s="9">
        <v>0</v>
      </c>
      <c r="C17" s="9">
        <v>0</v>
      </c>
      <c r="D17" s="9">
        <v>0</v>
      </c>
      <c r="E17" s="9">
        <v>0</v>
      </c>
      <c r="F17" s="9">
        <v>0</v>
      </c>
      <c r="G17" s="9">
        <v>0</v>
      </c>
      <c r="H17" s="9">
        <v>0</v>
      </c>
      <c r="I17" s="9">
        <v>0</v>
      </c>
      <c r="J17" s="9">
        <v>0</v>
      </c>
      <c r="K17" s="9">
        <v>0</v>
      </c>
      <c r="L17" s="9">
        <v>0</v>
      </c>
      <c r="M17" s="9">
        <v>0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188</v>
      </c>
      <c r="B18" s="10">
        <v>0</v>
      </c>
      <c r="C18" s="10">
        <v>0</v>
      </c>
      <c r="D18" s="10">
        <v>0</v>
      </c>
      <c r="E18" s="10">
        <v>0</v>
      </c>
      <c r="F18" s="10">
        <v>0</v>
      </c>
      <c r="G18" s="10">
        <v>0</v>
      </c>
      <c r="H18" s="10">
        <v>0</v>
      </c>
      <c r="I18" s="10">
        <v>0</v>
      </c>
      <c r="J18" s="10">
        <v>0</v>
      </c>
      <c r="K18" s="10">
        <v>0</v>
      </c>
      <c r="L18" s="10">
        <v>0</v>
      </c>
      <c r="M18" s="10">
        <v>0</v>
      </c>
      <c r="N18" s="10">
        <v>0</v>
      </c>
      <c r="O18" s="10">
        <v>0</v>
      </c>
      <c r="P18" s="10">
        <v>0</v>
      </c>
      <c r="Q18" s="10">
        <v>0</v>
      </c>
      <c r="R18" s="10">
        <v>0</v>
      </c>
      <c r="S18" s="10">
        <v>0</v>
      </c>
      <c r="T18" s="10">
        <v>0</v>
      </c>
      <c r="U18" s="10">
        <v>0</v>
      </c>
    </row>
    <row r="19" spans="1:21" x14ac:dyDescent="0.25">
      <c r="A19" s="8" t="s">
        <v>189</v>
      </c>
      <c r="B19" s="9">
        <v>0</v>
      </c>
      <c r="C19" s="9">
        <v>0</v>
      </c>
      <c r="D19" s="9">
        <v>0</v>
      </c>
      <c r="E19" s="9">
        <v>0</v>
      </c>
      <c r="F19" s="9">
        <v>0</v>
      </c>
      <c r="G19" s="9">
        <v>0</v>
      </c>
      <c r="H19" s="9">
        <v>0</v>
      </c>
      <c r="I19" s="9">
        <v>0</v>
      </c>
      <c r="J19" s="9">
        <v>0</v>
      </c>
      <c r="K19" s="9">
        <v>0</v>
      </c>
      <c r="L19" s="9">
        <v>0</v>
      </c>
      <c r="M19" s="9">
        <v>0</v>
      </c>
      <c r="N19" s="9">
        <v>0</v>
      </c>
      <c r="O19" s="9">
        <v>0</v>
      </c>
      <c r="P19" s="9">
        <v>0</v>
      </c>
      <c r="Q19" s="9">
        <v>0</v>
      </c>
      <c r="R19" s="9">
        <v>0</v>
      </c>
      <c r="S19" s="9">
        <v>0</v>
      </c>
      <c r="T19" s="9">
        <v>0</v>
      </c>
      <c r="U19" s="9">
        <v>0</v>
      </c>
    </row>
    <row r="20" spans="1:21" x14ac:dyDescent="0.25">
      <c r="A20" s="8" t="s">
        <v>190</v>
      </c>
      <c r="B20" s="10">
        <v>0</v>
      </c>
      <c r="C20" s="10">
        <v>0</v>
      </c>
      <c r="D20" s="10">
        <v>23.725000007519899</v>
      </c>
      <c r="E20" s="10">
        <v>10.950000002159999</v>
      </c>
      <c r="F20" s="10">
        <v>10.950000002399999</v>
      </c>
      <c r="G20" s="10">
        <v>10.95000000288</v>
      </c>
      <c r="H20" s="10">
        <v>10.950000001919999</v>
      </c>
      <c r="I20" s="10">
        <v>10.950000002159999</v>
      </c>
      <c r="J20" s="10">
        <v>0.20752482095999999</v>
      </c>
      <c r="K20" s="10">
        <v>1.56900013224</v>
      </c>
      <c r="L20" s="10">
        <v>1.40150257704</v>
      </c>
      <c r="M20" s="10">
        <v>0.34697246999999998</v>
      </c>
      <c r="N20" s="10">
        <v>0</v>
      </c>
      <c r="O20" s="10">
        <v>0</v>
      </c>
      <c r="P20" s="10">
        <v>0</v>
      </c>
      <c r="Q20" s="10">
        <v>0</v>
      </c>
      <c r="R20" s="10">
        <v>0</v>
      </c>
      <c r="S20" s="10">
        <v>0</v>
      </c>
      <c r="T20" s="10">
        <v>0</v>
      </c>
      <c r="U20" s="10">
        <v>0</v>
      </c>
    </row>
    <row r="21" spans="1:21" x14ac:dyDescent="0.25">
      <c r="A21" s="8" t="s">
        <v>191</v>
      </c>
      <c r="B21" s="9">
        <v>0</v>
      </c>
      <c r="C21" s="9">
        <v>0</v>
      </c>
      <c r="D21" s="9">
        <v>0</v>
      </c>
      <c r="E21" s="9">
        <v>0</v>
      </c>
      <c r="F21" s="9">
        <v>0</v>
      </c>
      <c r="G21" s="9">
        <v>0</v>
      </c>
      <c r="H21" s="9">
        <v>0</v>
      </c>
      <c r="I21" s="9">
        <v>0</v>
      </c>
      <c r="J21" s="9">
        <v>0</v>
      </c>
      <c r="K21" s="9">
        <v>0</v>
      </c>
      <c r="L21" s="9">
        <v>0</v>
      </c>
      <c r="M21" s="9">
        <v>0</v>
      </c>
      <c r="N21" s="9">
        <v>36.200000028959799</v>
      </c>
      <c r="O21" s="9">
        <v>36.500000029199803</v>
      </c>
      <c r="P21" s="9">
        <v>36.500000029199803</v>
      </c>
      <c r="Q21" s="9">
        <v>36.500000029199803</v>
      </c>
      <c r="R21" s="9">
        <v>36.600000029279798</v>
      </c>
      <c r="S21" s="9">
        <v>36.500000029199803</v>
      </c>
      <c r="T21" s="9">
        <v>36.500000029199803</v>
      </c>
      <c r="U21" s="9">
        <v>36.500000029199803</v>
      </c>
    </row>
    <row r="22" spans="1:21" x14ac:dyDescent="0.25">
      <c r="A22" s="8" t="s">
        <v>192</v>
      </c>
      <c r="B22" s="10">
        <v>0</v>
      </c>
      <c r="C22" s="10">
        <v>0</v>
      </c>
      <c r="D22" s="10">
        <v>0</v>
      </c>
      <c r="E22" s="10">
        <v>0</v>
      </c>
      <c r="F22" s="10">
        <v>0</v>
      </c>
      <c r="G22" s="10">
        <v>36.500000029199803</v>
      </c>
      <c r="H22" s="10">
        <v>36.500000029199803</v>
      </c>
      <c r="I22" s="10">
        <v>36.500000029199803</v>
      </c>
      <c r="J22" s="10">
        <v>36.600000029279798</v>
      </c>
      <c r="K22" s="10">
        <v>36.500000029199803</v>
      </c>
      <c r="L22" s="10">
        <v>36.500000029199803</v>
      </c>
      <c r="M22" s="10">
        <v>36.500000029199803</v>
      </c>
      <c r="N22" s="10">
        <v>0.40000000031999999</v>
      </c>
      <c r="O22" s="10">
        <v>0</v>
      </c>
      <c r="P22" s="10">
        <v>0</v>
      </c>
      <c r="Q22" s="10">
        <v>0</v>
      </c>
      <c r="R22" s="10">
        <v>0</v>
      </c>
      <c r="S22" s="10">
        <v>0</v>
      </c>
      <c r="T22" s="10">
        <v>0</v>
      </c>
      <c r="U22" s="10">
        <v>0</v>
      </c>
    </row>
    <row r="23" spans="1:21" x14ac:dyDescent="0.25">
      <c r="A23" s="8" t="s">
        <v>193</v>
      </c>
      <c r="B23" s="9">
        <v>0</v>
      </c>
      <c r="C23" s="9">
        <v>0</v>
      </c>
      <c r="D23" s="9">
        <v>0</v>
      </c>
      <c r="E23" s="9">
        <v>0</v>
      </c>
      <c r="F23" s="9">
        <v>0</v>
      </c>
      <c r="G23" s="9">
        <v>0</v>
      </c>
      <c r="H23" s="9">
        <v>0</v>
      </c>
      <c r="I23" s="9">
        <v>0</v>
      </c>
      <c r="J23" s="9">
        <v>0</v>
      </c>
      <c r="K23" s="9">
        <v>0</v>
      </c>
      <c r="L23" s="9">
        <v>0</v>
      </c>
      <c r="M23" s="9">
        <v>0</v>
      </c>
      <c r="N23" s="9">
        <v>0</v>
      </c>
      <c r="O23" s="9">
        <v>52.599742469520002</v>
      </c>
      <c r="P23" s="9">
        <v>58.467171112080003</v>
      </c>
      <c r="Q23" s="9">
        <v>64.270276632480105</v>
      </c>
      <c r="R23" s="9">
        <v>79.6426417128</v>
      </c>
      <c r="S23" s="9">
        <v>95.922645566640099</v>
      </c>
      <c r="T23" s="9">
        <v>110.37006812856001</v>
      </c>
      <c r="U23" s="9">
        <v>123.371080224</v>
      </c>
    </row>
    <row r="24" spans="1:21" x14ac:dyDescent="0.25">
      <c r="A24" s="8" t="s">
        <v>194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</v>
      </c>
      <c r="L24" s="10">
        <v>0</v>
      </c>
      <c r="M24" s="10">
        <v>0</v>
      </c>
      <c r="N24" s="10">
        <v>0</v>
      </c>
      <c r="O24" s="10">
        <v>0</v>
      </c>
      <c r="P24" s="10">
        <v>0</v>
      </c>
      <c r="Q24" s="10">
        <v>0</v>
      </c>
      <c r="R24" s="10">
        <v>0</v>
      </c>
      <c r="S24" s="10">
        <v>0</v>
      </c>
      <c r="T24" s="10">
        <v>0</v>
      </c>
      <c r="U24" s="10">
        <v>0</v>
      </c>
    </row>
    <row r="25" spans="1:21" x14ac:dyDescent="0.25">
      <c r="A25" s="8" t="s">
        <v>195</v>
      </c>
      <c r="B25" s="9">
        <v>0</v>
      </c>
      <c r="C25" s="9">
        <v>0</v>
      </c>
      <c r="D25" s="9">
        <v>1.14255101256</v>
      </c>
      <c r="E25" s="9">
        <v>27.28049750424</v>
      </c>
      <c r="F25" s="9">
        <v>27.45</v>
      </c>
      <c r="G25" s="9">
        <v>27.375</v>
      </c>
      <c r="H25" s="9">
        <v>23.233951483439998</v>
      </c>
      <c r="I25" s="9">
        <v>0</v>
      </c>
      <c r="J25" s="9">
        <v>0</v>
      </c>
      <c r="K25" s="9">
        <v>0</v>
      </c>
      <c r="L25" s="9">
        <v>0</v>
      </c>
      <c r="M25" s="9">
        <v>0</v>
      </c>
      <c r="N25" s="9">
        <v>0</v>
      </c>
      <c r="O25" s="9">
        <v>0</v>
      </c>
      <c r="P25" s="9">
        <v>0</v>
      </c>
      <c r="Q25" s="9">
        <v>0</v>
      </c>
      <c r="R25" s="9">
        <v>0</v>
      </c>
      <c r="S25" s="9">
        <v>0</v>
      </c>
      <c r="T25" s="9">
        <v>0</v>
      </c>
      <c r="U25" s="9">
        <v>0</v>
      </c>
    </row>
    <row r="26" spans="1:21" x14ac:dyDescent="0.25">
      <c r="A26" s="8" t="s">
        <v>196</v>
      </c>
      <c r="B26" s="10">
        <v>0</v>
      </c>
      <c r="C26" s="10">
        <v>0</v>
      </c>
      <c r="D26" s="10">
        <v>0</v>
      </c>
      <c r="E26" s="10">
        <v>0</v>
      </c>
      <c r="F26" s="10">
        <v>0</v>
      </c>
      <c r="G26" s="10">
        <v>0</v>
      </c>
      <c r="H26" s="10">
        <v>0</v>
      </c>
      <c r="I26" s="10">
        <v>0</v>
      </c>
      <c r="J26" s="10">
        <v>0</v>
      </c>
      <c r="K26" s="10">
        <v>0</v>
      </c>
      <c r="L26" s="10">
        <v>0</v>
      </c>
      <c r="M26" s="10">
        <v>0</v>
      </c>
      <c r="N26" s="10">
        <v>0</v>
      </c>
      <c r="O26" s="10">
        <v>0</v>
      </c>
      <c r="P26" s="10">
        <v>0</v>
      </c>
      <c r="Q26" s="10">
        <v>0</v>
      </c>
      <c r="R26" s="10">
        <v>0</v>
      </c>
      <c r="S26" s="10">
        <v>0</v>
      </c>
      <c r="T26" s="10">
        <v>0</v>
      </c>
      <c r="U26" s="10">
        <v>0</v>
      </c>
    </row>
    <row r="27" spans="1:21" x14ac:dyDescent="0.25">
      <c r="A27" s="8" t="s">
        <v>197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</v>
      </c>
      <c r="L27" s="9">
        <v>0</v>
      </c>
      <c r="M27" s="9">
        <v>0</v>
      </c>
      <c r="N27" s="9">
        <v>0</v>
      </c>
      <c r="O27" s="9">
        <v>0</v>
      </c>
      <c r="P27" s="9">
        <v>0</v>
      </c>
      <c r="Q27" s="9">
        <v>0</v>
      </c>
      <c r="R27" s="9">
        <v>0</v>
      </c>
      <c r="S27" s="9">
        <v>0</v>
      </c>
      <c r="T27" s="9">
        <v>0</v>
      </c>
      <c r="U27" s="9">
        <v>0</v>
      </c>
    </row>
    <row r="28" spans="1:21" x14ac:dyDescent="0.25">
      <c r="A28" s="8" t="s">
        <v>198</v>
      </c>
      <c r="B28" s="10">
        <v>0</v>
      </c>
      <c r="C28" s="10">
        <v>5.1418992280799998</v>
      </c>
      <c r="D28" s="10">
        <v>23.724999970800202</v>
      </c>
      <c r="E28" s="10">
        <v>14.2040709300001</v>
      </c>
      <c r="F28" s="10">
        <v>17.679029799600102</v>
      </c>
      <c r="G28" s="10">
        <v>0</v>
      </c>
      <c r="H28" s="10">
        <v>0</v>
      </c>
      <c r="I28" s="10">
        <v>0</v>
      </c>
      <c r="J28" s="10">
        <v>0</v>
      </c>
      <c r="K28" s="10">
        <v>0</v>
      </c>
      <c r="L28" s="10">
        <v>0</v>
      </c>
      <c r="M28" s="10">
        <v>0</v>
      </c>
      <c r="N28" s="10">
        <v>0</v>
      </c>
      <c r="O28" s="10">
        <v>0</v>
      </c>
      <c r="P28" s="10">
        <v>0</v>
      </c>
      <c r="Q28" s="10">
        <v>0</v>
      </c>
      <c r="R28" s="10">
        <v>0</v>
      </c>
      <c r="S28" s="10">
        <v>0</v>
      </c>
      <c r="T28" s="10">
        <v>0</v>
      </c>
      <c r="U28" s="10">
        <v>0</v>
      </c>
    </row>
    <row r="29" spans="1:21" x14ac:dyDescent="0.25">
      <c r="A29" s="8" t="s">
        <v>199</v>
      </c>
      <c r="B29" s="9">
        <v>0</v>
      </c>
      <c r="C29" s="9">
        <v>0</v>
      </c>
      <c r="D29" s="9">
        <v>0</v>
      </c>
      <c r="E29" s="9">
        <v>0</v>
      </c>
      <c r="F29" s="9">
        <v>0</v>
      </c>
      <c r="G29" s="9">
        <v>0</v>
      </c>
      <c r="H29" s="9">
        <v>0</v>
      </c>
      <c r="I29" s="9">
        <v>0</v>
      </c>
      <c r="J29" s="9">
        <v>0</v>
      </c>
      <c r="K29" s="9">
        <v>0</v>
      </c>
      <c r="L29" s="9">
        <v>0</v>
      </c>
      <c r="M29" s="9">
        <v>0</v>
      </c>
      <c r="N29" s="9">
        <v>0</v>
      </c>
      <c r="O29" s="9">
        <v>0</v>
      </c>
      <c r="P29" s="9">
        <v>0</v>
      </c>
      <c r="Q29" s="9">
        <v>0</v>
      </c>
      <c r="R29" s="9">
        <v>0</v>
      </c>
      <c r="S29" s="9">
        <v>0</v>
      </c>
      <c r="T29" s="9">
        <v>0</v>
      </c>
      <c r="U29" s="9">
        <v>0</v>
      </c>
    </row>
    <row r="30" spans="1:21" x14ac:dyDescent="0.25">
      <c r="A30" s="8" t="s">
        <v>200</v>
      </c>
      <c r="B30" s="10">
        <v>12.866870672639999</v>
      </c>
      <c r="C30" s="10">
        <v>12.87345180552</v>
      </c>
      <c r="D30" s="10">
        <v>13.04024130576</v>
      </c>
      <c r="E30" s="10">
        <v>12.809630568479999</v>
      </c>
      <c r="F30" s="10">
        <v>12.7813192392</v>
      </c>
      <c r="G30" s="10">
        <v>13.5334440672</v>
      </c>
      <c r="H30" s="10">
        <v>15.29805127344</v>
      </c>
      <c r="I30" s="10">
        <v>16.264167052320001</v>
      </c>
      <c r="J30" s="10">
        <v>16.78994818272</v>
      </c>
      <c r="K30" s="10">
        <v>17.268078722399999</v>
      </c>
      <c r="L30" s="10">
        <v>17.518144753680001</v>
      </c>
      <c r="M30" s="10">
        <v>18.140434629120001</v>
      </c>
      <c r="N30" s="10">
        <v>18.990417322079999</v>
      </c>
      <c r="O30" s="10">
        <v>20.344331578559999</v>
      </c>
      <c r="P30" s="10">
        <v>21.60778950888</v>
      </c>
      <c r="Q30" s="10">
        <v>22.555112403360098</v>
      </c>
      <c r="R30" s="10">
        <v>23.473177809120099</v>
      </c>
      <c r="S30" s="10">
        <v>23.984239946640098</v>
      </c>
      <c r="T30" s="10">
        <v>24.559153367280199</v>
      </c>
      <c r="U30" s="10">
        <v>24.8122080806402</v>
      </c>
    </row>
    <row r="31" spans="1:21" x14ac:dyDescent="0.25">
      <c r="A31" s="8" t="s">
        <v>201</v>
      </c>
      <c r="B31" s="9">
        <v>0</v>
      </c>
      <c r="C31" s="9">
        <v>0</v>
      </c>
      <c r="D31" s="9">
        <v>0</v>
      </c>
      <c r="E31" s="9">
        <v>0</v>
      </c>
      <c r="F31" s="9">
        <v>0</v>
      </c>
      <c r="G31" s="9">
        <v>0</v>
      </c>
      <c r="H31" s="9">
        <v>0</v>
      </c>
      <c r="I31" s="9">
        <v>0</v>
      </c>
      <c r="J31" s="9">
        <v>0</v>
      </c>
      <c r="K31" s="9">
        <v>0</v>
      </c>
      <c r="L31" s="9">
        <v>0</v>
      </c>
      <c r="M31" s="9">
        <v>0</v>
      </c>
      <c r="N31" s="9">
        <v>0</v>
      </c>
      <c r="O31" s="9">
        <v>0</v>
      </c>
      <c r="P31" s="9">
        <v>0</v>
      </c>
      <c r="Q31" s="9">
        <v>0</v>
      </c>
      <c r="R31" s="9">
        <v>0</v>
      </c>
      <c r="S31" s="9">
        <v>0</v>
      </c>
      <c r="T31" s="9">
        <v>0</v>
      </c>
      <c r="U31" s="9">
        <v>0</v>
      </c>
    </row>
    <row r="32" spans="1:21" x14ac:dyDescent="0.25">
      <c r="A32" s="8" t="s">
        <v>202</v>
      </c>
      <c r="B32" s="10">
        <v>28.3226248862399</v>
      </c>
      <c r="C32" s="10">
        <v>38.000000009999901</v>
      </c>
      <c r="D32" s="10">
        <v>38.000000011439901</v>
      </c>
      <c r="E32" s="10">
        <v>38.000000007599901</v>
      </c>
      <c r="F32" s="10">
        <v>38.000000009279901</v>
      </c>
      <c r="G32" s="10">
        <v>38.000000009039901</v>
      </c>
      <c r="H32" s="10">
        <v>38.000000006879901</v>
      </c>
      <c r="I32" s="10">
        <v>38.000000008080001</v>
      </c>
      <c r="J32" s="10">
        <v>4.7336304093599999</v>
      </c>
      <c r="K32" s="10">
        <v>8.1481666166399993</v>
      </c>
      <c r="L32" s="10">
        <v>8.6097511785599998</v>
      </c>
      <c r="M32" s="10">
        <v>3.7918269153600002</v>
      </c>
      <c r="N32" s="10">
        <v>0</v>
      </c>
      <c r="O32" s="10">
        <v>0</v>
      </c>
      <c r="P32" s="10">
        <v>0</v>
      </c>
      <c r="Q32" s="10">
        <v>0</v>
      </c>
      <c r="R32" s="10">
        <v>0</v>
      </c>
      <c r="S32" s="10">
        <v>0</v>
      </c>
      <c r="T32" s="10">
        <v>0</v>
      </c>
      <c r="U32" s="10">
        <v>0</v>
      </c>
    </row>
    <row r="33" spans="1:21" x14ac:dyDescent="0.25">
      <c r="A33" s="8" t="s">
        <v>203</v>
      </c>
      <c r="B33" s="9">
        <v>0</v>
      </c>
      <c r="C33" s="9">
        <v>0</v>
      </c>
      <c r="D33" s="9">
        <v>0</v>
      </c>
      <c r="E33" s="9">
        <v>0</v>
      </c>
      <c r="F33" s="9">
        <v>0</v>
      </c>
      <c r="G33" s="9">
        <v>0</v>
      </c>
      <c r="H33" s="9">
        <v>0</v>
      </c>
      <c r="I33" s="9">
        <v>0</v>
      </c>
      <c r="J33" s="9">
        <v>0</v>
      </c>
      <c r="K33" s="9">
        <v>0</v>
      </c>
      <c r="L33" s="9">
        <v>0</v>
      </c>
      <c r="M33" s="9">
        <v>0</v>
      </c>
      <c r="N33" s="9">
        <v>0</v>
      </c>
      <c r="O33" s="9">
        <v>0</v>
      </c>
      <c r="P33" s="9">
        <v>0</v>
      </c>
      <c r="Q33" s="9">
        <v>0</v>
      </c>
      <c r="R33" s="9">
        <v>0</v>
      </c>
      <c r="S33" s="9">
        <v>0</v>
      </c>
      <c r="T33" s="9">
        <v>0</v>
      </c>
      <c r="U33" s="9">
        <v>0</v>
      </c>
    </row>
    <row r="34" spans="1:21" x14ac:dyDescent="0.25">
      <c r="A34" s="8" t="s">
        <v>204</v>
      </c>
      <c r="B34" s="10">
        <v>484.72816632695998</v>
      </c>
      <c r="C34" s="10">
        <v>552.24499994159999</v>
      </c>
      <c r="D34" s="10">
        <v>477.62074994160099</v>
      </c>
      <c r="E34" s="10">
        <v>354.95608357056</v>
      </c>
      <c r="F34" s="10">
        <v>0</v>
      </c>
      <c r="G34" s="10">
        <v>0</v>
      </c>
      <c r="H34" s="10">
        <v>0</v>
      </c>
      <c r="I34" s="10">
        <v>0</v>
      </c>
      <c r="J34" s="10">
        <v>0</v>
      </c>
      <c r="K34" s="10">
        <v>0</v>
      </c>
      <c r="L34" s="10">
        <v>0</v>
      </c>
      <c r="M34" s="10">
        <v>0</v>
      </c>
      <c r="N34" s="10">
        <v>0</v>
      </c>
      <c r="O34" s="10">
        <v>0</v>
      </c>
      <c r="P34" s="10">
        <v>0</v>
      </c>
      <c r="Q34" s="10">
        <v>0</v>
      </c>
      <c r="R34" s="10">
        <v>0</v>
      </c>
      <c r="S34" s="10">
        <v>0</v>
      </c>
      <c r="T34" s="10">
        <v>0</v>
      </c>
      <c r="U34" s="10">
        <v>0</v>
      </c>
    </row>
    <row r="35" spans="1:21" x14ac:dyDescent="0.25">
      <c r="A35" s="8" t="s">
        <v>205</v>
      </c>
      <c r="B35" s="9">
        <v>0</v>
      </c>
      <c r="C35" s="9">
        <v>0</v>
      </c>
      <c r="D35" s="9">
        <v>0</v>
      </c>
      <c r="E35" s="9">
        <v>122.66466637104</v>
      </c>
      <c r="F35" s="9">
        <v>478.929299941441</v>
      </c>
      <c r="G35" s="9">
        <v>477.62074994160099</v>
      </c>
      <c r="H35" s="9">
        <v>477.62074994160099</v>
      </c>
      <c r="I35" s="9">
        <v>477.62074994160099</v>
      </c>
      <c r="J35" s="9">
        <v>553.75799994143995</v>
      </c>
      <c r="K35" s="9">
        <v>552.24499994159999</v>
      </c>
      <c r="L35" s="9">
        <v>552.24499994159999</v>
      </c>
      <c r="M35" s="9">
        <v>552.24499994159999</v>
      </c>
      <c r="N35" s="9">
        <v>553.75799994143995</v>
      </c>
      <c r="O35" s="9">
        <v>552.24499994159999</v>
      </c>
      <c r="P35" s="9">
        <v>552.24499994159999</v>
      </c>
      <c r="Q35" s="9">
        <v>552.24499994159999</v>
      </c>
      <c r="R35" s="9">
        <v>553.75799994143995</v>
      </c>
      <c r="S35" s="9">
        <v>552.24499994159999</v>
      </c>
      <c r="T35" s="9">
        <v>552.24499994159999</v>
      </c>
      <c r="U35" s="9">
        <v>552.24499994159999</v>
      </c>
    </row>
    <row r="36" spans="1:21" x14ac:dyDescent="0.25">
      <c r="A36" s="8" t="s">
        <v>206</v>
      </c>
      <c r="B36" s="10">
        <v>0</v>
      </c>
      <c r="C36" s="10">
        <v>0</v>
      </c>
      <c r="D36" s="10">
        <v>0</v>
      </c>
      <c r="E36" s="10">
        <v>0</v>
      </c>
      <c r="F36" s="10">
        <v>0</v>
      </c>
      <c r="G36" s="10">
        <v>0</v>
      </c>
      <c r="H36" s="10">
        <v>0</v>
      </c>
      <c r="I36" s="10">
        <v>0</v>
      </c>
      <c r="J36" s="10">
        <v>0</v>
      </c>
      <c r="K36" s="10">
        <v>0</v>
      </c>
      <c r="L36" s="10">
        <v>0</v>
      </c>
      <c r="M36" s="10">
        <v>0</v>
      </c>
      <c r="N36" s="10">
        <v>0</v>
      </c>
      <c r="O36" s="10">
        <v>0</v>
      </c>
      <c r="P36" s="10">
        <v>0</v>
      </c>
      <c r="Q36" s="10">
        <v>0</v>
      </c>
      <c r="R36" s="10">
        <v>0</v>
      </c>
      <c r="S36" s="10">
        <v>0</v>
      </c>
      <c r="T36" s="10">
        <v>0</v>
      </c>
      <c r="U36" s="10">
        <v>0</v>
      </c>
    </row>
    <row r="37" spans="1:21" x14ac:dyDescent="0.25">
      <c r="A37" s="8" t="s">
        <v>207</v>
      </c>
      <c r="B37" s="9">
        <v>34.037999999999798</v>
      </c>
      <c r="C37" s="9">
        <v>33.944999999999801</v>
      </c>
      <c r="D37" s="9">
        <v>28.8532499999999</v>
      </c>
      <c r="E37" s="9">
        <v>28.8532499999999</v>
      </c>
      <c r="F37" s="9">
        <v>28.932299999999898</v>
      </c>
      <c r="G37" s="9">
        <v>28.8532499999999</v>
      </c>
      <c r="H37" s="9">
        <v>28.8532499999999</v>
      </c>
      <c r="I37" s="9">
        <v>28.8532499999999</v>
      </c>
      <c r="J37" s="9">
        <v>34.037999999999798</v>
      </c>
      <c r="K37" s="9">
        <v>33.944999999999801</v>
      </c>
      <c r="L37" s="9">
        <v>14.785449996720001</v>
      </c>
      <c r="M37" s="9">
        <v>0</v>
      </c>
      <c r="N37" s="9">
        <v>0</v>
      </c>
      <c r="O37" s="9">
        <v>0</v>
      </c>
      <c r="P37" s="9">
        <v>0</v>
      </c>
      <c r="Q37" s="9">
        <v>0</v>
      </c>
      <c r="R37" s="9">
        <v>0</v>
      </c>
      <c r="S37" s="9">
        <v>0</v>
      </c>
      <c r="T37" s="9">
        <v>0</v>
      </c>
      <c r="U37" s="9">
        <v>0</v>
      </c>
    </row>
    <row r="38" spans="1:21" x14ac:dyDescent="0.25">
      <c r="A38" s="8" t="s">
        <v>208</v>
      </c>
      <c r="B38" s="10">
        <v>0</v>
      </c>
      <c r="C38" s="10">
        <v>0</v>
      </c>
      <c r="D38" s="10">
        <v>0</v>
      </c>
      <c r="E38" s="10">
        <v>0</v>
      </c>
      <c r="F38" s="10">
        <v>0</v>
      </c>
      <c r="G38" s="10">
        <v>0</v>
      </c>
      <c r="H38" s="10">
        <v>0</v>
      </c>
      <c r="I38" s="10">
        <v>0</v>
      </c>
      <c r="J38" s="10">
        <v>0</v>
      </c>
      <c r="K38" s="10">
        <v>0</v>
      </c>
      <c r="L38" s="10">
        <v>8.0556570475200004</v>
      </c>
      <c r="M38" s="10">
        <v>23.130533353680001</v>
      </c>
      <c r="N38" s="10">
        <v>23.470000247760002</v>
      </c>
      <c r="O38" s="10">
        <v>23.352730836959999</v>
      </c>
      <c r="P38" s="10">
        <v>23.60161676904</v>
      </c>
      <c r="Q38" s="10">
        <v>24.176421200879901</v>
      </c>
      <c r="R38" s="10">
        <v>25.270080651359901</v>
      </c>
      <c r="S38" s="10">
        <v>26.291693411039901</v>
      </c>
      <c r="T38" s="10">
        <v>26.478489620639898</v>
      </c>
      <c r="U38" s="10">
        <v>26.393287056719899</v>
      </c>
    </row>
    <row r="39" spans="1:21" x14ac:dyDescent="0.25">
      <c r="A39" s="8" t="s">
        <v>209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210</v>
      </c>
      <c r="B40" s="10">
        <v>0</v>
      </c>
      <c r="C40" s="10">
        <v>0</v>
      </c>
      <c r="D40" s="10">
        <v>0</v>
      </c>
      <c r="E40" s="10">
        <v>0</v>
      </c>
      <c r="F40" s="10">
        <v>0</v>
      </c>
      <c r="G40" s="10">
        <v>0</v>
      </c>
      <c r="H40" s="10">
        <v>0</v>
      </c>
      <c r="I40" s="10">
        <v>0</v>
      </c>
      <c r="J40" s="10">
        <v>0</v>
      </c>
      <c r="K40" s="10">
        <v>0</v>
      </c>
      <c r="L40" s="10">
        <v>0</v>
      </c>
      <c r="M40" s="10">
        <v>0</v>
      </c>
      <c r="N40" s="10">
        <v>0</v>
      </c>
      <c r="O40" s="10">
        <v>0</v>
      </c>
      <c r="P40" s="10">
        <v>0</v>
      </c>
      <c r="Q40" s="10">
        <v>0</v>
      </c>
      <c r="R40" s="10">
        <v>0</v>
      </c>
      <c r="S40" s="10">
        <v>0</v>
      </c>
      <c r="T40" s="10">
        <v>0</v>
      </c>
      <c r="U40" s="10">
        <v>0</v>
      </c>
    </row>
    <row r="41" spans="1:21" x14ac:dyDescent="0.25">
      <c r="A41" s="8" t="s">
        <v>211</v>
      </c>
      <c r="B41" s="9">
        <v>250.54555333968099</v>
      </c>
      <c r="C41" s="9">
        <v>320.28196528152199</v>
      </c>
      <c r="D41" s="9">
        <v>276.01774034376001</v>
      </c>
      <c r="E41" s="9">
        <v>60.454741147919897</v>
      </c>
      <c r="F41" s="9">
        <v>0</v>
      </c>
      <c r="G41" s="9">
        <v>0</v>
      </c>
      <c r="H41" s="9">
        <v>0</v>
      </c>
      <c r="I41" s="9">
        <v>0</v>
      </c>
      <c r="J41" s="9">
        <v>0</v>
      </c>
      <c r="K41" s="9">
        <v>0</v>
      </c>
      <c r="L41" s="9">
        <v>0</v>
      </c>
      <c r="M41" s="9">
        <v>0</v>
      </c>
      <c r="N41" s="9">
        <v>0</v>
      </c>
      <c r="O41" s="9">
        <v>0</v>
      </c>
      <c r="P41" s="9">
        <v>0</v>
      </c>
      <c r="Q41" s="9">
        <v>0</v>
      </c>
      <c r="R41" s="9">
        <v>0</v>
      </c>
      <c r="S41" s="9">
        <v>0</v>
      </c>
      <c r="T41" s="9">
        <v>0</v>
      </c>
      <c r="U41" s="9">
        <v>0</v>
      </c>
    </row>
    <row r="42" spans="1:21" x14ac:dyDescent="0.25">
      <c r="A42" s="8" t="s">
        <v>212</v>
      </c>
      <c r="B42" s="10">
        <v>0</v>
      </c>
      <c r="C42" s="10">
        <v>0</v>
      </c>
      <c r="D42" s="10">
        <v>0</v>
      </c>
      <c r="E42" s="10">
        <v>206.84699929200099</v>
      </c>
      <c r="F42" s="10">
        <v>268.18962885792001</v>
      </c>
      <c r="G42" s="10">
        <v>267.48687784800001</v>
      </c>
      <c r="H42" s="10">
        <v>267.13549222440002</v>
      </c>
      <c r="I42" s="10">
        <v>271.91442889296002</v>
      </c>
      <c r="J42" s="10">
        <v>317.35861098312199</v>
      </c>
      <c r="K42" s="10">
        <v>316.79547412392202</v>
      </c>
      <c r="L42" s="10">
        <v>316.69323481896203</v>
      </c>
      <c r="M42" s="10">
        <v>316.85367028056203</v>
      </c>
      <c r="N42" s="10">
        <v>317.82772444104199</v>
      </c>
      <c r="O42" s="10">
        <v>316.89739720704199</v>
      </c>
      <c r="P42" s="10">
        <v>317.27915440896197</v>
      </c>
      <c r="Q42" s="10">
        <v>317.55902287512203</v>
      </c>
      <c r="R42" s="10">
        <v>318.68681033760203</v>
      </c>
      <c r="S42" s="10">
        <v>318.154505962082</v>
      </c>
      <c r="T42" s="10">
        <v>318.33815716584201</v>
      </c>
      <c r="U42" s="10">
        <v>317.82154441176198</v>
      </c>
    </row>
    <row r="43" spans="1:21" x14ac:dyDescent="0.25">
      <c r="A43" s="8" t="s">
        <v>213</v>
      </c>
      <c r="B43" s="9">
        <v>0</v>
      </c>
      <c r="C43" s="9">
        <v>0</v>
      </c>
      <c r="D43" s="9">
        <v>0</v>
      </c>
      <c r="E43" s="9">
        <v>0</v>
      </c>
      <c r="F43" s="9">
        <v>0</v>
      </c>
      <c r="G43" s="9">
        <v>0</v>
      </c>
      <c r="H43" s="9">
        <v>0</v>
      </c>
      <c r="I43" s="9">
        <v>0</v>
      </c>
      <c r="J43" s="9">
        <v>0</v>
      </c>
      <c r="K43" s="9">
        <v>0</v>
      </c>
      <c r="L43" s="9">
        <v>0</v>
      </c>
      <c r="M43" s="9">
        <v>0</v>
      </c>
      <c r="N43" s="9">
        <v>0</v>
      </c>
      <c r="O43" s="9">
        <v>0</v>
      </c>
      <c r="P43" s="9">
        <v>0</v>
      </c>
      <c r="Q43" s="9">
        <v>0</v>
      </c>
      <c r="R43" s="9">
        <v>0</v>
      </c>
      <c r="S43" s="9">
        <v>0</v>
      </c>
      <c r="T43" s="9">
        <v>0</v>
      </c>
      <c r="U43" s="9">
        <v>0</v>
      </c>
    </row>
    <row r="44" spans="1:21" x14ac:dyDescent="0.25">
      <c r="A44" s="8" t="s">
        <v>214</v>
      </c>
      <c r="B44" s="10">
        <v>5.8560000292800201</v>
      </c>
      <c r="C44" s="10">
        <v>5.84000002920002</v>
      </c>
      <c r="D44" s="10">
        <v>5.84000002920002</v>
      </c>
      <c r="E44" s="10">
        <v>5.84000002920002</v>
      </c>
      <c r="F44" s="10">
        <v>1.6240000080000001</v>
      </c>
      <c r="G44" s="10">
        <v>0</v>
      </c>
      <c r="H44" s="10">
        <v>0</v>
      </c>
      <c r="I44" s="10">
        <v>0</v>
      </c>
      <c r="J44" s="10">
        <v>0</v>
      </c>
      <c r="K44" s="10">
        <v>0</v>
      </c>
      <c r="L44" s="10">
        <v>0</v>
      </c>
      <c r="M44" s="10">
        <v>0</v>
      </c>
      <c r="N44" s="10">
        <v>0</v>
      </c>
      <c r="O44" s="10">
        <v>0</v>
      </c>
      <c r="P44" s="10">
        <v>0</v>
      </c>
      <c r="Q44" s="10">
        <v>0</v>
      </c>
      <c r="R44" s="10">
        <v>0</v>
      </c>
      <c r="S44" s="10">
        <v>0</v>
      </c>
      <c r="T44" s="10">
        <v>0</v>
      </c>
      <c r="U44" s="10">
        <v>0</v>
      </c>
    </row>
    <row r="45" spans="1:21" x14ac:dyDescent="0.25">
      <c r="A45" s="8" t="s">
        <v>215</v>
      </c>
      <c r="B45" s="9">
        <v>0</v>
      </c>
      <c r="C45" s="9">
        <v>0</v>
      </c>
      <c r="D45" s="9">
        <v>0</v>
      </c>
      <c r="E45" s="9">
        <v>4.56250000056</v>
      </c>
      <c r="F45" s="9">
        <v>8.7945000211200099</v>
      </c>
      <c r="G45" s="9">
        <v>10.402500029760001</v>
      </c>
      <c r="H45" s="9">
        <v>10.402500029760001</v>
      </c>
      <c r="I45" s="9">
        <v>5.84000002920002</v>
      </c>
      <c r="J45" s="9">
        <v>5.8560000292800201</v>
      </c>
      <c r="K45" s="9">
        <v>5.84000002920002</v>
      </c>
      <c r="L45" s="9">
        <v>5.84000002920002</v>
      </c>
      <c r="M45" s="9">
        <v>5.84000002920002</v>
      </c>
      <c r="N45" s="9">
        <v>5.8560000292800201</v>
      </c>
      <c r="O45" s="9">
        <v>5.84000002920002</v>
      </c>
      <c r="P45" s="9">
        <v>5.84000002920002</v>
      </c>
      <c r="Q45" s="9">
        <v>5.84000002920002</v>
      </c>
      <c r="R45" s="9">
        <v>5.8560000292800201</v>
      </c>
      <c r="S45" s="9">
        <v>5.84000002920002</v>
      </c>
      <c r="T45" s="9">
        <v>5.84000002920002</v>
      </c>
      <c r="U45" s="9">
        <v>5.84000002920002</v>
      </c>
    </row>
    <row r="46" spans="1:21" x14ac:dyDescent="0.25">
      <c r="A46" s="8" t="s">
        <v>216</v>
      </c>
      <c r="B46" s="10">
        <v>0</v>
      </c>
      <c r="C46" s="10">
        <v>0</v>
      </c>
      <c r="D46" s="10">
        <v>0</v>
      </c>
      <c r="E46" s="10">
        <v>0</v>
      </c>
      <c r="F46" s="10">
        <v>0</v>
      </c>
      <c r="G46" s="10">
        <v>0</v>
      </c>
      <c r="H46" s="10">
        <v>0</v>
      </c>
      <c r="I46" s="10">
        <v>0</v>
      </c>
      <c r="J46" s="10">
        <v>0</v>
      </c>
      <c r="K46" s="10">
        <v>0</v>
      </c>
      <c r="L46" s="10">
        <v>0</v>
      </c>
      <c r="M46" s="10">
        <v>0</v>
      </c>
      <c r="N46" s="10">
        <v>0</v>
      </c>
      <c r="O46" s="10">
        <v>0</v>
      </c>
      <c r="P46" s="10">
        <v>0</v>
      </c>
      <c r="Q46" s="10">
        <v>0</v>
      </c>
      <c r="R46" s="10">
        <v>0</v>
      </c>
      <c r="S46" s="10">
        <v>0</v>
      </c>
      <c r="T46" s="10">
        <v>0</v>
      </c>
      <c r="U46" s="10">
        <v>0</v>
      </c>
    </row>
    <row r="47" spans="1:21" x14ac:dyDescent="0.25">
      <c r="A47" s="8" t="s">
        <v>217</v>
      </c>
      <c r="B47" s="9">
        <v>0</v>
      </c>
      <c r="C47" s="9">
        <v>0</v>
      </c>
      <c r="D47" s="9">
        <v>0</v>
      </c>
      <c r="E47" s="9">
        <v>0</v>
      </c>
      <c r="F47" s="9">
        <v>0</v>
      </c>
      <c r="G47" s="9">
        <v>0</v>
      </c>
      <c r="H47" s="9">
        <v>0</v>
      </c>
      <c r="I47" s="9">
        <v>0</v>
      </c>
      <c r="J47" s="9">
        <v>0</v>
      </c>
      <c r="K47" s="9">
        <v>0</v>
      </c>
      <c r="L47" s="9">
        <v>0</v>
      </c>
      <c r="M47" s="9">
        <v>0</v>
      </c>
      <c r="N47" s="9">
        <v>0</v>
      </c>
      <c r="O47" s="9">
        <v>0</v>
      </c>
      <c r="P47" s="9">
        <v>0</v>
      </c>
      <c r="Q47" s="9">
        <v>0</v>
      </c>
      <c r="R47" s="9">
        <v>0</v>
      </c>
      <c r="S47" s="9">
        <v>0</v>
      </c>
      <c r="T47" s="9">
        <v>0</v>
      </c>
      <c r="U47" s="9">
        <v>0</v>
      </c>
    </row>
    <row r="48" spans="1:21" x14ac:dyDescent="0.25">
      <c r="A48" s="8" t="s">
        <v>218</v>
      </c>
      <c r="B48" s="10">
        <v>581.81349220152003</v>
      </c>
      <c r="C48" s="10">
        <v>589.71685984559997</v>
      </c>
      <c r="D48" s="10">
        <v>582.41939655239901</v>
      </c>
      <c r="E48" s="10">
        <v>581.18434167527903</v>
      </c>
      <c r="F48" s="10">
        <v>492.26590972055902</v>
      </c>
      <c r="G48" s="10">
        <v>0</v>
      </c>
      <c r="H48" s="10">
        <v>0</v>
      </c>
      <c r="I48" s="10">
        <v>0</v>
      </c>
      <c r="J48" s="10">
        <v>0</v>
      </c>
      <c r="K48" s="10">
        <v>0</v>
      </c>
      <c r="L48" s="10">
        <v>0</v>
      </c>
      <c r="M48" s="10">
        <v>0</v>
      </c>
      <c r="N48" s="10">
        <v>0</v>
      </c>
      <c r="O48" s="10">
        <v>0</v>
      </c>
      <c r="P48" s="10">
        <v>0</v>
      </c>
      <c r="Q48" s="10">
        <v>0</v>
      </c>
      <c r="R48" s="10">
        <v>0</v>
      </c>
      <c r="S48" s="10">
        <v>0</v>
      </c>
      <c r="T48" s="10">
        <v>0</v>
      </c>
      <c r="U48" s="10">
        <v>0</v>
      </c>
    </row>
    <row r="49" spans="1:21" x14ac:dyDescent="0.25">
      <c r="A49" s="8" t="s">
        <v>219</v>
      </c>
      <c r="B49" s="9">
        <v>0</v>
      </c>
      <c r="C49" s="9">
        <v>0</v>
      </c>
      <c r="D49" s="9">
        <v>0</v>
      </c>
      <c r="E49" s="9">
        <v>0</v>
      </c>
      <c r="F49" s="9">
        <v>90.39737461512</v>
      </c>
      <c r="G49" s="9">
        <v>581.20194517703897</v>
      </c>
      <c r="H49" s="9">
        <v>581.10446935511902</v>
      </c>
      <c r="I49" s="9">
        <v>580.93362075647894</v>
      </c>
      <c r="J49" s="9">
        <v>580.59182740560004</v>
      </c>
      <c r="K49" s="9">
        <v>579.88435934519998</v>
      </c>
      <c r="L49" s="9">
        <v>591.75287853216003</v>
      </c>
      <c r="M49" s="9">
        <v>591.69331419672096</v>
      </c>
      <c r="N49" s="9">
        <v>593.23440764207999</v>
      </c>
      <c r="O49" s="9">
        <v>591.62173099224003</v>
      </c>
      <c r="P49" s="9">
        <v>591.57893608224003</v>
      </c>
      <c r="Q49" s="9">
        <v>591.53012870207999</v>
      </c>
      <c r="R49" s="9">
        <v>593.07021472223903</v>
      </c>
      <c r="S49" s="9">
        <v>591.43519499640104</v>
      </c>
      <c r="T49" s="9">
        <v>591.39381408695999</v>
      </c>
      <c r="U49" s="9">
        <v>591.05297477856095</v>
      </c>
    </row>
    <row r="50" spans="1:21" x14ac:dyDescent="0.25">
      <c r="A50" s="8" t="s">
        <v>220</v>
      </c>
      <c r="B50" s="10">
        <v>0</v>
      </c>
      <c r="C50" s="10">
        <v>0</v>
      </c>
      <c r="D50" s="10">
        <v>0</v>
      </c>
      <c r="E50" s="10">
        <v>0</v>
      </c>
      <c r="F50" s="10">
        <v>0</v>
      </c>
      <c r="G50" s="10">
        <v>0</v>
      </c>
      <c r="H50" s="10">
        <v>0</v>
      </c>
      <c r="I50" s="10">
        <v>0</v>
      </c>
      <c r="J50" s="10">
        <v>0</v>
      </c>
      <c r="K50" s="10">
        <v>0</v>
      </c>
      <c r="L50" s="10">
        <v>0</v>
      </c>
      <c r="M50" s="10">
        <v>0</v>
      </c>
      <c r="N50" s="10">
        <v>0</v>
      </c>
      <c r="O50" s="10">
        <v>0</v>
      </c>
      <c r="P50" s="10">
        <v>0</v>
      </c>
      <c r="Q50" s="10">
        <v>0</v>
      </c>
      <c r="R50" s="10">
        <v>0</v>
      </c>
      <c r="S50" s="10">
        <v>0</v>
      </c>
      <c r="T50" s="10">
        <v>0</v>
      </c>
      <c r="U50" s="10">
        <v>0</v>
      </c>
    </row>
    <row r="51" spans="1:21" x14ac:dyDescent="0.25">
      <c r="A51" s="8" t="s">
        <v>221</v>
      </c>
      <c r="B51" s="9">
        <v>0</v>
      </c>
      <c r="C51" s="9">
        <v>0</v>
      </c>
      <c r="D51" s="9">
        <v>0</v>
      </c>
      <c r="E51" s="9">
        <v>0</v>
      </c>
      <c r="F51" s="9">
        <v>0</v>
      </c>
      <c r="G51" s="9">
        <v>0</v>
      </c>
      <c r="H51" s="9">
        <v>34.930500000000002</v>
      </c>
      <c r="I51" s="9">
        <v>34.930500000000002</v>
      </c>
      <c r="J51" s="9">
        <v>28.134988620720002</v>
      </c>
      <c r="K51" s="9">
        <v>31.629487060559999</v>
      </c>
      <c r="L51" s="9">
        <v>30.32449603872</v>
      </c>
      <c r="M51" s="9">
        <v>32.097361705440001</v>
      </c>
      <c r="N51" s="9">
        <v>34.608025785119999</v>
      </c>
      <c r="O51" s="9">
        <v>11.000773387920001</v>
      </c>
      <c r="P51" s="9">
        <v>14.27881317552</v>
      </c>
      <c r="Q51" s="9">
        <v>14.39204115768</v>
      </c>
      <c r="R51" s="9">
        <v>7.7232685610400003</v>
      </c>
      <c r="S51" s="9">
        <v>2.3920090483199998</v>
      </c>
      <c r="T51" s="9">
        <v>1.7189171131200001</v>
      </c>
      <c r="U51" s="9">
        <v>2.5388183445600001</v>
      </c>
    </row>
    <row r="52" spans="1:21" x14ac:dyDescent="0.25">
      <c r="A52" s="8" t="s">
        <v>222</v>
      </c>
      <c r="B52" s="10">
        <v>0</v>
      </c>
      <c r="C52" s="10">
        <v>0</v>
      </c>
      <c r="D52" s="10">
        <v>31.884500000159999</v>
      </c>
      <c r="E52" s="10">
        <v>34.930500000000002</v>
      </c>
      <c r="F52" s="10">
        <v>0</v>
      </c>
      <c r="G52" s="10">
        <v>0</v>
      </c>
      <c r="H52" s="10">
        <v>0</v>
      </c>
      <c r="I52" s="10">
        <v>0</v>
      </c>
      <c r="J52" s="10">
        <v>0</v>
      </c>
      <c r="K52" s="10">
        <v>0</v>
      </c>
      <c r="L52" s="10">
        <v>0</v>
      </c>
      <c r="M52" s="10">
        <v>0</v>
      </c>
      <c r="N52" s="10">
        <v>0</v>
      </c>
      <c r="O52" s="10">
        <v>0</v>
      </c>
      <c r="P52" s="10">
        <v>0</v>
      </c>
      <c r="Q52" s="10">
        <v>0</v>
      </c>
      <c r="R52" s="10">
        <v>0</v>
      </c>
      <c r="S52" s="10">
        <v>0</v>
      </c>
      <c r="T52" s="10">
        <v>0</v>
      </c>
      <c r="U52" s="10">
        <v>0</v>
      </c>
    </row>
    <row r="53" spans="1:21" x14ac:dyDescent="0.25">
      <c r="A53" s="8" t="s">
        <v>223</v>
      </c>
      <c r="B53" s="9">
        <v>0</v>
      </c>
      <c r="C53" s="9">
        <v>0</v>
      </c>
      <c r="D53" s="9">
        <v>0</v>
      </c>
      <c r="E53" s="9">
        <v>0</v>
      </c>
      <c r="F53" s="9">
        <v>0</v>
      </c>
      <c r="G53" s="9">
        <v>1.99999999992</v>
      </c>
      <c r="H53" s="9">
        <v>0</v>
      </c>
      <c r="I53" s="9">
        <v>0</v>
      </c>
      <c r="J53" s="9">
        <v>0</v>
      </c>
      <c r="K53" s="9">
        <v>0</v>
      </c>
      <c r="L53" s="9">
        <v>0</v>
      </c>
      <c r="M53" s="9">
        <v>0</v>
      </c>
      <c r="N53" s="9">
        <v>0</v>
      </c>
      <c r="O53" s="9">
        <v>0</v>
      </c>
      <c r="P53" s="9">
        <v>0</v>
      </c>
      <c r="Q53" s="9">
        <v>0</v>
      </c>
      <c r="R53" s="9">
        <v>0</v>
      </c>
      <c r="S53" s="9">
        <v>0</v>
      </c>
      <c r="T53" s="9">
        <v>0</v>
      </c>
      <c r="U53" s="9">
        <v>0</v>
      </c>
    </row>
    <row r="54" spans="1:21" x14ac:dyDescent="0.25">
      <c r="A54" s="8" t="s">
        <v>224</v>
      </c>
      <c r="B54" s="10">
        <v>0</v>
      </c>
      <c r="C54" s="10">
        <v>0</v>
      </c>
      <c r="D54" s="10">
        <v>0</v>
      </c>
      <c r="E54" s="10">
        <v>0</v>
      </c>
      <c r="F54" s="10">
        <v>0</v>
      </c>
      <c r="G54" s="10">
        <v>0</v>
      </c>
      <c r="H54" s="10">
        <v>0</v>
      </c>
      <c r="I54" s="10">
        <v>0</v>
      </c>
      <c r="J54" s="10">
        <v>0</v>
      </c>
      <c r="K54" s="10">
        <v>0</v>
      </c>
      <c r="L54" s="10">
        <v>0</v>
      </c>
      <c r="M54" s="10">
        <v>6.9647915860799996</v>
      </c>
      <c r="N54" s="10">
        <v>4.0352084109600002</v>
      </c>
      <c r="O54" s="10">
        <v>0</v>
      </c>
      <c r="P54" s="10">
        <v>0</v>
      </c>
      <c r="Q54" s="10">
        <v>0</v>
      </c>
      <c r="R54" s="10">
        <v>0</v>
      </c>
      <c r="S54" s="10">
        <v>0</v>
      </c>
      <c r="T54" s="10">
        <v>0</v>
      </c>
      <c r="U54" s="10">
        <v>0</v>
      </c>
    </row>
    <row r="56" spans="1:21" x14ac:dyDescent="0.25">
      <c r="B56" s="15"/>
    </row>
    <row r="57" spans="1:21" x14ac:dyDescent="0.25">
      <c r="B57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45"/>
  <sheetViews>
    <sheetView workbookViewId="0">
      <selection activeCell="A2" sqref="A2:U45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66</v>
      </c>
      <c r="B3" s="9">
        <v>80.520000029280197</v>
      </c>
      <c r="C3" s="9">
        <v>80.300000029200206</v>
      </c>
      <c r="D3" s="9">
        <v>68.255000029199806</v>
      </c>
      <c r="E3" s="9">
        <v>68.255000029199806</v>
      </c>
      <c r="F3" s="9">
        <v>68.442000029279797</v>
      </c>
      <c r="G3" s="9">
        <v>68.255000029199806</v>
      </c>
      <c r="H3" s="9">
        <v>68.255000029199806</v>
      </c>
      <c r="I3" s="9">
        <v>68.255000029199806</v>
      </c>
      <c r="J3" s="9">
        <v>80.520000029280197</v>
      </c>
      <c r="K3" s="9">
        <v>80.300000029200206</v>
      </c>
      <c r="L3" s="9">
        <v>80.300000029200206</v>
      </c>
      <c r="M3" s="9">
        <v>80.300000029200206</v>
      </c>
      <c r="N3" s="9">
        <v>80.520000029280197</v>
      </c>
      <c r="O3" s="9">
        <v>80.300000029200206</v>
      </c>
      <c r="P3" s="9">
        <v>80.300000029200206</v>
      </c>
      <c r="Q3" s="9">
        <v>80.300000029200206</v>
      </c>
      <c r="R3" s="9">
        <v>80.520000029280197</v>
      </c>
      <c r="S3" s="9">
        <v>80.300000029200206</v>
      </c>
      <c r="T3" s="9">
        <v>80.300000029200206</v>
      </c>
      <c r="U3" s="9">
        <v>80.300000029200206</v>
      </c>
    </row>
    <row r="4" spans="1:21" x14ac:dyDescent="0.25">
      <c r="A4" s="8" t="s">
        <v>245</v>
      </c>
      <c r="B4" s="10">
        <v>46.377637826160097</v>
      </c>
      <c r="C4" s="10">
        <v>46.254099686400103</v>
      </c>
      <c r="D4" s="10">
        <v>43.434999970800199</v>
      </c>
      <c r="E4" s="10">
        <v>42.864625298160199</v>
      </c>
      <c r="F4" s="10">
        <v>43.000654101600198</v>
      </c>
      <c r="G4" s="10">
        <v>43.060575671280198</v>
      </c>
      <c r="H4" s="10">
        <v>43.089348277200202</v>
      </c>
      <c r="I4" s="10">
        <v>42.895459339200201</v>
      </c>
      <c r="J4" s="10">
        <v>41.842661130480103</v>
      </c>
      <c r="K4" s="10">
        <v>42.140575081440197</v>
      </c>
      <c r="L4" s="10">
        <v>47.259999986160103</v>
      </c>
      <c r="M4" s="10">
        <v>47.329558464960101</v>
      </c>
      <c r="N4" s="10">
        <v>47.4943371549601</v>
      </c>
      <c r="O4" s="10">
        <v>47.219999986320097</v>
      </c>
      <c r="P4" s="10">
        <v>47.659999984560102</v>
      </c>
      <c r="Q4" s="10">
        <v>47.699999984400101</v>
      </c>
      <c r="R4" s="10">
        <v>47.395204566960103</v>
      </c>
      <c r="S4" s="10">
        <v>47.379999985680101</v>
      </c>
      <c r="T4" s="10">
        <v>47.590497330720098</v>
      </c>
      <c r="U4" s="10">
        <v>47.219999986320097</v>
      </c>
    </row>
    <row r="5" spans="1:21" x14ac:dyDescent="0.25">
      <c r="A5" s="8" t="s">
        <v>225</v>
      </c>
      <c r="B5" s="9">
        <v>4.99999999992</v>
      </c>
      <c r="C5" s="9">
        <v>4.99999999992</v>
      </c>
      <c r="D5" s="9">
        <v>4.99999999992</v>
      </c>
      <c r="E5" s="9">
        <v>4.99999999992</v>
      </c>
      <c r="F5" s="9">
        <v>4.99999999992</v>
      </c>
      <c r="G5" s="9">
        <v>4.99999999992</v>
      </c>
      <c r="H5" s="9">
        <v>4.99999999992</v>
      </c>
      <c r="I5" s="9">
        <v>4.99999999992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246</v>
      </c>
      <c r="B6" s="10">
        <v>58.60849201944</v>
      </c>
      <c r="C6" s="10">
        <v>82.125</v>
      </c>
      <c r="D6" s="10">
        <v>69.806250000000006</v>
      </c>
      <c r="E6" s="10">
        <v>69.806250000000006</v>
      </c>
      <c r="F6" s="10">
        <v>69.997500000000002</v>
      </c>
      <c r="G6" s="10">
        <v>69.806250000000006</v>
      </c>
      <c r="H6" s="10">
        <v>69.806250000000006</v>
      </c>
      <c r="I6" s="10">
        <v>69.806250000000006</v>
      </c>
      <c r="J6" s="10">
        <v>82.35</v>
      </c>
      <c r="K6" s="10">
        <v>82.125</v>
      </c>
      <c r="L6" s="10">
        <v>82.125</v>
      </c>
      <c r="M6" s="10">
        <v>82.125</v>
      </c>
      <c r="N6" s="10">
        <v>82.35</v>
      </c>
      <c r="O6" s="10">
        <v>82.125</v>
      </c>
      <c r="P6" s="10">
        <v>82.125</v>
      </c>
      <c r="Q6" s="10">
        <v>82.125</v>
      </c>
      <c r="R6" s="10">
        <v>82.35</v>
      </c>
      <c r="S6" s="10">
        <v>82.125</v>
      </c>
      <c r="T6" s="10">
        <v>82.125</v>
      </c>
      <c r="U6" s="10">
        <v>82.125</v>
      </c>
    </row>
    <row r="7" spans="1:21" x14ac:dyDescent="0.25">
      <c r="A7" s="8" t="s">
        <v>247</v>
      </c>
      <c r="B7" s="9">
        <v>54.013071263759997</v>
      </c>
      <c r="C7" s="9">
        <v>54.75</v>
      </c>
      <c r="D7" s="9">
        <v>46.537500000000001</v>
      </c>
      <c r="E7" s="9">
        <v>46.537500000000001</v>
      </c>
      <c r="F7" s="9">
        <v>46.664999999999999</v>
      </c>
      <c r="G7" s="9">
        <v>46.537500000000001</v>
      </c>
      <c r="H7" s="9">
        <v>46.537500000000001</v>
      </c>
      <c r="I7" s="9">
        <v>46.537500000000001</v>
      </c>
      <c r="J7" s="9">
        <v>54.9</v>
      </c>
      <c r="K7" s="9">
        <v>54.75</v>
      </c>
      <c r="L7" s="9">
        <v>54.75</v>
      </c>
      <c r="M7" s="9">
        <v>54.75</v>
      </c>
      <c r="N7" s="9">
        <v>54.9</v>
      </c>
      <c r="O7" s="9">
        <v>54.75</v>
      </c>
      <c r="P7" s="9">
        <v>54.75</v>
      </c>
      <c r="Q7" s="9">
        <v>54.75</v>
      </c>
      <c r="R7" s="9">
        <v>54.9</v>
      </c>
      <c r="S7" s="9">
        <v>54.75</v>
      </c>
      <c r="T7" s="9">
        <v>54.75</v>
      </c>
      <c r="U7" s="9">
        <v>54.75</v>
      </c>
    </row>
    <row r="8" spans="1:21" x14ac:dyDescent="0.25">
      <c r="A8" s="8" t="s">
        <v>248</v>
      </c>
      <c r="B8" s="10">
        <v>54.488325116399999</v>
      </c>
      <c r="C8" s="10">
        <v>54.75</v>
      </c>
      <c r="D8" s="10">
        <v>46.537500000000001</v>
      </c>
      <c r="E8" s="10">
        <v>46.537500000000001</v>
      </c>
      <c r="F8" s="10">
        <v>46.664999999999999</v>
      </c>
      <c r="G8" s="10">
        <v>46.537500000000001</v>
      </c>
      <c r="H8" s="10">
        <v>46.537500000000001</v>
      </c>
      <c r="I8" s="10">
        <v>46.537500000000001</v>
      </c>
      <c r="J8" s="10">
        <v>54.9</v>
      </c>
      <c r="K8" s="10">
        <v>54.75</v>
      </c>
      <c r="L8" s="10">
        <v>54.75</v>
      </c>
      <c r="M8" s="10">
        <v>54.75</v>
      </c>
      <c r="N8" s="10">
        <v>54.9</v>
      </c>
      <c r="O8" s="10">
        <v>54.75</v>
      </c>
      <c r="P8" s="10">
        <v>54.75</v>
      </c>
      <c r="Q8" s="10">
        <v>54.75</v>
      </c>
      <c r="R8" s="10">
        <v>54.9</v>
      </c>
      <c r="S8" s="10">
        <v>54.75</v>
      </c>
      <c r="T8" s="10">
        <v>54.75</v>
      </c>
      <c r="U8" s="10">
        <v>54.75</v>
      </c>
    </row>
    <row r="9" spans="1:21" x14ac:dyDescent="0.25">
      <c r="A9" s="8" t="s">
        <v>249</v>
      </c>
      <c r="B9" s="9">
        <v>44.938624168080203</v>
      </c>
      <c r="C9" s="9">
        <v>45.624999970800303</v>
      </c>
      <c r="D9" s="9">
        <v>38.781249970800197</v>
      </c>
      <c r="E9" s="9">
        <v>38.781249970800197</v>
      </c>
      <c r="F9" s="9">
        <v>38.887499970720199</v>
      </c>
      <c r="G9" s="9">
        <v>38.781249970800197</v>
      </c>
      <c r="H9" s="9">
        <v>38.781249970800197</v>
      </c>
      <c r="I9" s="9">
        <v>38.781249970800197</v>
      </c>
      <c r="J9" s="9">
        <v>45.749999970720303</v>
      </c>
      <c r="K9" s="9">
        <v>45.624999970800303</v>
      </c>
      <c r="L9" s="9">
        <v>45.624999970800303</v>
      </c>
      <c r="M9" s="9">
        <v>45.624999970800303</v>
      </c>
      <c r="N9" s="9">
        <v>45.749999970720303</v>
      </c>
      <c r="O9" s="9">
        <v>45.624999970800303</v>
      </c>
      <c r="P9" s="9">
        <v>45.624999970800303</v>
      </c>
      <c r="Q9" s="9">
        <v>45.624999970800303</v>
      </c>
      <c r="R9" s="9">
        <v>45.749999970720303</v>
      </c>
      <c r="S9" s="9">
        <v>45.624999970800303</v>
      </c>
      <c r="T9" s="9">
        <v>45.624999970800303</v>
      </c>
      <c r="U9" s="9">
        <v>45.624999970800303</v>
      </c>
    </row>
    <row r="10" spans="1:21" x14ac:dyDescent="0.25">
      <c r="A10" s="8" t="s">
        <v>250</v>
      </c>
      <c r="B10" s="10">
        <v>20.130000029279799</v>
      </c>
      <c r="C10" s="10">
        <v>20.075000029199799</v>
      </c>
      <c r="D10" s="10">
        <v>17.063750029199898</v>
      </c>
      <c r="E10" s="10">
        <v>17.063750029199898</v>
      </c>
      <c r="F10" s="10">
        <v>17.110500029279901</v>
      </c>
      <c r="G10" s="10">
        <v>17.063750029199898</v>
      </c>
      <c r="H10" s="10">
        <v>17.063750029199898</v>
      </c>
      <c r="I10" s="10">
        <v>17.063750029199898</v>
      </c>
      <c r="J10" s="10">
        <v>20.130000029279799</v>
      </c>
      <c r="K10" s="10">
        <v>20.075000029199799</v>
      </c>
      <c r="L10" s="10">
        <v>13.62695249664</v>
      </c>
      <c r="M10" s="10">
        <v>13.98614911536</v>
      </c>
      <c r="N10" s="10">
        <v>13.937780502000001</v>
      </c>
      <c r="O10" s="10">
        <v>13.87678422216</v>
      </c>
      <c r="P10" s="10">
        <v>14.231901931199999</v>
      </c>
      <c r="Q10" s="10">
        <v>14.5895028815999</v>
      </c>
      <c r="R10" s="10">
        <v>15.5556069863999</v>
      </c>
      <c r="S10" s="10">
        <v>15.9902124899999</v>
      </c>
      <c r="T10" s="10">
        <v>15.922228494239899</v>
      </c>
      <c r="U10" s="10">
        <v>16.1095186228799</v>
      </c>
    </row>
    <row r="11" spans="1:21" x14ac:dyDescent="0.25">
      <c r="A11" s="8" t="s">
        <v>251</v>
      </c>
      <c r="B11" s="9">
        <v>5.8560000292800201</v>
      </c>
      <c r="C11" s="9">
        <v>5.84000002920002</v>
      </c>
      <c r="D11" s="9">
        <v>5.84000002920002</v>
      </c>
      <c r="E11" s="9">
        <v>5.84000002920002</v>
      </c>
      <c r="F11" s="9">
        <v>5.8560000290400103</v>
      </c>
      <c r="G11" s="9">
        <v>5.84000002920002</v>
      </c>
      <c r="H11" s="9">
        <v>5.84000002920002</v>
      </c>
      <c r="I11" s="9">
        <v>5.84000002920002</v>
      </c>
      <c r="J11" s="9">
        <v>5.8560000292800201</v>
      </c>
      <c r="K11" s="9">
        <v>5.84000002920002</v>
      </c>
      <c r="L11" s="9">
        <v>5.84000002920002</v>
      </c>
      <c r="M11" s="9">
        <v>5.84000002920002</v>
      </c>
      <c r="N11" s="9">
        <v>5.8560000292800201</v>
      </c>
      <c r="O11" s="9">
        <v>5.84000002920002</v>
      </c>
      <c r="P11" s="9">
        <v>5.84000002920002</v>
      </c>
      <c r="Q11" s="9">
        <v>5.84000002920002</v>
      </c>
      <c r="R11" s="9">
        <v>5.8560000292800201</v>
      </c>
      <c r="S11" s="9">
        <v>5.84000002920002</v>
      </c>
      <c r="T11" s="9">
        <v>5.84000002920002</v>
      </c>
      <c r="U11" s="9">
        <v>5.84000002920002</v>
      </c>
    </row>
    <row r="12" spans="1:21" x14ac:dyDescent="0.25">
      <c r="A12" s="8" t="s">
        <v>252</v>
      </c>
      <c r="B12" s="10">
        <v>46.50290682096</v>
      </c>
      <c r="C12" s="10">
        <v>65.7</v>
      </c>
      <c r="D12" s="10">
        <v>55.844999999999999</v>
      </c>
      <c r="E12" s="10">
        <v>55.844999999999999</v>
      </c>
      <c r="F12" s="10">
        <v>55.997999999999998</v>
      </c>
      <c r="G12" s="10">
        <v>55.844999999999999</v>
      </c>
      <c r="H12" s="10">
        <v>55.844999999999999</v>
      </c>
      <c r="I12" s="10">
        <v>55.844999999999999</v>
      </c>
      <c r="J12" s="10">
        <v>65.88</v>
      </c>
      <c r="K12" s="10">
        <v>65.7</v>
      </c>
      <c r="L12" s="10">
        <v>65.7</v>
      </c>
      <c r="M12" s="10">
        <v>65.7</v>
      </c>
      <c r="N12" s="10">
        <v>65.88</v>
      </c>
      <c r="O12" s="10">
        <v>65.7</v>
      </c>
      <c r="P12" s="10">
        <v>65.7</v>
      </c>
      <c r="Q12" s="10">
        <v>65.7</v>
      </c>
      <c r="R12" s="10">
        <v>65.88</v>
      </c>
      <c r="S12" s="10">
        <v>65.7</v>
      </c>
      <c r="T12" s="10">
        <v>65.7</v>
      </c>
      <c r="U12" s="10">
        <v>65.7</v>
      </c>
    </row>
    <row r="13" spans="1:21" x14ac:dyDescent="0.25">
      <c r="A13" s="8" t="s">
        <v>67</v>
      </c>
      <c r="B13" s="9">
        <v>199.24655145384099</v>
      </c>
      <c r="C13" s="9">
        <v>211.70000002920199</v>
      </c>
      <c r="D13" s="9">
        <v>179.945000029201</v>
      </c>
      <c r="E13" s="9">
        <v>179.945000029201</v>
      </c>
      <c r="F13" s="9">
        <v>180.438000029281</v>
      </c>
      <c r="G13" s="9">
        <v>179.945000028961</v>
      </c>
      <c r="H13" s="9">
        <v>179.945000029201</v>
      </c>
      <c r="I13" s="9">
        <v>179.945000029201</v>
      </c>
      <c r="J13" s="9">
        <v>212.28000002928201</v>
      </c>
      <c r="K13" s="9">
        <v>211.70000002920199</v>
      </c>
      <c r="L13" s="9">
        <v>211.70000002920199</v>
      </c>
      <c r="M13" s="9">
        <v>211.70000002920199</v>
      </c>
      <c r="N13" s="9">
        <v>212.28000002928201</v>
      </c>
      <c r="O13" s="9">
        <v>211.70000002920199</v>
      </c>
      <c r="P13" s="9">
        <v>211.70000002920199</v>
      </c>
      <c r="Q13" s="9">
        <v>211.70000002920199</v>
      </c>
      <c r="R13" s="9">
        <v>212.28000002928201</v>
      </c>
      <c r="S13" s="9">
        <v>211.70000002920199</v>
      </c>
      <c r="T13" s="9">
        <v>211.70000002920199</v>
      </c>
      <c r="U13" s="9">
        <v>211.70000002920199</v>
      </c>
    </row>
    <row r="14" spans="1:21" x14ac:dyDescent="0.25">
      <c r="A14" s="8" t="s">
        <v>230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253</v>
      </c>
      <c r="B15" s="9">
        <v>23.120000001120001</v>
      </c>
      <c r="C15" s="9">
        <v>23.120000000880001</v>
      </c>
      <c r="D15" s="9">
        <v>23.119999999920001</v>
      </c>
      <c r="E15" s="9">
        <v>23.120000000160001</v>
      </c>
      <c r="F15" s="9">
        <v>23.120000001600001</v>
      </c>
      <c r="G15" s="9">
        <v>23.120000000400001</v>
      </c>
      <c r="H15" s="9">
        <v>23.119999999200001</v>
      </c>
      <c r="I15" s="9">
        <v>23.120000000400001</v>
      </c>
      <c r="J15" s="9">
        <v>5.2999999996799998</v>
      </c>
      <c r="K15" s="9">
        <v>0</v>
      </c>
      <c r="L15" s="9">
        <v>0</v>
      </c>
      <c r="M15" s="9">
        <v>0</v>
      </c>
      <c r="N15" s="9">
        <v>0</v>
      </c>
      <c r="O15" s="9">
        <v>24.319310338800001</v>
      </c>
      <c r="P15" s="9">
        <v>28.440411238559999</v>
      </c>
      <c r="Q15" s="9">
        <v>31.521217315680001</v>
      </c>
      <c r="R15" s="9">
        <v>41.069598731760003</v>
      </c>
      <c r="S15" s="9">
        <v>52.433304869280001</v>
      </c>
      <c r="T15" s="9">
        <v>60.853272190559998</v>
      </c>
      <c r="U15" s="9">
        <v>74.971429383840004</v>
      </c>
    </row>
    <row r="16" spans="1:21" x14ac:dyDescent="0.25">
      <c r="A16" s="8" t="s">
        <v>233</v>
      </c>
      <c r="B16" s="10">
        <v>0</v>
      </c>
      <c r="C16" s="10">
        <v>0</v>
      </c>
      <c r="D16" s="10">
        <v>0</v>
      </c>
      <c r="E16" s="10">
        <v>0</v>
      </c>
      <c r="F16" s="10">
        <v>0</v>
      </c>
      <c r="G16" s="10">
        <v>36.500000029199803</v>
      </c>
      <c r="H16" s="10">
        <v>36.500000029199803</v>
      </c>
      <c r="I16" s="10">
        <v>36.500000029199803</v>
      </c>
      <c r="J16" s="10">
        <v>36.600000029279798</v>
      </c>
      <c r="K16" s="10">
        <v>36.500000029199803</v>
      </c>
      <c r="L16" s="10">
        <v>36.500000029199803</v>
      </c>
      <c r="M16" s="10">
        <v>36.500000029199803</v>
      </c>
      <c r="N16" s="10">
        <v>36.600000029279798</v>
      </c>
      <c r="O16" s="10">
        <v>36.500000029199803</v>
      </c>
      <c r="P16" s="10">
        <v>36.500000029199803</v>
      </c>
      <c r="Q16" s="10">
        <v>36.500000029199803</v>
      </c>
      <c r="R16" s="10">
        <v>36.600000029279798</v>
      </c>
      <c r="S16" s="10">
        <v>36.500000029199803</v>
      </c>
      <c r="T16" s="10">
        <v>36.500000029199803</v>
      </c>
      <c r="U16" s="10">
        <v>36.500000029199803</v>
      </c>
    </row>
    <row r="17" spans="1:21" x14ac:dyDescent="0.25">
      <c r="A17" s="8" t="s">
        <v>70</v>
      </c>
      <c r="B17" s="9">
        <v>164.7</v>
      </c>
      <c r="C17" s="9">
        <v>164.25</v>
      </c>
      <c r="D17" s="9">
        <v>139.61250000000001</v>
      </c>
      <c r="E17" s="9">
        <v>139.61250000000001</v>
      </c>
      <c r="F17" s="9">
        <v>139.995</v>
      </c>
      <c r="G17" s="9">
        <v>139.61250000000001</v>
      </c>
      <c r="H17" s="9">
        <v>139.61250000000001</v>
      </c>
      <c r="I17" s="9">
        <v>139.61250000000001</v>
      </c>
      <c r="J17" s="9">
        <v>164.7</v>
      </c>
      <c r="K17" s="9">
        <v>164.25</v>
      </c>
      <c r="L17" s="9">
        <v>164.25</v>
      </c>
      <c r="M17" s="9">
        <v>164.25</v>
      </c>
      <c r="N17" s="9">
        <v>164.7</v>
      </c>
      <c r="O17" s="9">
        <v>164.25</v>
      </c>
      <c r="P17" s="9">
        <v>164.25</v>
      </c>
      <c r="Q17" s="9">
        <v>164.25</v>
      </c>
      <c r="R17" s="9">
        <v>164.7</v>
      </c>
      <c r="S17" s="9">
        <v>164.25</v>
      </c>
      <c r="T17" s="9">
        <v>164.25</v>
      </c>
      <c r="U17" s="9">
        <v>164.25</v>
      </c>
    </row>
    <row r="18" spans="1:21" x14ac:dyDescent="0.25">
      <c r="A18" s="8" t="s">
        <v>71</v>
      </c>
      <c r="B18" s="10">
        <v>61.402136222879903</v>
      </c>
      <c r="C18" s="10">
        <v>60.9611344082399</v>
      </c>
      <c r="D18" s="10">
        <v>55.844999999999999</v>
      </c>
      <c r="E18" s="10">
        <v>55.385677986959998</v>
      </c>
      <c r="F18" s="10">
        <v>55.508639852160002</v>
      </c>
      <c r="G18" s="10">
        <v>55.291118623439999</v>
      </c>
      <c r="H18" s="10">
        <v>55.249724738879998</v>
      </c>
      <c r="I18" s="10">
        <v>55.300335077280003</v>
      </c>
      <c r="J18" s="10">
        <v>55.115799801839998</v>
      </c>
      <c r="K18" s="10">
        <v>55.445323632719997</v>
      </c>
      <c r="L18" s="10">
        <v>62.238322858319897</v>
      </c>
      <c r="M18" s="10">
        <v>62.153104990319903</v>
      </c>
      <c r="N18" s="10">
        <v>62.282804766479899</v>
      </c>
      <c r="O18" s="10">
        <v>62.278889977439903</v>
      </c>
      <c r="P18" s="10">
        <v>61.840000015439898</v>
      </c>
      <c r="Q18" s="10">
        <v>61.7950973608799</v>
      </c>
      <c r="R18" s="10">
        <v>62.3938449247199</v>
      </c>
      <c r="S18" s="10">
        <v>62.1079733234399</v>
      </c>
      <c r="T18" s="10">
        <v>61.9000000151999</v>
      </c>
      <c r="U18" s="10">
        <v>62.280000013679903</v>
      </c>
    </row>
    <row r="19" spans="1:21" x14ac:dyDescent="0.25">
      <c r="A19" s="8" t="s">
        <v>254</v>
      </c>
      <c r="B19" s="9">
        <v>4.3920000000000003</v>
      </c>
      <c r="C19" s="9">
        <v>4.38</v>
      </c>
      <c r="D19" s="9">
        <v>3.7229999999999799</v>
      </c>
      <c r="E19" s="9">
        <v>3.7229999999999799</v>
      </c>
      <c r="F19" s="9">
        <v>3.7331999999999801</v>
      </c>
      <c r="G19" s="9">
        <v>3.7229999999999799</v>
      </c>
      <c r="H19" s="9">
        <v>3.7229999999999799</v>
      </c>
      <c r="I19" s="9">
        <v>3.7229999999999799</v>
      </c>
      <c r="J19" s="9">
        <v>4.3920000000000003</v>
      </c>
      <c r="K19" s="9">
        <v>4.38</v>
      </c>
      <c r="L19" s="9">
        <v>2.9816912584800002</v>
      </c>
      <c r="M19" s="9">
        <v>2.89764171744</v>
      </c>
      <c r="N19" s="9">
        <v>2.93094413136</v>
      </c>
      <c r="O19" s="9">
        <v>2.96259047112</v>
      </c>
      <c r="P19" s="9">
        <v>2.9563082762400001</v>
      </c>
      <c r="Q19" s="9">
        <v>3.2441152605600001</v>
      </c>
      <c r="R19" s="9">
        <v>3.0673434575999998</v>
      </c>
      <c r="S19" s="9">
        <v>3.2506108212</v>
      </c>
      <c r="T19" s="9">
        <v>3.3030701219999998</v>
      </c>
      <c r="U19" s="9">
        <v>3.3795396933599999</v>
      </c>
    </row>
    <row r="20" spans="1:21" x14ac:dyDescent="0.25">
      <c r="A20" s="8" t="s">
        <v>255</v>
      </c>
      <c r="B20" s="10">
        <v>0</v>
      </c>
      <c r="C20" s="10">
        <v>24.455000029199802</v>
      </c>
      <c r="D20" s="10">
        <v>24.455000029199802</v>
      </c>
      <c r="E20" s="10">
        <v>24.455000029199802</v>
      </c>
      <c r="F20" s="10">
        <v>24.522000029279798</v>
      </c>
      <c r="G20" s="10">
        <v>24.455000029199802</v>
      </c>
      <c r="H20" s="10">
        <v>24.455000029199802</v>
      </c>
      <c r="I20" s="10">
        <v>10.850000013120001</v>
      </c>
      <c r="J20" s="10">
        <v>24.522000029279798</v>
      </c>
      <c r="K20" s="10">
        <v>24.455000029199802</v>
      </c>
      <c r="L20" s="10">
        <v>24.455000029199802</v>
      </c>
      <c r="M20" s="10">
        <v>24.455000029199802</v>
      </c>
      <c r="N20" s="10">
        <v>24.522000029279798</v>
      </c>
      <c r="O20" s="10">
        <v>24.455000029199802</v>
      </c>
      <c r="P20" s="10">
        <v>24.455000029199802</v>
      </c>
      <c r="Q20" s="10">
        <v>24.455000029199802</v>
      </c>
      <c r="R20" s="10">
        <v>24.522000029279798</v>
      </c>
      <c r="S20" s="10">
        <v>24.455000029199802</v>
      </c>
      <c r="T20" s="10">
        <v>24.455000029199802</v>
      </c>
      <c r="U20" s="10">
        <v>24.455000029199802</v>
      </c>
    </row>
    <row r="21" spans="1:21" x14ac:dyDescent="0.25">
      <c r="A21" s="8" t="s">
        <v>256</v>
      </c>
      <c r="B21" s="9">
        <v>269.99999999592001</v>
      </c>
      <c r="C21" s="9">
        <v>269.99999999568001</v>
      </c>
      <c r="D21" s="9">
        <v>269.99999999712003</v>
      </c>
      <c r="E21" s="9">
        <v>269.99999999808</v>
      </c>
      <c r="F21" s="9">
        <v>269.99999999760001</v>
      </c>
      <c r="G21" s="9">
        <v>269.99999999736002</v>
      </c>
      <c r="H21" s="9">
        <v>269.99999999784001</v>
      </c>
      <c r="I21" s="9">
        <v>269.99999999687998</v>
      </c>
      <c r="J21" s="9">
        <v>269.99999999663999</v>
      </c>
      <c r="K21" s="9">
        <v>269.99999999663902</v>
      </c>
      <c r="L21" s="9">
        <v>269.99999999663999</v>
      </c>
      <c r="M21" s="9">
        <v>269.99999999760001</v>
      </c>
      <c r="N21" s="9">
        <v>269.99999999687998</v>
      </c>
      <c r="O21" s="9">
        <v>263.38027373471999</v>
      </c>
      <c r="P21" s="9">
        <v>263.00558119751997</v>
      </c>
      <c r="Q21" s="9">
        <v>265.63989554832</v>
      </c>
      <c r="R21" s="9">
        <v>269.15718201983998</v>
      </c>
      <c r="S21" s="9">
        <v>269.99999999471999</v>
      </c>
      <c r="T21" s="9">
        <v>269.99999999663999</v>
      </c>
      <c r="U21" s="9">
        <v>269.99999999808</v>
      </c>
    </row>
    <row r="22" spans="1:21" x14ac:dyDescent="0.25">
      <c r="A22" s="8" t="s">
        <v>236</v>
      </c>
      <c r="B22" s="10">
        <v>0</v>
      </c>
      <c r="C22" s="10">
        <v>5.1418992280799998</v>
      </c>
      <c r="D22" s="10">
        <v>23.724999970800202</v>
      </c>
      <c r="E22" s="10">
        <v>14.2040709300001</v>
      </c>
      <c r="F22" s="10">
        <v>17.679029799600102</v>
      </c>
      <c r="G22" s="10">
        <v>0</v>
      </c>
      <c r="H22" s="10">
        <v>0</v>
      </c>
      <c r="I22" s="10">
        <v>0</v>
      </c>
      <c r="J22" s="10">
        <v>0</v>
      </c>
      <c r="K22" s="10">
        <v>0</v>
      </c>
      <c r="L22" s="10">
        <v>0</v>
      </c>
      <c r="M22" s="10">
        <v>0</v>
      </c>
      <c r="N22" s="10">
        <v>0</v>
      </c>
      <c r="O22" s="10">
        <v>11.6576186892</v>
      </c>
      <c r="P22" s="10">
        <v>12.316344708720001</v>
      </c>
      <c r="Q22" s="10">
        <v>12.664612338480101</v>
      </c>
      <c r="R22" s="10">
        <v>12.37345343664</v>
      </c>
      <c r="S22" s="10">
        <v>14.0056661630401</v>
      </c>
      <c r="T22" s="10">
        <v>15.7971477218401</v>
      </c>
      <c r="U22" s="10">
        <v>14.2424953320001</v>
      </c>
    </row>
    <row r="23" spans="1:21" x14ac:dyDescent="0.25">
      <c r="A23" s="8" t="s">
        <v>73</v>
      </c>
      <c r="B23" s="9">
        <v>104.99999999880001</v>
      </c>
      <c r="C23" s="9">
        <v>104.99999999904</v>
      </c>
      <c r="D23" s="9">
        <v>104.99999999784001</v>
      </c>
      <c r="E23" s="9">
        <v>104.99999999952</v>
      </c>
      <c r="F23" s="9">
        <v>104.9999999976</v>
      </c>
      <c r="G23" s="9">
        <v>105.00000000048</v>
      </c>
      <c r="H23" s="9">
        <v>105.00000000071999</v>
      </c>
      <c r="I23" s="9">
        <v>104.99999999856</v>
      </c>
      <c r="J23" s="9">
        <v>104.99999999880001</v>
      </c>
      <c r="K23" s="9">
        <v>105.00000000096</v>
      </c>
      <c r="L23" s="9">
        <v>104.99999999904</v>
      </c>
      <c r="M23" s="9">
        <v>104.99999999832001</v>
      </c>
      <c r="N23" s="9">
        <v>105.00000000119999</v>
      </c>
      <c r="O23" s="9">
        <v>105</v>
      </c>
      <c r="P23" s="9">
        <v>105.00000000023999</v>
      </c>
      <c r="Q23" s="9">
        <v>105.00000000167999</v>
      </c>
      <c r="R23" s="9">
        <v>105.00000000119999</v>
      </c>
      <c r="S23" s="9">
        <v>105.00000000119999</v>
      </c>
      <c r="T23" s="9">
        <v>105.00000000048</v>
      </c>
      <c r="U23" s="9">
        <v>105.00000000023999</v>
      </c>
    </row>
    <row r="24" spans="1:21" x14ac:dyDescent="0.25">
      <c r="A24" s="8" t="s">
        <v>74</v>
      </c>
      <c r="B24" s="10">
        <v>12.866870672639999</v>
      </c>
      <c r="C24" s="10">
        <v>12.87345180552</v>
      </c>
      <c r="D24" s="10">
        <v>13.04024130576</v>
      </c>
      <c r="E24" s="10">
        <v>12.809630568479999</v>
      </c>
      <c r="F24" s="10">
        <v>12.7813192392</v>
      </c>
      <c r="G24" s="10">
        <v>13.5334440672</v>
      </c>
      <c r="H24" s="10">
        <v>15.29805127344</v>
      </c>
      <c r="I24" s="10">
        <v>16.264167052320001</v>
      </c>
      <c r="J24" s="10">
        <v>16.78994818272</v>
      </c>
      <c r="K24" s="10">
        <v>17.268078722399999</v>
      </c>
      <c r="L24" s="10">
        <v>17.518144753680001</v>
      </c>
      <c r="M24" s="10">
        <v>18.140434629120001</v>
      </c>
      <c r="N24" s="10">
        <v>18.990417322079999</v>
      </c>
      <c r="O24" s="10">
        <v>20.344331578559999</v>
      </c>
      <c r="P24" s="10">
        <v>21.60778950888</v>
      </c>
      <c r="Q24" s="10">
        <v>22.555112403360098</v>
      </c>
      <c r="R24" s="10">
        <v>23.473177809120099</v>
      </c>
      <c r="S24" s="10">
        <v>23.984239946640098</v>
      </c>
      <c r="T24" s="10">
        <v>24.559153367280199</v>
      </c>
      <c r="U24" s="10">
        <v>24.8122080806402</v>
      </c>
    </row>
    <row r="25" spans="1:21" x14ac:dyDescent="0.25">
      <c r="A25" s="8" t="s">
        <v>63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0</v>
      </c>
      <c r="J25" s="9">
        <v>0</v>
      </c>
      <c r="K25" s="9">
        <v>0</v>
      </c>
      <c r="L25" s="9">
        <v>0</v>
      </c>
      <c r="M25" s="9">
        <v>0</v>
      </c>
      <c r="N25" s="9">
        <v>0</v>
      </c>
      <c r="O25" s="9">
        <v>0</v>
      </c>
      <c r="P25" s="9">
        <v>0</v>
      </c>
      <c r="Q25" s="9">
        <v>0</v>
      </c>
      <c r="R25" s="9">
        <v>0</v>
      </c>
      <c r="S25" s="9">
        <v>0</v>
      </c>
      <c r="T25" s="9">
        <v>0</v>
      </c>
      <c r="U25" s="9">
        <v>0</v>
      </c>
    </row>
    <row r="26" spans="1:21" x14ac:dyDescent="0.25">
      <c r="A26" s="8" t="s">
        <v>257</v>
      </c>
      <c r="B26" s="10">
        <v>71.092315587840005</v>
      </c>
      <c r="C26" s="10">
        <v>71.174999999999997</v>
      </c>
      <c r="D26" s="10">
        <v>60.498750000000001</v>
      </c>
      <c r="E26" s="10">
        <v>60.498750000000001</v>
      </c>
      <c r="F26" s="10">
        <v>60.664499999999997</v>
      </c>
      <c r="G26" s="10">
        <v>60.498750000000001</v>
      </c>
      <c r="H26" s="10">
        <v>60.498750000000001</v>
      </c>
      <c r="I26" s="10">
        <v>60.498750000000001</v>
      </c>
      <c r="J26" s="10">
        <v>71.37</v>
      </c>
      <c r="K26" s="10">
        <v>71.174999999999997</v>
      </c>
      <c r="L26" s="10">
        <v>71.174999999999997</v>
      </c>
      <c r="M26" s="10">
        <v>71.174999999999997</v>
      </c>
      <c r="N26" s="10">
        <v>71.37</v>
      </c>
      <c r="O26" s="10">
        <v>71.174999999999997</v>
      </c>
      <c r="P26" s="10">
        <v>71.174999999999997</v>
      </c>
      <c r="Q26" s="10">
        <v>71.174999999999997</v>
      </c>
      <c r="R26" s="10">
        <v>71.37</v>
      </c>
      <c r="S26" s="10">
        <v>71.174999999999997</v>
      </c>
      <c r="T26" s="10">
        <v>71.174999999999997</v>
      </c>
      <c r="U26" s="10">
        <v>71.174999999999997</v>
      </c>
    </row>
    <row r="27" spans="1:21" x14ac:dyDescent="0.25">
      <c r="A27" s="8" t="s">
        <v>258</v>
      </c>
      <c r="B27" s="9">
        <v>0</v>
      </c>
      <c r="C27" s="9">
        <v>0</v>
      </c>
      <c r="D27" s="9">
        <v>1.14255101256</v>
      </c>
      <c r="E27" s="9">
        <v>27.28049750424</v>
      </c>
      <c r="F27" s="9">
        <v>27.45</v>
      </c>
      <c r="G27" s="9">
        <v>27.375</v>
      </c>
      <c r="H27" s="9">
        <v>23.233951483439998</v>
      </c>
      <c r="I27" s="9">
        <v>0</v>
      </c>
      <c r="J27" s="9">
        <v>0</v>
      </c>
      <c r="K27" s="9">
        <v>0</v>
      </c>
      <c r="L27" s="9">
        <v>0</v>
      </c>
      <c r="M27" s="9">
        <v>0</v>
      </c>
      <c r="N27" s="9">
        <v>0</v>
      </c>
      <c r="O27" s="9">
        <v>0</v>
      </c>
      <c r="P27" s="9">
        <v>0</v>
      </c>
      <c r="Q27" s="9">
        <v>0</v>
      </c>
      <c r="R27" s="9">
        <v>0</v>
      </c>
      <c r="S27" s="9">
        <v>0</v>
      </c>
      <c r="T27" s="9">
        <v>0</v>
      </c>
      <c r="U27" s="9">
        <v>0</v>
      </c>
    </row>
    <row r="28" spans="1:21" x14ac:dyDescent="0.25">
      <c r="A28" s="8" t="s">
        <v>259</v>
      </c>
      <c r="B28" s="10">
        <v>28.3226248862399</v>
      </c>
      <c r="C28" s="10">
        <v>38.000000009999901</v>
      </c>
      <c r="D28" s="10">
        <v>61.725000018959797</v>
      </c>
      <c r="E28" s="10">
        <v>48.950000009759897</v>
      </c>
      <c r="F28" s="10">
        <v>48.950000011679897</v>
      </c>
      <c r="G28" s="10">
        <v>48.950000011919897</v>
      </c>
      <c r="H28" s="10">
        <v>48.950000008799897</v>
      </c>
      <c r="I28" s="10">
        <v>48.950000010239997</v>
      </c>
      <c r="J28" s="10">
        <v>4.9411552303199997</v>
      </c>
      <c r="K28" s="10">
        <v>9.7171667488800004</v>
      </c>
      <c r="L28" s="10">
        <v>10.0112537556</v>
      </c>
      <c r="M28" s="10">
        <v>11.103590971439999</v>
      </c>
      <c r="N28" s="10">
        <v>4.0352084109600002</v>
      </c>
      <c r="O28" s="10">
        <v>16.622813441520002</v>
      </c>
      <c r="P28" s="10">
        <v>17.710415164800001</v>
      </c>
      <c r="Q28" s="10">
        <v>20.084446978319999</v>
      </c>
      <c r="R28" s="10">
        <v>26.199589544399998</v>
      </c>
      <c r="S28" s="10">
        <v>29.483674534319999</v>
      </c>
      <c r="T28" s="10">
        <v>33.719648216159896</v>
      </c>
      <c r="U28" s="10">
        <v>34.157155508159903</v>
      </c>
    </row>
    <row r="29" spans="1:21" x14ac:dyDescent="0.25">
      <c r="A29" s="8" t="s">
        <v>260</v>
      </c>
      <c r="B29" s="9">
        <v>5.49</v>
      </c>
      <c r="C29" s="9">
        <v>5.4749999999999996</v>
      </c>
      <c r="D29" s="9">
        <v>4.6537499999999996</v>
      </c>
      <c r="E29" s="9">
        <v>4.6537499999999996</v>
      </c>
      <c r="F29" s="9">
        <v>4.6665000000000001</v>
      </c>
      <c r="G29" s="9">
        <v>4.6537499999999996</v>
      </c>
      <c r="H29" s="9">
        <v>4.6537499999999996</v>
      </c>
      <c r="I29" s="9">
        <v>4.6537499999999996</v>
      </c>
      <c r="J29" s="9">
        <v>5.49</v>
      </c>
      <c r="K29" s="9">
        <v>5.4749999999999996</v>
      </c>
      <c r="L29" s="9">
        <v>5.4749999999999996</v>
      </c>
      <c r="M29" s="9">
        <v>5.4749999999999996</v>
      </c>
      <c r="N29" s="9">
        <v>5.49</v>
      </c>
      <c r="O29" s="9">
        <v>5.4749999999999996</v>
      </c>
      <c r="P29" s="9">
        <v>5.4749999999999996</v>
      </c>
      <c r="Q29" s="9">
        <v>5.4749999999999996</v>
      </c>
      <c r="R29" s="9">
        <v>5.49</v>
      </c>
      <c r="S29" s="9">
        <v>5.4749999999999996</v>
      </c>
      <c r="T29" s="9">
        <v>5.4749999999999996</v>
      </c>
      <c r="U29" s="9">
        <v>5.4749999999999996</v>
      </c>
    </row>
    <row r="30" spans="1:21" x14ac:dyDescent="0.25">
      <c r="A30" s="8" t="s">
        <v>261</v>
      </c>
      <c r="B30" s="10">
        <v>39.406079781839999</v>
      </c>
      <c r="C30" s="10">
        <v>54.75</v>
      </c>
      <c r="D30" s="10">
        <v>54.75</v>
      </c>
      <c r="E30" s="10">
        <v>54.75</v>
      </c>
      <c r="F30" s="10">
        <v>54.9</v>
      </c>
      <c r="G30" s="10">
        <v>54.75</v>
      </c>
      <c r="H30" s="10">
        <v>54.75</v>
      </c>
      <c r="I30" s="10">
        <v>54.75</v>
      </c>
      <c r="J30" s="10">
        <v>54.9</v>
      </c>
      <c r="K30" s="10">
        <v>54.75</v>
      </c>
      <c r="L30" s="10">
        <v>54.75</v>
      </c>
      <c r="M30" s="10">
        <v>54.75</v>
      </c>
      <c r="N30" s="10">
        <v>54.9</v>
      </c>
      <c r="O30" s="10">
        <v>54.75</v>
      </c>
      <c r="P30" s="10">
        <v>54.75</v>
      </c>
      <c r="Q30" s="10">
        <v>54.75</v>
      </c>
      <c r="R30" s="10">
        <v>54.9</v>
      </c>
      <c r="S30" s="10">
        <v>54.75</v>
      </c>
      <c r="T30" s="10">
        <v>54.75</v>
      </c>
      <c r="U30" s="10">
        <v>54.75</v>
      </c>
    </row>
    <row r="31" spans="1:21" x14ac:dyDescent="0.25">
      <c r="A31" s="8" t="s">
        <v>262</v>
      </c>
      <c r="B31" s="9">
        <v>0</v>
      </c>
      <c r="C31" s="9">
        <v>0</v>
      </c>
      <c r="D31" s="9">
        <v>10.410267402480001</v>
      </c>
      <c r="E31" s="9">
        <v>10.95</v>
      </c>
      <c r="F31" s="9">
        <v>0</v>
      </c>
      <c r="G31" s="9">
        <v>1.1166360343199999</v>
      </c>
      <c r="H31" s="9">
        <v>10.95</v>
      </c>
      <c r="I31" s="9">
        <v>10.95</v>
      </c>
      <c r="J31" s="9">
        <v>10.98</v>
      </c>
      <c r="K31" s="9">
        <v>10.95</v>
      </c>
      <c r="L31" s="9">
        <v>10.95</v>
      </c>
      <c r="M31" s="9">
        <v>10.95</v>
      </c>
      <c r="N31" s="9">
        <v>10.98</v>
      </c>
      <c r="O31" s="9">
        <v>5.5602846076799999</v>
      </c>
      <c r="P31" s="9">
        <v>6.9997211231999996</v>
      </c>
      <c r="Q31" s="9">
        <v>7.1442406502400004</v>
      </c>
      <c r="R31" s="9">
        <v>3.8466251419200002</v>
      </c>
      <c r="S31" s="9">
        <v>1.14549274608</v>
      </c>
      <c r="T31" s="9">
        <v>0.70126438871999996</v>
      </c>
      <c r="U31" s="9">
        <v>0.96720307151999996</v>
      </c>
    </row>
    <row r="32" spans="1:21" x14ac:dyDescent="0.25">
      <c r="A32" s="8" t="s">
        <v>263</v>
      </c>
      <c r="B32" s="10">
        <v>45.298000025519798</v>
      </c>
      <c r="C32" s="10">
        <v>102.93</v>
      </c>
      <c r="D32" s="10">
        <v>87.4904999999994</v>
      </c>
      <c r="E32" s="10">
        <v>87.490499999999699</v>
      </c>
      <c r="F32" s="10">
        <v>87.7301999999994</v>
      </c>
      <c r="G32" s="10">
        <v>87.4904999999994</v>
      </c>
      <c r="H32" s="10">
        <v>87.4904999999994</v>
      </c>
      <c r="I32" s="10">
        <v>87.4904999999994</v>
      </c>
      <c r="J32" s="10">
        <v>103.212</v>
      </c>
      <c r="K32" s="10">
        <v>102.93</v>
      </c>
      <c r="L32" s="10">
        <v>102.93</v>
      </c>
      <c r="M32" s="10">
        <v>102.93</v>
      </c>
      <c r="N32" s="10">
        <v>103.212</v>
      </c>
      <c r="O32" s="10">
        <v>102.93</v>
      </c>
      <c r="P32" s="10">
        <v>102.93</v>
      </c>
      <c r="Q32" s="10">
        <v>102.93</v>
      </c>
      <c r="R32" s="10">
        <v>103.212</v>
      </c>
      <c r="S32" s="10">
        <v>102.93</v>
      </c>
      <c r="T32" s="10">
        <v>102.93</v>
      </c>
      <c r="U32" s="10">
        <v>102.93</v>
      </c>
    </row>
    <row r="33" spans="1:21" x14ac:dyDescent="0.25">
      <c r="A33" s="8" t="s">
        <v>264</v>
      </c>
      <c r="B33" s="9">
        <v>64.113718123200002</v>
      </c>
      <c r="C33" s="9">
        <v>73.701625721760095</v>
      </c>
      <c r="D33" s="9">
        <v>135.65939655239899</v>
      </c>
      <c r="E33" s="9">
        <v>135.454038360959</v>
      </c>
      <c r="F33" s="9">
        <v>135.72199035263901</v>
      </c>
      <c r="G33" s="9">
        <v>135.37025085311899</v>
      </c>
      <c r="H33" s="9">
        <v>135.285396309839</v>
      </c>
      <c r="I33" s="9">
        <v>135.257826310799</v>
      </c>
      <c r="J33" s="9">
        <v>73.713366444000101</v>
      </c>
      <c r="K33" s="9">
        <v>73.498460601840094</v>
      </c>
      <c r="L33" s="9">
        <v>73.454555658480004</v>
      </c>
      <c r="M33" s="9">
        <v>73.410650712240496</v>
      </c>
      <c r="N33" s="9">
        <v>73.537265691360204</v>
      </c>
      <c r="O33" s="9">
        <v>73.322840999280103</v>
      </c>
      <c r="P33" s="9">
        <v>73.278936053040098</v>
      </c>
      <c r="Q33" s="9">
        <v>73.2350313275996</v>
      </c>
      <c r="R33" s="9">
        <v>73.361165201279306</v>
      </c>
      <c r="S33" s="9">
        <v>73.147221658080397</v>
      </c>
      <c r="T33" s="9">
        <v>73.103316711839796</v>
      </c>
      <c r="U33" s="9">
        <v>72.752974749360504</v>
      </c>
    </row>
    <row r="34" spans="1:21" x14ac:dyDescent="0.25">
      <c r="A34" s="8" t="s">
        <v>265</v>
      </c>
      <c r="B34" s="10">
        <v>6.0010018603199997</v>
      </c>
      <c r="C34" s="10">
        <v>5.6519652523200001</v>
      </c>
      <c r="D34" s="10">
        <v>8.5822403145599999</v>
      </c>
      <c r="E34" s="10">
        <v>4.4287404112799997</v>
      </c>
      <c r="F34" s="10">
        <v>4.5839288287200004</v>
      </c>
      <c r="G34" s="10">
        <v>4.6138778195999999</v>
      </c>
      <c r="H34" s="10">
        <v>4.2624921957600002</v>
      </c>
      <c r="I34" s="10">
        <v>4.4789288637600002</v>
      </c>
      <c r="J34" s="10">
        <v>1.86661095384</v>
      </c>
      <c r="K34" s="10">
        <v>2.16547409472</v>
      </c>
      <c r="L34" s="10">
        <v>2.0632347897600001</v>
      </c>
      <c r="M34" s="10">
        <v>2.2236702513600002</v>
      </c>
      <c r="N34" s="10">
        <v>2.3357244117599998</v>
      </c>
      <c r="O34" s="10">
        <v>2.2673971778399999</v>
      </c>
      <c r="P34" s="10">
        <v>2.6491543797600001</v>
      </c>
      <c r="Q34" s="10">
        <v>2.9290228459200001</v>
      </c>
      <c r="R34" s="10">
        <v>3.1948103083200001</v>
      </c>
      <c r="S34" s="10">
        <v>3.5245059328799999</v>
      </c>
      <c r="T34" s="10">
        <v>3.7081571366400001</v>
      </c>
      <c r="U34" s="10">
        <v>3.1915443825600001</v>
      </c>
    </row>
    <row r="35" spans="1:21" x14ac:dyDescent="0.25">
      <c r="A35" s="8" t="s">
        <v>266</v>
      </c>
      <c r="B35" s="9">
        <v>0</v>
      </c>
      <c r="C35" s="9">
        <v>0</v>
      </c>
      <c r="D35" s="9">
        <v>3.1489154339999899</v>
      </c>
      <c r="E35" s="9">
        <v>3.7229999999999799</v>
      </c>
      <c r="F35" s="9">
        <v>0</v>
      </c>
      <c r="G35" s="9">
        <v>0</v>
      </c>
      <c r="H35" s="9">
        <v>3.7229999999999799</v>
      </c>
      <c r="I35" s="9">
        <v>3.7229999999999799</v>
      </c>
      <c r="J35" s="9">
        <v>1.8433181472</v>
      </c>
      <c r="K35" s="9">
        <v>2.7392437840800001</v>
      </c>
      <c r="L35" s="9">
        <v>2.4327300487199999</v>
      </c>
      <c r="M35" s="9">
        <v>2.9678293238400002</v>
      </c>
      <c r="N35" s="9">
        <v>3.6089031791999999</v>
      </c>
      <c r="O35" s="9">
        <v>2.864870232E-2</v>
      </c>
      <c r="P35" s="9">
        <v>3.9219166079999999E-2</v>
      </c>
      <c r="Q35" s="9">
        <v>1.470615288E-2</v>
      </c>
      <c r="R35" s="9">
        <v>3.5406457680000003E-2</v>
      </c>
      <c r="S35" s="9">
        <v>4.6127052240000001E-2</v>
      </c>
      <c r="T35" s="9">
        <v>9.6000000000000002E-2</v>
      </c>
      <c r="U35" s="9">
        <v>0.19038030168</v>
      </c>
    </row>
    <row r="36" spans="1:21" x14ac:dyDescent="0.25">
      <c r="A36" s="8" t="s">
        <v>78</v>
      </c>
      <c r="B36" s="10">
        <v>22.720034741759999</v>
      </c>
      <c r="C36" s="10">
        <v>25.184999999999999</v>
      </c>
      <c r="D36" s="10">
        <v>21.407250000000101</v>
      </c>
      <c r="E36" s="10">
        <v>21.407249999999902</v>
      </c>
      <c r="F36" s="10">
        <v>21.465900000000101</v>
      </c>
      <c r="G36" s="10">
        <v>21.407250000000101</v>
      </c>
      <c r="H36" s="10">
        <v>21.407250000000101</v>
      </c>
      <c r="I36" s="10">
        <v>21.407250000000101</v>
      </c>
      <c r="J36" s="10">
        <v>25.254000000000001</v>
      </c>
      <c r="K36" s="10">
        <v>25.184999999999999</v>
      </c>
      <c r="L36" s="10">
        <v>25.184999999999999</v>
      </c>
      <c r="M36" s="10">
        <v>25.184999999999999</v>
      </c>
      <c r="N36" s="10">
        <v>25.254000000000001</v>
      </c>
      <c r="O36" s="10">
        <v>25.184999999999999</v>
      </c>
      <c r="P36" s="10">
        <v>25.184999999999999</v>
      </c>
      <c r="Q36" s="10">
        <v>25.184999999999999</v>
      </c>
      <c r="R36" s="10">
        <v>25.254000000000001</v>
      </c>
      <c r="S36" s="10">
        <v>25.184999999999999</v>
      </c>
      <c r="T36" s="10">
        <v>25.184999999999999</v>
      </c>
      <c r="U36" s="10">
        <v>25.184999999999999</v>
      </c>
    </row>
    <row r="37" spans="1:21" x14ac:dyDescent="0.25">
      <c r="A37" s="8" t="s">
        <v>267</v>
      </c>
      <c r="B37" s="9">
        <v>23.177999999040001</v>
      </c>
      <c r="C37" s="9">
        <v>25.184999999999999</v>
      </c>
      <c r="D37" s="9">
        <v>21.407250000000101</v>
      </c>
      <c r="E37" s="9">
        <v>21.407249999999902</v>
      </c>
      <c r="F37" s="9">
        <v>21.465900000000101</v>
      </c>
      <c r="G37" s="9">
        <v>21.407250000000101</v>
      </c>
      <c r="H37" s="9">
        <v>21.407250000000101</v>
      </c>
      <c r="I37" s="9">
        <v>21.407250000000101</v>
      </c>
      <c r="J37" s="9">
        <v>25.254000000000001</v>
      </c>
      <c r="K37" s="9">
        <v>25.184999999999999</v>
      </c>
      <c r="L37" s="9">
        <v>25.184999999999999</v>
      </c>
      <c r="M37" s="9">
        <v>25.184999999999999</v>
      </c>
      <c r="N37" s="9">
        <v>25.254000000000001</v>
      </c>
      <c r="O37" s="9">
        <v>25.184999999999999</v>
      </c>
      <c r="P37" s="9">
        <v>25.184999999999999</v>
      </c>
      <c r="Q37" s="9">
        <v>25.184999999999999</v>
      </c>
      <c r="R37" s="9">
        <v>25.254000000000001</v>
      </c>
      <c r="S37" s="9">
        <v>25.184999999999999</v>
      </c>
      <c r="T37" s="9">
        <v>25.184999999999999</v>
      </c>
      <c r="U37" s="9">
        <v>25.184999999999999</v>
      </c>
    </row>
    <row r="38" spans="1:21" x14ac:dyDescent="0.25">
      <c r="A38" s="8" t="s">
        <v>268</v>
      </c>
      <c r="B38" s="10">
        <v>43.204528203599999</v>
      </c>
      <c r="C38" s="10">
        <v>43.8</v>
      </c>
      <c r="D38" s="10">
        <v>37.229999999999997</v>
      </c>
      <c r="E38" s="10">
        <v>37.229999999999997</v>
      </c>
      <c r="F38" s="10">
        <v>37.332000000000001</v>
      </c>
      <c r="G38" s="10">
        <v>37.229999999999997</v>
      </c>
      <c r="H38" s="10">
        <v>37.229999999999997</v>
      </c>
      <c r="I38" s="10">
        <v>37.229999999999997</v>
      </c>
      <c r="J38" s="10">
        <v>43.92</v>
      </c>
      <c r="K38" s="10">
        <v>43.8</v>
      </c>
      <c r="L38" s="10">
        <v>43.8</v>
      </c>
      <c r="M38" s="10">
        <v>43.8</v>
      </c>
      <c r="N38" s="10">
        <v>43.92</v>
      </c>
      <c r="O38" s="10">
        <v>43.8</v>
      </c>
      <c r="P38" s="10">
        <v>43.8</v>
      </c>
      <c r="Q38" s="10">
        <v>43.8</v>
      </c>
      <c r="R38" s="10">
        <v>43.92</v>
      </c>
      <c r="S38" s="10">
        <v>43.8</v>
      </c>
      <c r="T38" s="10">
        <v>43.8</v>
      </c>
      <c r="U38" s="10">
        <v>43.8</v>
      </c>
    </row>
    <row r="39" spans="1:21" x14ac:dyDescent="0.25">
      <c r="A39" s="8" t="s">
        <v>269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270</v>
      </c>
      <c r="B40" s="10">
        <v>13.50899999928</v>
      </c>
      <c r="C40" s="10">
        <v>15.33</v>
      </c>
      <c r="D40" s="10">
        <v>13.030500000000099</v>
      </c>
      <c r="E40" s="10">
        <v>13.0305</v>
      </c>
      <c r="F40" s="10">
        <v>13.0662000000001</v>
      </c>
      <c r="G40" s="10">
        <v>13.030500000000099</v>
      </c>
      <c r="H40" s="10">
        <v>13.030500000000099</v>
      </c>
      <c r="I40" s="10">
        <v>13.030500000000099</v>
      </c>
      <c r="J40" s="10">
        <v>15.372</v>
      </c>
      <c r="K40" s="10">
        <v>15.33</v>
      </c>
      <c r="L40" s="10">
        <v>15.33</v>
      </c>
      <c r="M40" s="10">
        <v>15.33</v>
      </c>
      <c r="N40" s="10">
        <v>15.372</v>
      </c>
      <c r="O40" s="10">
        <v>15.33</v>
      </c>
      <c r="P40" s="10">
        <v>15.33</v>
      </c>
      <c r="Q40" s="10">
        <v>15.33</v>
      </c>
      <c r="R40" s="10">
        <v>15.372</v>
      </c>
      <c r="S40" s="10">
        <v>15.33</v>
      </c>
      <c r="T40" s="10">
        <v>15.33</v>
      </c>
      <c r="U40" s="10">
        <v>15.33</v>
      </c>
    </row>
    <row r="41" spans="1:21" x14ac:dyDescent="0.25">
      <c r="A41" s="8" t="s">
        <v>271</v>
      </c>
      <c r="B41" s="9">
        <v>7.5767886249599803</v>
      </c>
      <c r="C41" s="9">
        <v>8.3949999707999901</v>
      </c>
      <c r="D41" s="9">
        <v>7.1357499708000303</v>
      </c>
      <c r="E41" s="9">
        <v>7.1357499708000196</v>
      </c>
      <c r="F41" s="9">
        <v>7.15529997072003</v>
      </c>
      <c r="G41" s="9">
        <v>7.1357499708000303</v>
      </c>
      <c r="H41" s="9">
        <v>7.1357499708000303</v>
      </c>
      <c r="I41" s="9">
        <v>7.1357499708000303</v>
      </c>
      <c r="J41" s="9">
        <v>8.4179999707199897</v>
      </c>
      <c r="K41" s="9">
        <v>8.3949999707999901</v>
      </c>
      <c r="L41" s="9">
        <v>8.3949999707999901</v>
      </c>
      <c r="M41" s="9">
        <v>8.3949999707999901</v>
      </c>
      <c r="N41" s="9">
        <v>8.4179999707199897</v>
      </c>
      <c r="O41" s="9">
        <v>8.3949999707999901</v>
      </c>
      <c r="P41" s="9">
        <v>8.3949999707999901</v>
      </c>
      <c r="Q41" s="9">
        <v>8.3949999707999901</v>
      </c>
      <c r="R41" s="9">
        <v>8.4179999707199897</v>
      </c>
      <c r="S41" s="9">
        <v>8.3949999707999901</v>
      </c>
      <c r="T41" s="9">
        <v>8.3949999707999901</v>
      </c>
      <c r="U41" s="9">
        <v>8.3949999707999901</v>
      </c>
    </row>
    <row r="42" spans="1:21" x14ac:dyDescent="0.25">
      <c r="A42" s="8" t="s">
        <v>272</v>
      </c>
      <c r="B42" s="10">
        <v>9.5159999707200296</v>
      </c>
      <c r="C42" s="10">
        <v>9.4899999708000298</v>
      </c>
      <c r="D42" s="10">
        <v>8.0664999708000398</v>
      </c>
      <c r="E42" s="10">
        <v>8.0664999708000398</v>
      </c>
      <c r="F42" s="10">
        <v>8.0885999707200398</v>
      </c>
      <c r="G42" s="10">
        <v>8.0664999708000398</v>
      </c>
      <c r="H42" s="10">
        <v>8.0664999708000398</v>
      </c>
      <c r="I42" s="10">
        <v>8.0664999708000398</v>
      </c>
      <c r="J42" s="10">
        <v>9.5159999707200296</v>
      </c>
      <c r="K42" s="10">
        <v>9.4899999708000298</v>
      </c>
      <c r="L42" s="10">
        <v>6.23246328912</v>
      </c>
      <c r="M42" s="10">
        <v>6.24674252087999</v>
      </c>
      <c r="N42" s="10">
        <v>6.6012756143999898</v>
      </c>
      <c r="O42" s="10">
        <v>6.5133561436799896</v>
      </c>
      <c r="P42" s="10">
        <v>6.4134065615999898</v>
      </c>
      <c r="Q42" s="10">
        <v>6.3428030587199897</v>
      </c>
      <c r="R42" s="10">
        <v>6.6471302073599903</v>
      </c>
      <c r="S42" s="10">
        <v>7.0508700998399902</v>
      </c>
      <c r="T42" s="10">
        <v>7.2531910043999899</v>
      </c>
      <c r="U42" s="10">
        <v>6.90422874047999</v>
      </c>
    </row>
    <row r="43" spans="1:21" x14ac:dyDescent="0.25">
      <c r="A43" s="8" t="s">
        <v>273</v>
      </c>
      <c r="B43" s="9">
        <v>164.7</v>
      </c>
      <c r="C43" s="9">
        <v>164.25</v>
      </c>
      <c r="D43" s="9">
        <v>139.61250000000001</v>
      </c>
      <c r="E43" s="9">
        <v>139.61250000000001</v>
      </c>
      <c r="F43" s="9">
        <v>139.995</v>
      </c>
      <c r="G43" s="9">
        <v>139.61250000000001</v>
      </c>
      <c r="H43" s="9">
        <v>139.61250000000001</v>
      </c>
      <c r="I43" s="9">
        <v>139.61250000000001</v>
      </c>
      <c r="J43" s="9">
        <v>164.7</v>
      </c>
      <c r="K43" s="9">
        <v>164.25</v>
      </c>
      <c r="L43" s="9">
        <v>164.25</v>
      </c>
      <c r="M43" s="9">
        <v>164.25</v>
      </c>
      <c r="N43" s="9">
        <v>164.7</v>
      </c>
      <c r="O43" s="9">
        <v>164.25</v>
      </c>
      <c r="P43" s="9">
        <v>164.25</v>
      </c>
      <c r="Q43" s="9">
        <v>164.25</v>
      </c>
      <c r="R43" s="9">
        <v>164.7</v>
      </c>
      <c r="S43" s="9">
        <v>164.25</v>
      </c>
      <c r="T43" s="9">
        <v>164.25</v>
      </c>
      <c r="U43" s="9">
        <v>164.25</v>
      </c>
    </row>
    <row r="44" spans="1:21" x14ac:dyDescent="0.25">
      <c r="A44" s="8" t="s">
        <v>274</v>
      </c>
      <c r="B44" s="10">
        <v>0</v>
      </c>
      <c r="C44" s="10">
        <v>0</v>
      </c>
      <c r="D44" s="10">
        <v>8.046267126</v>
      </c>
      <c r="E44" s="10">
        <v>9.3074999999999992</v>
      </c>
      <c r="F44" s="10">
        <v>0</v>
      </c>
      <c r="G44" s="10">
        <v>0</v>
      </c>
      <c r="H44" s="10">
        <v>9.3074999999999992</v>
      </c>
      <c r="I44" s="10">
        <v>9.3074999999999992</v>
      </c>
      <c r="J44" s="10">
        <v>4.33167047352</v>
      </c>
      <c r="K44" s="10">
        <v>6.9902432764800002</v>
      </c>
      <c r="L44" s="10">
        <v>5.9917659900000002</v>
      </c>
      <c r="M44" s="10">
        <v>7.2295323816000003</v>
      </c>
      <c r="N44" s="10">
        <v>9.0391226059199994</v>
      </c>
      <c r="O44" s="10">
        <v>0.06</v>
      </c>
      <c r="P44" s="10">
        <v>0.1187026224</v>
      </c>
      <c r="Q44" s="10">
        <v>0.06</v>
      </c>
      <c r="R44" s="10">
        <v>0.06</v>
      </c>
      <c r="S44" s="10">
        <v>0.10944998184</v>
      </c>
      <c r="T44" s="10">
        <v>0.18334187807999999</v>
      </c>
      <c r="U44" s="10">
        <v>0.40758221904000003</v>
      </c>
    </row>
    <row r="45" spans="1:21" x14ac:dyDescent="0.25">
      <c r="A45" s="8" t="s">
        <v>275</v>
      </c>
      <c r="B45" s="9">
        <v>0</v>
      </c>
      <c r="C45" s="9">
        <v>0</v>
      </c>
      <c r="D45" s="9">
        <v>10.279050037679999</v>
      </c>
      <c r="E45" s="9">
        <v>10.95</v>
      </c>
      <c r="F45" s="9">
        <v>0</v>
      </c>
      <c r="G45" s="9">
        <v>0.88336396559999997</v>
      </c>
      <c r="H45" s="9">
        <v>10.95</v>
      </c>
      <c r="I45" s="9">
        <v>10.95</v>
      </c>
      <c r="J45" s="9">
        <v>10.98</v>
      </c>
      <c r="K45" s="9">
        <v>10.95</v>
      </c>
      <c r="L45" s="9">
        <v>10.95</v>
      </c>
      <c r="M45" s="9">
        <v>10.95</v>
      </c>
      <c r="N45" s="9">
        <v>10.98</v>
      </c>
      <c r="O45" s="9">
        <v>5.3518400779200004</v>
      </c>
      <c r="P45" s="9">
        <v>7.1211702638399998</v>
      </c>
      <c r="Q45" s="9">
        <v>7.1730943545599999</v>
      </c>
      <c r="R45" s="9">
        <v>3.7812369614399999</v>
      </c>
      <c r="S45" s="9">
        <v>1.0909392681600001</v>
      </c>
      <c r="T45" s="9">
        <v>0.73831084631999999</v>
      </c>
      <c r="U45" s="9">
        <v>0.97365275232000004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BB22"/>
  <sheetViews>
    <sheetView workbookViewId="0">
      <selection activeCell="BC1" sqref="BC1:BD1048576"/>
    </sheetView>
  </sheetViews>
  <sheetFormatPr defaultRowHeight="15" x14ac:dyDescent="0.25"/>
  <cols>
    <col min="1" max="1" width="5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8.140625" customWidth="1"/>
    <col min="7" max="7" width="12.140625" customWidth="1"/>
    <col min="8" max="8" width="15.710937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7.140625" customWidth="1"/>
    <col min="14" max="14" width="18.7109375" customWidth="1"/>
    <col min="15" max="15" width="10.5703125" customWidth="1"/>
    <col min="16" max="16" width="7.7109375" customWidth="1"/>
    <col min="17" max="17" width="11.140625" customWidth="1"/>
    <col min="18" max="18" width="8.140625" customWidth="1"/>
    <col min="19" max="19" width="11.5703125" customWidth="1"/>
    <col min="20" max="20" width="15.42578125" customWidth="1"/>
    <col min="21" max="21" width="12.5703125" customWidth="1"/>
    <col min="22" max="22" width="11.28515625" customWidth="1"/>
    <col min="23" max="23" width="8.7109375" customWidth="1"/>
    <col min="24" max="24" width="9.42578125" customWidth="1"/>
    <col min="25" max="25" width="11.28515625" customWidth="1"/>
    <col min="26" max="26" width="14.85546875" customWidth="1"/>
    <col min="27" max="27" width="11.7109375" customWidth="1"/>
    <col min="28" max="28" width="15.28515625" customWidth="1"/>
    <col min="29" max="29" width="11.7109375" customWidth="1"/>
    <col min="30" max="30" width="15.28515625" customWidth="1"/>
    <col min="31" max="31" width="8.85546875" customWidth="1"/>
    <col min="32" max="32" width="12.28515625" customWidth="1"/>
    <col min="33" max="33" width="9.5703125" customWidth="1"/>
    <col min="34" max="34" width="13.140625" customWidth="1"/>
    <col min="35" max="35" width="7.140625" customWidth="1"/>
    <col min="36" max="36" width="21.42578125" customWidth="1"/>
    <col min="37" max="37" width="8.85546875" customWidth="1"/>
    <col min="38" max="38" width="10.42578125" customWidth="1"/>
    <col min="39" max="39" width="8.5703125" customWidth="1"/>
    <col min="40" max="40" width="9.28515625" customWidth="1"/>
    <col min="41" max="41" width="12.7109375" customWidth="1"/>
    <col min="42" max="43" width="11.85546875" customWidth="1"/>
    <col min="44" max="44" width="12.5703125" customWidth="1"/>
    <col min="45" max="45" width="11.5703125" customWidth="1"/>
    <col min="46" max="46" width="6.140625" customWidth="1"/>
    <col min="47" max="47" width="8.28515625" customWidth="1"/>
    <col min="48" max="48" width="19.42578125" customWidth="1"/>
    <col min="49" max="49" width="7.140625" customWidth="1"/>
    <col min="50" max="50" width="8.85546875" customWidth="1"/>
    <col min="51" max="51" width="10.5703125" customWidth="1"/>
    <col min="52" max="52" width="14.140625" customWidth="1"/>
    <col min="53" max="53" width="11.28515625" customWidth="1"/>
    <col min="54" max="54" width="14.85546875" customWidth="1"/>
  </cols>
  <sheetData>
    <row r="2" spans="1:54" x14ac:dyDescent="0.25">
      <c r="A2" s="14" t="s">
        <v>7</v>
      </c>
      <c r="B2" s="21" t="s">
        <v>8</v>
      </c>
      <c r="C2" s="21" t="s">
        <v>9</v>
      </c>
      <c r="D2" s="21" t="s">
        <v>10</v>
      </c>
      <c r="E2" s="21" t="s">
        <v>11</v>
      </c>
      <c r="F2" s="21" t="s">
        <v>276</v>
      </c>
      <c r="G2" s="21" t="s">
        <v>12</v>
      </c>
      <c r="H2" s="21" t="s">
        <v>13</v>
      </c>
      <c r="I2" s="21" t="s">
        <v>277</v>
      </c>
      <c r="J2" s="21" t="s">
        <v>6</v>
      </c>
      <c r="K2" s="21" t="s">
        <v>14</v>
      </c>
      <c r="L2" s="21" t="s">
        <v>15</v>
      </c>
      <c r="M2" s="21" t="s">
        <v>16</v>
      </c>
      <c r="N2" s="21" t="s">
        <v>278</v>
      </c>
      <c r="O2" s="21" t="s">
        <v>17</v>
      </c>
      <c r="P2" s="21" t="s">
        <v>18</v>
      </c>
      <c r="Q2" s="21" t="s">
        <v>19</v>
      </c>
      <c r="R2" s="21" t="s">
        <v>279</v>
      </c>
      <c r="S2" s="21" t="s">
        <v>20</v>
      </c>
      <c r="T2" s="21" t="s">
        <v>280</v>
      </c>
      <c r="U2" s="21" t="s">
        <v>21</v>
      </c>
      <c r="V2" s="21" t="s">
        <v>22</v>
      </c>
      <c r="W2" s="21" t="s">
        <v>23</v>
      </c>
      <c r="X2" s="21" t="s">
        <v>281</v>
      </c>
      <c r="Y2" s="21" t="s">
        <v>24</v>
      </c>
      <c r="Z2" s="21" t="s">
        <v>25</v>
      </c>
      <c r="AA2" s="21" t="s">
        <v>26</v>
      </c>
      <c r="AB2" s="21" t="s">
        <v>27</v>
      </c>
      <c r="AC2" s="21" t="s">
        <v>28</v>
      </c>
      <c r="AD2" s="21" t="s">
        <v>282</v>
      </c>
      <c r="AE2" s="21" t="s">
        <v>29</v>
      </c>
      <c r="AF2" s="21" t="s">
        <v>283</v>
      </c>
      <c r="AG2" s="21" t="s">
        <v>30</v>
      </c>
      <c r="AH2" s="21" t="s">
        <v>284</v>
      </c>
      <c r="AI2" s="21" t="s">
        <v>31</v>
      </c>
      <c r="AJ2" s="21" t="s">
        <v>32</v>
      </c>
      <c r="AK2" s="21" t="s">
        <v>33</v>
      </c>
      <c r="AL2" s="21" t="s">
        <v>34</v>
      </c>
      <c r="AM2" s="21" t="s">
        <v>35</v>
      </c>
      <c r="AN2" s="21" t="s">
        <v>285</v>
      </c>
      <c r="AO2" s="21" t="s">
        <v>37</v>
      </c>
      <c r="AP2" s="21" t="s">
        <v>38</v>
      </c>
      <c r="AQ2" s="21" t="s">
        <v>39</v>
      </c>
      <c r="AR2" s="21" t="s">
        <v>40</v>
      </c>
      <c r="AS2" s="21" t="s">
        <v>46</v>
      </c>
      <c r="AT2" s="21" t="s">
        <v>286</v>
      </c>
      <c r="AU2" s="21" t="s">
        <v>41</v>
      </c>
      <c r="AV2" s="21" t="s">
        <v>287</v>
      </c>
      <c r="AW2" s="21" t="s">
        <v>42</v>
      </c>
      <c r="AX2" s="21" t="s">
        <v>288</v>
      </c>
      <c r="AY2" s="21" t="s">
        <v>43</v>
      </c>
      <c r="AZ2" s="21" t="s">
        <v>289</v>
      </c>
      <c r="BA2" s="21" t="s">
        <v>44</v>
      </c>
      <c r="BB2" s="21" t="s">
        <v>45</v>
      </c>
    </row>
    <row r="3" spans="1:54" x14ac:dyDescent="0.25">
      <c r="A3" s="8">
        <v>2016</v>
      </c>
      <c r="B3" s="19">
        <v>0.68</v>
      </c>
      <c r="C3" s="19">
        <v>0.3</v>
      </c>
      <c r="D3" s="19">
        <v>0.54</v>
      </c>
      <c r="E3" s="19">
        <v>0.85</v>
      </c>
      <c r="F3" s="19">
        <v>0.98</v>
      </c>
      <c r="G3" s="19">
        <v>0.68</v>
      </c>
      <c r="H3" s="19">
        <v>0.28999999999999998</v>
      </c>
      <c r="I3" s="19">
        <v>-0.21</v>
      </c>
      <c r="J3" s="19">
        <v>0.74</v>
      </c>
      <c r="K3" s="19">
        <v>0.35</v>
      </c>
      <c r="L3" s="19">
        <v>0.62</v>
      </c>
      <c r="M3" s="19">
        <v>0.75</v>
      </c>
      <c r="N3" s="19">
        <v>0.13</v>
      </c>
      <c r="O3" s="19">
        <v>0.6</v>
      </c>
      <c r="P3" s="19">
        <v>0.05</v>
      </c>
      <c r="Q3" s="19">
        <v>0.54</v>
      </c>
      <c r="R3" s="19">
        <v>-0.01</v>
      </c>
      <c r="S3" s="19">
        <v>0.53</v>
      </c>
      <c r="T3" s="19">
        <v>-0.01</v>
      </c>
      <c r="U3" s="19">
        <v>0.41</v>
      </c>
      <c r="V3" s="19">
        <v>0.98</v>
      </c>
      <c r="W3" s="19">
        <v>0</v>
      </c>
      <c r="X3" s="19">
        <v>0</v>
      </c>
      <c r="Y3" s="19">
        <v>0.44</v>
      </c>
      <c r="Z3" s="19">
        <v>0.4</v>
      </c>
      <c r="AA3" s="19">
        <v>0.72</v>
      </c>
      <c r="AB3" s="19">
        <v>0.56000000000000005</v>
      </c>
      <c r="AC3" s="19">
        <v>0.11</v>
      </c>
      <c r="AD3" s="19">
        <v>0</v>
      </c>
      <c r="AE3" s="19">
        <v>0.06</v>
      </c>
      <c r="AF3" s="19">
        <v>0</v>
      </c>
      <c r="AG3" s="19">
        <v>0.33</v>
      </c>
      <c r="AH3" s="19">
        <v>0</v>
      </c>
      <c r="AI3" s="19">
        <v>0.16</v>
      </c>
      <c r="AJ3" s="19">
        <v>0.28999999999999998</v>
      </c>
      <c r="AK3" s="19">
        <v>0.92</v>
      </c>
      <c r="AL3" s="19">
        <v>0.81</v>
      </c>
      <c r="AM3" s="19">
        <v>0.43</v>
      </c>
      <c r="AN3" s="19">
        <v>-0.75</v>
      </c>
      <c r="AO3" s="19">
        <v>0.11</v>
      </c>
      <c r="AP3" s="19">
        <v>0.19</v>
      </c>
      <c r="AQ3" s="19">
        <v>0.16</v>
      </c>
      <c r="AR3" s="19">
        <v>0.78</v>
      </c>
      <c r="AS3" s="19">
        <v>0</v>
      </c>
      <c r="AT3" s="19">
        <v>0</v>
      </c>
      <c r="AU3" s="19">
        <v>0.02</v>
      </c>
      <c r="AV3" s="19">
        <v>-0.38</v>
      </c>
      <c r="AW3" s="19">
        <v>0.39</v>
      </c>
      <c r="AX3" s="19">
        <v>-0.12</v>
      </c>
      <c r="AY3" s="19">
        <v>0.26</v>
      </c>
      <c r="AZ3" s="19">
        <v>-0.21</v>
      </c>
      <c r="BA3" s="19">
        <v>0.14000000000000001</v>
      </c>
      <c r="BB3" s="19">
        <v>0.56999999999999995</v>
      </c>
    </row>
    <row r="4" spans="1:54" x14ac:dyDescent="0.25">
      <c r="A4" s="8">
        <v>2017</v>
      </c>
      <c r="B4" s="20">
        <v>0.91</v>
      </c>
      <c r="C4" s="20">
        <v>0.79</v>
      </c>
      <c r="D4" s="20">
        <v>0.85</v>
      </c>
      <c r="E4" s="20">
        <v>0.86</v>
      </c>
      <c r="F4" s="20">
        <v>1</v>
      </c>
      <c r="G4" s="20">
        <v>0.65</v>
      </c>
      <c r="H4" s="20">
        <v>0</v>
      </c>
      <c r="I4" s="20">
        <v>-0.34</v>
      </c>
      <c r="J4" s="20">
        <v>0.85</v>
      </c>
      <c r="K4" s="20">
        <v>0.15</v>
      </c>
      <c r="L4" s="20">
        <v>0.69</v>
      </c>
      <c r="M4" s="20">
        <v>0.84</v>
      </c>
      <c r="N4" s="20">
        <v>0</v>
      </c>
      <c r="O4" s="20">
        <v>0.76</v>
      </c>
      <c r="P4" s="20">
        <v>0.2</v>
      </c>
      <c r="Q4" s="20">
        <v>0</v>
      </c>
      <c r="R4" s="20">
        <v>0</v>
      </c>
      <c r="S4" s="20">
        <v>0</v>
      </c>
      <c r="T4" s="20">
        <v>0</v>
      </c>
      <c r="U4" s="20">
        <v>0.43</v>
      </c>
      <c r="V4" s="20">
        <v>0.98</v>
      </c>
      <c r="W4" s="20">
        <v>0</v>
      </c>
      <c r="X4" s="20">
        <v>0</v>
      </c>
      <c r="Y4" s="20">
        <v>0.41</v>
      </c>
      <c r="Z4" s="20">
        <v>0.43</v>
      </c>
      <c r="AA4" s="20">
        <v>0.45</v>
      </c>
      <c r="AB4" s="20">
        <v>0.28999999999999998</v>
      </c>
      <c r="AC4" s="20">
        <v>0.02</v>
      </c>
      <c r="AD4" s="20">
        <v>0</v>
      </c>
      <c r="AE4" s="20">
        <v>0</v>
      </c>
      <c r="AF4" s="20">
        <v>0</v>
      </c>
      <c r="AG4" s="20">
        <v>0.1</v>
      </c>
      <c r="AH4" s="20">
        <v>0</v>
      </c>
      <c r="AI4" s="20">
        <v>0.16</v>
      </c>
      <c r="AJ4" s="20">
        <v>0.28999999999999998</v>
      </c>
      <c r="AK4" s="20">
        <v>0.91</v>
      </c>
      <c r="AL4" s="20">
        <v>0.8</v>
      </c>
      <c r="AM4" s="20">
        <v>0.43</v>
      </c>
      <c r="AN4" s="20">
        <v>-0.86</v>
      </c>
      <c r="AO4" s="20">
        <v>0.13</v>
      </c>
      <c r="AP4" s="20">
        <v>0.35</v>
      </c>
      <c r="AQ4" s="20">
        <v>0.32</v>
      </c>
      <c r="AR4" s="20">
        <v>0.24</v>
      </c>
      <c r="AS4" s="20">
        <v>0.01</v>
      </c>
      <c r="AT4" s="20">
        <v>-0.01</v>
      </c>
      <c r="AU4" s="20">
        <v>0.01</v>
      </c>
      <c r="AV4" s="20">
        <v>-9.5000000000000001E-2</v>
      </c>
      <c r="AW4" s="20">
        <v>0.01</v>
      </c>
      <c r="AX4" s="20">
        <v>-0.18</v>
      </c>
      <c r="AY4" s="20">
        <v>0</v>
      </c>
      <c r="AZ4" s="20">
        <v>-0.4</v>
      </c>
      <c r="BA4" s="20">
        <v>0.14000000000000001</v>
      </c>
      <c r="BB4" s="20">
        <v>0</v>
      </c>
    </row>
    <row r="5" spans="1:54" x14ac:dyDescent="0.25">
      <c r="A5" s="8">
        <v>2018</v>
      </c>
      <c r="B5" s="19">
        <v>0.9</v>
      </c>
      <c r="C5" s="19">
        <v>0.8</v>
      </c>
      <c r="D5" s="19">
        <v>0.78</v>
      </c>
      <c r="E5" s="19">
        <v>0.86</v>
      </c>
      <c r="F5" s="19">
        <v>1</v>
      </c>
      <c r="G5" s="19">
        <v>0.61</v>
      </c>
      <c r="H5" s="19">
        <v>0</v>
      </c>
      <c r="I5" s="19">
        <v>-0.91</v>
      </c>
      <c r="J5" s="19">
        <v>0.9</v>
      </c>
      <c r="K5" s="19">
        <v>0.11</v>
      </c>
      <c r="L5" s="19">
        <v>0.65</v>
      </c>
      <c r="M5" s="19">
        <v>0.81</v>
      </c>
      <c r="N5" s="19">
        <v>0</v>
      </c>
      <c r="O5" s="19">
        <v>0.84</v>
      </c>
      <c r="P5" s="19">
        <v>0.23</v>
      </c>
      <c r="Q5" s="19">
        <v>0</v>
      </c>
      <c r="R5" s="19">
        <v>-0.88</v>
      </c>
      <c r="S5" s="19">
        <v>0</v>
      </c>
      <c r="T5" s="19">
        <v>-0.88</v>
      </c>
      <c r="U5" s="19">
        <v>0.49</v>
      </c>
      <c r="V5" s="19">
        <v>0.91</v>
      </c>
      <c r="W5" s="19">
        <v>0.03</v>
      </c>
      <c r="X5" s="19">
        <v>-0.04</v>
      </c>
      <c r="Y5" s="19">
        <v>0.42</v>
      </c>
      <c r="Z5" s="19">
        <v>0.46</v>
      </c>
      <c r="AA5" s="19">
        <v>0.16</v>
      </c>
      <c r="AB5" s="19">
        <v>0</v>
      </c>
      <c r="AC5" s="19">
        <v>0.01</v>
      </c>
      <c r="AD5" s="19">
        <v>0</v>
      </c>
      <c r="AE5" s="19">
        <v>0</v>
      </c>
      <c r="AF5" s="19">
        <v>0</v>
      </c>
      <c r="AG5" s="19">
        <v>0</v>
      </c>
      <c r="AH5" s="19">
        <v>-0.76</v>
      </c>
      <c r="AI5" s="19">
        <v>0.17</v>
      </c>
      <c r="AJ5" s="19">
        <v>0.25</v>
      </c>
      <c r="AK5" s="19">
        <v>0.7</v>
      </c>
      <c r="AL5" s="19">
        <v>0.22</v>
      </c>
      <c r="AM5" s="19">
        <v>0.42</v>
      </c>
      <c r="AN5" s="19">
        <v>-0.88</v>
      </c>
      <c r="AO5" s="19">
        <v>0.24</v>
      </c>
      <c r="AP5" s="19">
        <v>0.47</v>
      </c>
      <c r="AQ5" s="19">
        <v>0.44</v>
      </c>
      <c r="AR5" s="19">
        <v>0.03</v>
      </c>
      <c r="AS5" s="19">
        <v>0</v>
      </c>
      <c r="AT5" s="19">
        <v>-0.01</v>
      </c>
      <c r="AU5" s="19">
        <v>0.19</v>
      </c>
      <c r="AV5" s="19">
        <v>0</v>
      </c>
      <c r="AW5" s="19">
        <v>0</v>
      </c>
      <c r="AX5" s="19">
        <v>-0.79</v>
      </c>
      <c r="AY5" s="19">
        <v>0</v>
      </c>
      <c r="AZ5" s="19">
        <v>-1</v>
      </c>
      <c r="BA5" s="19">
        <v>0.14000000000000001</v>
      </c>
      <c r="BB5" s="19">
        <v>0</v>
      </c>
    </row>
    <row r="6" spans="1:54" x14ac:dyDescent="0.25">
      <c r="A6" s="8">
        <v>2019</v>
      </c>
      <c r="B6" s="20">
        <v>0.9</v>
      </c>
      <c r="C6" s="20">
        <v>0.82</v>
      </c>
      <c r="D6" s="20">
        <v>0.78</v>
      </c>
      <c r="E6" s="20">
        <v>0.86</v>
      </c>
      <c r="F6" s="20">
        <v>1</v>
      </c>
      <c r="G6" s="20">
        <v>0.64</v>
      </c>
      <c r="H6" s="20">
        <v>0</v>
      </c>
      <c r="I6" s="20">
        <v>-0.97</v>
      </c>
      <c r="J6" s="20">
        <v>0.9</v>
      </c>
      <c r="K6" s="20">
        <v>0.08</v>
      </c>
      <c r="L6" s="20">
        <v>0.63</v>
      </c>
      <c r="M6" s="20">
        <v>0.79</v>
      </c>
      <c r="N6" s="20">
        <v>0</v>
      </c>
      <c r="O6" s="20">
        <v>0.86</v>
      </c>
      <c r="P6" s="20">
        <v>0.25</v>
      </c>
      <c r="Q6" s="20">
        <v>0</v>
      </c>
      <c r="R6" s="20">
        <v>-0.86</v>
      </c>
      <c r="S6" s="20">
        <v>0</v>
      </c>
      <c r="T6" s="20">
        <v>-0.87</v>
      </c>
      <c r="U6" s="20">
        <v>0.49</v>
      </c>
      <c r="V6" s="20">
        <v>0.9</v>
      </c>
      <c r="W6" s="20">
        <v>0.02</v>
      </c>
      <c r="X6" s="20">
        <v>-0.03</v>
      </c>
      <c r="Y6" s="20">
        <v>0.5</v>
      </c>
      <c r="Z6" s="20">
        <v>0.54</v>
      </c>
      <c r="AA6" s="20">
        <v>0.16</v>
      </c>
      <c r="AB6" s="20">
        <v>0</v>
      </c>
      <c r="AC6" s="20">
        <v>0.01</v>
      </c>
      <c r="AD6" s="20">
        <v>0</v>
      </c>
      <c r="AE6" s="20">
        <v>0</v>
      </c>
      <c r="AF6" s="20">
        <v>0</v>
      </c>
      <c r="AG6" s="20">
        <v>0</v>
      </c>
      <c r="AH6" s="20">
        <v>-0.75</v>
      </c>
      <c r="AI6" s="20">
        <v>0.16</v>
      </c>
      <c r="AJ6" s="20">
        <v>0.25</v>
      </c>
      <c r="AK6" s="20">
        <v>0.63</v>
      </c>
      <c r="AL6" s="20">
        <v>0.12</v>
      </c>
      <c r="AM6" s="20">
        <v>0.26</v>
      </c>
      <c r="AN6" s="20">
        <v>-1</v>
      </c>
      <c r="AO6" s="20">
        <v>0.24</v>
      </c>
      <c r="AP6" s="20">
        <v>0.41</v>
      </c>
      <c r="AQ6" s="20">
        <v>0.39</v>
      </c>
      <c r="AR6" s="20">
        <v>0</v>
      </c>
      <c r="AS6" s="20">
        <v>0.01</v>
      </c>
      <c r="AT6" s="20">
        <v>-0.01</v>
      </c>
      <c r="AU6" s="20">
        <v>0</v>
      </c>
      <c r="AV6" s="20">
        <v>0</v>
      </c>
      <c r="AW6" s="20">
        <v>0</v>
      </c>
      <c r="AX6" s="20">
        <v>-0.78</v>
      </c>
      <c r="AY6" s="20">
        <v>0</v>
      </c>
      <c r="AZ6" s="20">
        <v>-1</v>
      </c>
      <c r="BA6" s="20">
        <v>0.14000000000000001</v>
      </c>
      <c r="BB6" s="20">
        <v>0</v>
      </c>
    </row>
    <row r="7" spans="1:54" x14ac:dyDescent="0.25">
      <c r="A7" s="8">
        <v>2020</v>
      </c>
      <c r="B7" s="19">
        <v>0.91</v>
      </c>
      <c r="C7" s="19">
        <v>0.82</v>
      </c>
      <c r="D7" s="19">
        <v>0.79</v>
      </c>
      <c r="E7" s="19">
        <v>0.87</v>
      </c>
      <c r="F7" s="19">
        <v>1</v>
      </c>
      <c r="G7" s="19">
        <v>0.49</v>
      </c>
      <c r="H7" s="19">
        <v>0</v>
      </c>
      <c r="I7" s="19">
        <v>-0.97</v>
      </c>
      <c r="J7" s="19">
        <v>0.91</v>
      </c>
      <c r="K7" s="19">
        <v>7.0000000000000007E-2</v>
      </c>
      <c r="L7" s="19">
        <v>0.63</v>
      </c>
      <c r="M7" s="19">
        <v>0.79</v>
      </c>
      <c r="N7" s="19">
        <v>0</v>
      </c>
      <c r="O7" s="19">
        <v>0.86</v>
      </c>
      <c r="P7" s="19">
        <v>0.25</v>
      </c>
      <c r="Q7" s="19">
        <v>0</v>
      </c>
      <c r="R7" s="19">
        <v>-0.87</v>
      </c>
      <c r="S7" s="19">
        <v>0</v>
      </c>
      <c r="T7" s="19">
        <v>-0.87</v>
      </c>
      <c r="U7" s="19">
        <v>0.49</v>
      </c>
      <c r="V7" s="19">
        <v>0.9</v>
      </c>
      <c r="W7" s="19">
        <v>0.02</v>
      </c>
      <c r="X7" s="19">
        <v>-0.02</v>
      </c>
      <c r="Y7" s="19">
        <v>0.5</v>
      </c>
      <c r="Z7" s="19">
        <v>0.54</v>
      </c>
      <c r="AA7" s="19">
        <v>0.16</v>
      </c>
      <c r="AB7" s="19">
        <v>0</v>
      </c>
      <c r="AC7" s="19">
        <v>0.01</v>
      </c>
      <c r="AD7" s="19">
        <v>0</v>
      </c>
      <c r="AE7" s="19">
        <v>0</v>
      </c>
      <c r="AF7" s="19">
        <v>0</v>
      </c>
      <c r="AG7" s="19">
        <v>0</v>
      </c>
      <c r="AH7" s="19">
        <v>-0.76</v>
      </c>
      <c r="AI7" s="19">
        <v>0.16</v>
      </c>
      <c r="AJ7" s="19">
        <v>0.25</v>
      </c>
      <c r="AK7" s="19">
        <v>0.11</v>
      </c>
      <c r="AL7" s="19">
        <v>0</v>
      </c>
      <c r="AM7" s="19">
        <v>0.26</v>
      </c>
      <c r="AN7" s="19">
        <v>-1</v>
      </c>
      <c r="AO7" s="19">
        <v>0.24</v>
      </c>
      <c r="AP7" s="19">
        <v>0.39</v>
      </c>
      <c r="AQ7" s="19">
        <v>0.37</v>
      </c>
      <c r="AR7" s="19">
        <v>0</v>
      </c>
      <c r="AS7" s="19">
        <v>0.01</v>
      </c>
      <c r="AT7" s="19">
        <v>-0.01</v>
      </c>
      <c r="AU7" s="19">
        <v>0</v>
      </c>
      <c r="AV7" s="19">
        <v>-0.01</v>
      </c>
      <c r="AW7" s="19">
        <v>0</v>
      </c>
      <c r="AX7" s="19">
        <v>-0.83</v>
      </c>
      <c r="AY7" s="19">
        <v>0</v>
      </c>
      <c r="AZ7" s="19">
        <v>-1</v>
      </c>
      <c r="BA7" s="19">
        <v>0.15</v>
      </c>
      <c r="BB7" s="19">
        <v>0</v>
      </c>
    </row>
    <row r="8" spans="1:54" x14ac:dyDescent="0.25">
      <c r="A8" s="8">
        <v>2021</v>
      </c>
      <c r="B8" s="20">
        <v>0.91</v>
      </c>
      <c r="C8" s="20">
        <v>0.82</v>
      </c>
      <c r="D8" s="20">
        <v>0.78</v>
      </c>
      <c r="E8" s="20">
        <v>0.86</v>
      </c>
      <c r="F8" s="20">
        <v>1</v>
      </c>
      <c r="G8" s="20">
        <v>0.7</v>
      </c>
      <c r="H8" s="20">
        <v>0</v>
      </c>
      <c r="I8" s="20">
        <v>-0.96</v>
      </c>
      <c r="J8" s="20">
        <v>0.92</v>
      </c>
      <c r="K8" s="20">
        <v>0.05</v>
      </c>
      <c r="L8" s="20">
        <v>0.62</v>
      </c>
      <c r="M8" s="20">
        <v>0.78</v>
      </c>
      <c r="N8" s="20">
        <v>0</v>
      </c>
      <c r="O8" s="20">
        <v>0.86</v>
      </c>
      <c r="P8" s="20">
        <v>0.26</v>
      </c>
      <c r="Q8" s="20">
        <v>0</v>
      </c>
      <c r="R8" s="20">
        <v>-0.84</v>
      </c>
      <c r="S8" s="20">
        <v>0</v>
      </c>
      <c r="T8" s="20">
        <v>-0.84</v>
      </c>
      <c r="U8" s="20">
        <v>0.49</v>
      </c>
      <c r="V8" s="20">
        <v>0.9</v>
      </c>
      <c r="W8" s="20">
        <v>0.02</v>
      </c>
      <c r="X8" s="20">
        <v>-0.02</v>
      </c>
      <c r="Y8" s="20">
        <v>0.5</v>
      </c>
      <c r="Z8" s="20">
        <v>0.54</v>
      </c>
      <c r="AA8" s="20">
        <v>0.16</v>
      </c>
      <c r="AB8" s="20">
        <v>0</v>
      </c>
      <c r="AC8" s="20">
        <v>0.01</v>
      </c>
      <c r="AD8" s="20">
        <v>0</v>
      </c>
      <c r="AE8" s="20">
        <v>0</v>
      </c>
      <c r="AF8" s="20">
        <v>0</v>
      </c>
      <c r="AG8" s="20">
        <v>0</v>
      </c>
      <c r="AH8" s="20">
        <v>-0.75</v>
      </c>
      <c r="AI8" s="20">
        <v>0.17</v>
      </c>
      <c r="AJ8" s="20">
        <v>0.25</v>
      </c>
      <c r="AK8" s="20">
        <v>0.44</v>
      </c>
      <c r="AL8" s="20">
        <v>0.3</v>
      </c>
      <c r="AM8" s="20">
        <v>0.26</v>
      </c>
      <c r="AN8" s="20">
        <v>-1</v>
      </c>
      <c r="AO8" s="20">
        <v>0.24</v>
      </c>
      <c r="AP8" s="20">
        <v>0.39</v>
      </c>
      <c r="AQ8" s="20">
        <v>0.37</v>
      </c>
      <c r="AR8" s="20">
        <v>0</v>
      </c>
      <c r="AS8" s="20">
        <v>0.01</v>
      </c>
      <c r="AT8" s="20">
        <v>-0.01</v>
      </c>
      <c r="AU8" s="20">
        <v>0</v>
      </c>
      <c r="AV8" s="20">
        <v>-0.14000000000000001</v>
      </c>
      <c r="AW8" s="20">
        <v>0</v>
      </c>
      <c r="AX8" s="20">
        <v>-0.76</v>
      </c>
      <c r="AY8" s="20">
        <v>0</v>
      </c>
      <c r="AZ8" s="20">
        <v>-1</v>
      </c>
      <c r="BA8" s="20">
        <v>0.15</v>
      </c>
      <c r="BB8" s="20">
        <v>0</v>
      </c>
    </row>
    <row r="9" spans="1:54" x14ac:dyDescent="0.25">
      <c r="A9" s="8">
        <v>2022</v>
      </c>
      <c r="B9" s="19">
        <v>0.91</v>
      </c>
      <c r="C9" s="19">
        <v>0.82</v>
      </c>
      <c r="D9" s="19">
        <v>0.78</v>
      </c>
      <c r="E9" s="19">
        <v>0.86</v>
      </c>
      <c r="F9" s="19">
        <v>1</v>
      </c>
      <c r="G9" s="19">
        <v>0.63</v>
      </c>
      <c r="H9" s="19">
        <v>0</v>
      </c>
      <c r="I9" s="19">
        <v>-0.96</v>
      </c>
      <c r="J9" s="19">
        <v>0.92</v>
      </c>
      <c r="K9" s="19">
        <v>0</v>
      </c>
      <c r="L9" s="19">
        <v>0.62</v>
      </c>
      <c r="M9" s="19">
        <v>0.78</v>
      </c>
      <c r="N9" s="19">
        <v>0</v>
      </c>
      <c r="O9" s="19">
        <v>0.86</v>
      </c>
      <c r="P9" s="19">
        <v>0.3</v>
      </c>
      <c r="Q9" s="19">
        <v>0</v>
      </c>
      <c r="R9" s="19">
        <v>-0.68</v>
      </c>
      <c r="S9" s="19">
        <v>0</v>
      </c>
      <c r="T9" s="19">
        <v>-0.69</v>
      </c>
      <c r="U9" s="19">
        <v>0.49</v>
      </c>
      <c r="V9" s="19">
        <v>0.9</v>
      </c>
      <c r="W9" s="19">
        <v>0.02</v>
      </c>
      <c r="X9" s="19">
        <v>-0.02</v>
      </c>
      <c r="Y9" s="19">
        <v>0.49</v>
      </c>
      <c r="Z9" s="19">
        <v>0.53</v>
      </c>
      <c r="AA9" s="19">
        <v>0.15</v>
      </c>
      <c r="AB9" s="19">
        <v>0</v>
      </c>
      <c r="AC9" s="19">
        <v>0</v>
      </c>
      <c r="AD9" s="19">
        <v>0</v>
      </c>
      <c r="AE9" s="19">
        <v>0</v>
      </c>
      <c r="AF9" s="19">
        <v>0</v>
      </c>
      <c r="AG9" s="19">
        <v>0</v>
      </c>
      <c r="AH9" s="19">
        <v>-0.56000000000000005</v>
      </c>
      <c r="AI9" s="19">
        <v>0.21</v>
      </c>
      <c r="AJ9" s="19">
        <v>0.25</v>
      </c>
      <c r="AK9" s="19">
        <v>0.91</v>
      </c>
      <c r="AL9" s="19">
        <v>0.41</v>
      </c>
      <c r="AM9" s="19">
        <v>0.26</v>
      </c>
      <c r="AN9" s="19">
        <v>-1</v>
      </c>
      <c r="AO9" s="19">
        <v>0.24</v>
      </c>
      <c r="AP9" s="19">
        <v>0.37</v>
      </c>
      <c r="AQ9" s="19">
        <v>0.35</v>
      </c>
      <c r="AR9" s="19">
        <v>0</v>
      </c>
      <c r="AS9" s="19">
        <v>0.01</v>
      </c>
      <c r="AT9" s="19">
        <v>-0.01</v>
      </c>
      <c r="AU9" s="19">
        <v>0</v>
      </c>
      <c r="AV9" s="19">
        <v>-0.255</v>
      </c>
      <c r="AW9" s="19">
        <v>0</v>
      </c>
      <c r="AX9" s="19">
        <v>-0.72</v>
      </c>
      <c r="AY9" s="19">
        <v>0</v>
      </c>
      <c r="AZ9" s="19">
        <v>-0.94</v>
      </c>
      <c r="BA9" s="19">
        <v>0.15</v>
      </c>
      <c r="BB9" s="19">
        <v>0</v>
      </c>
    </row>
    <row r="10" spans="1:54" x14ac:dyDescent="0.25">
      <c r="A10" s="8">
        <v>2023</v>
      </c>
      <c r="B10" s="20">
        <v>0.91</v>
      </c>
      <c r="C10" s="20">
        <v>0.82</v>
      </c>
      <c r="D10" s="20">
        <v>0.78</v>
      </c>
      <c r="E10" s="20">
        <v>0.86</v>
      </c>
      <c r="F10" s="20">
        <v>1</v>
      </c>
      <c r="G10" s="20">
        <v>0.64</v>
      </c>
      <c r="H10" s="20">
        <v>0</v>
      </c>
      <c r="I10" s="20">
        <v>-0.96</v>
      </c>
      <c r="J10" s="20">
        <v>0.92</v>
      </c>
      <c r="K10" s="20">
        <v>0</v>
      </c>
      <c r="L10" s="20">
        <v>0.62</v>
      </c>
      <c r="M10" s="20">
        <v>0.74</v>
      </c>
      <c r="N10" s="20">
        <v>0</v>
      </c>
      <c r="O10" s="20">
        <v>0.86</v>
      </c>
      <c r="P10" s="20">
        <v>0.3</v>
      </c>
      <c r="Q10" s="20">
        <v>0</v>
      </c>
      <c r="R10" s="20">
        <v>-0.68</v>
      </c>
      <c r="S10" s="20">
        <v>0</v>
      </c>
      <c r="T10" s="20">
        <v>-0.68</v>
      </c>
      <c r="U10" s="20">
        <v>0.49</v>
      </c>
      <c r="V10" s="20">
        <v>0.9</v>
      </c>
      <c r="W10" s="20">
        <v>0.02</v>
      </c>
      <c r="X10" s="20">
        <v>-0.02</v>
      </c>
      <c r="Y10" s="20">
        <v>0.44</v>
      </c>
      <c r="Z10" s="20">
        <v>0.44</v>
      </c>
      <c r="AA10" s="20">
        <v>0.15</v>
      </c>
      <c r="AB10" s="20">
        <v>0</v>
      </c>
      <c r="AC10" s="20">
        <v>0</v>
      </c>
      <c r="AD10" s="20">
        <v>0</v>
      </c>
      <c r="AE10" s="20">
        <v>0</v>
      </c>
      <c r="AF10" s="20">
        <v>0</v>
      </c>
      <c r="AG10" s="20">
        <v>0</v>
      </c>
      <c r="AH10" s="20">
        <v>-0.56999999999999995</v>
      </c>
      <c r="AI10" s="20">
        <v>0.24</v>
      </c>
      <c r="AJ10" s="20">
        <v>0.25</v>
      </c>
      <c r="AK10" s="20">
        <v>0.92</v>
      </c>
      <c r="AL10" s="20">
        <v>0.41</v>
      </c>
      <c r="AM10" s="20">
        <v>0.26</v>
      </c>
      <c r="AN10" s="20">
        <v>-1</v>
      </c>
      <c r="AO10" s="20">
        <v>0.24</v>
      </c>
      <c r="AP10" s="20">
        <v>0.2</v>
      </c>
      <c r="AQ10" s="20">
        <v>0.17</v>
      </c>
      <c r="AR10" s="20">
        <v>0</v>
      </c>
      <c r="AS10" s="20">
        <v>0.01</v>
      </c>
      <c r="AT10" s="20">
        <v>-0.01</v>
      </c>
      <c r="AU10" s="20">
        <v>0.13</v>
      </c>
      <c r="AV10" s="20">
        <v>0</v>
      </c>
      <c r="AW10" s="20">
        <v>0</v>
      </c>
      <c r="AX10" s="20">
        <v>-0.72</v>
      </c>
      <c r="AY10" s="20">
        <v>0</v>
      </c>
      <c r="AZ10" s="20">
        <v>-0.94</v>
      </c>
      <c r="BA10" s="20">
        <v>0.15</v>
      </c>
      <c r="BB10" s="20">
        <v>0</v>
      </c>
    </row>
    <row r="11" spans="1:54" x14ac:dyDescent="0.25">
      <c r="A11" s="8">
        <v>2024</v>
      </c>
      <c r="B11" s="19">
        <v>0.91</v>
      </c>
      <c r="C11" s="19">
        <v>0.28000000000000003</v>
      </c>
      <c r="D11" s="19">
        <v>0.72</v>
      </c>
      <c r="E11" s="19">
        <v>0.87</v>
      </c>
      <c r="F11" s="19">
        <v>1</v>
      </c>
      <c r="G11" s="19">
        <v>0.63</v>
      </c>
      <c r="H11" s="19">
        <v>0</v>
      </c>
      <c r="I11" s="19">
        <v>-0.4</v>
      </c>
      <c r="J11" s="19">
        <v>0.98</v>
      </c>
      <c r="K11" s="19">
        <v>0.41</v>
      </c>
      <c r="L11" s="19">
        <v>0.68</v>
      </c>
      <c r="M11" s="19">
        <v>0.79</v>
      </c>
      <c r="N11" s="19">
        <v>0</v>
      </c>
      <c r="O11" s="19">
        <v>0.86</v>
      </c>
      <c r="P11" s="19">
        <v>0</v>
      </c>
      <c r="Q11" s="19">
        <v>0.32</v>
      </c>
      <c r="R11" s="19">
        <v>0</v>
      </c>
      <c r="S11" s="19">
        <v>0.28999999999999998</v>
      </c>
      <c r="T11" s="19">
        <v>-0.01</v>
      </c>
      <c r="U11" s="19">
        <v>0.43</v>
      </c>
      <c r="V11" s="19">
        <v>0.89</v>
      </c>
      <c r="W11" s="19">
        <v>0</v>
      </c>
      <c r="X11" s="19">
        <v>0</v>
      </c>
      <c r="Y11" s="19">
        <v>0.42</v>
      </c>
      <c r="Z11" s="19">
        <v>0.46</v>
      </c>
      <c r="AA11" s="19">
        <v>0.65</v>
      </c>
      <c r="AB11" s="19">
        <v>0.49</v>
      </c>
      <c r="AC11" s="19">
        <v>0.06</v>
      </c>
      <c r="AD11" s="19">
        <v>0</v>
      </c>
      <c r="AE11" s="19">
        <v>0.01</v>
      </c>
      <c r="AF11" s="19">
        <v>0</v>
      </c>
      <c r="AG11" s="19">
        <v>0.22</v>
      </c>
      <c r="AH11" s="19">
        <v>0</v>
      </c>
      <c r="AI11" s="19">
        <v>0.25</v>
      </c>
      <c r="AJ11" s="19">
        <v>0.28999999999999998</v>
      </c>
      <c r="AK11" s="19">
        <v>0.92</v>
      </c>
      <c r="AL11" s="19">
        <v>0.42</v>
      </c>
      <c r="AM11" s="19">
        <v>0.26</v>
      </c>
      <c r="AN11" s="19">
        <v>-0.94</v>
      </c>
      <c r="AO11" s="19">
        <v>0.13</v>
      </c>
      <c r="AP11" s="19">
        <v>0.04</v>
      </c>
      <c r="AQ11" s="19">
        <v>0.02</v>
      </c>
      <c r="AR11" s="19">
        <v>0.93</v>
      </c>
      <c r="AS11" s="19">
        <v>0.01</v>
      </c>
      <c r="AT11" s="19">
        <v>-0.01</v>
      </c>
      <c r="AU11" s="19">
        <v>0</v>
      </c>
      <c r="AV11" s="19">
        <v>-0.86</v>
      </c>
      <c r="AW11" s="19">
        <v>0.11</v>
      </c>
      <c r="AX11" s="19">
        <v>0</v>
      </c>
      <c r="AY11" s="19">
        <v>0</v>
      </c>
      <c r="AZ11" s="19">
        <v>-0.1</v>
      </c>
      <c r="BA11" s="19">
        <v>0.15</v>
      </c>
      <c r="BB11" s="19">
        <v>0.13</v>
      </c>
    </row>
    <row r="12" spans="1:54" x14ac:dyDescent="0.25">
      <c r="A12" s="8">
        <v>2025</v>
      </c>
      <c r="B12" s="20">
        <v>0.91</v>
      </c>
      <c r="C12" s="20">
        <v>0.28000000000000003</v>
      </c>
      <c r="D12" s="20">
        <v>0.72</v>
      </c>
      <c r="E12" s="20">
        <v>0.86</v>
      </c>
      <c r="F12" s="20">
        <v>1</v>
      </c>
      <c r="G12" s="20">
        <v>0.63</v>
      </c>
      <c r="H12" s="20">
        <v>0</v>
      </c>
      <c r="I12" s="20">
        <v>-0.39</v>
      </c>
      <c r="J12" s="20">
        <v>0.98</v>
      </c>
      <c r="K12" s="20">
        <v>0.41</v>
      </c>
      <c r="L12" s="20">
        <v>0.69</v>
      </c>
      <c r="M12" s="20">
        <v>0.79</v>
      </c>
      <c r="N12" s="20">
        <v>0</v>
      </c>
      <c r="O12" s="20">
        <v>0.86</v>
      </c>
      <c r="P12" s="20">
        <v>0</v>
      </c>
      <c r="Q12" s="20">
        <v>0.37</v>
      </c>
      <c r="R12" s="20">
        <v>0</v>
      </c>
      <c r="S12" s="20">
        <v>0.34</v>
      </c>
      <c r="T12" s="20">
        <v>-0.01</v>
      </c>
      <c r="U12" s="20">
        <v>0.43</v>
      </c>
      <c r="V12" s="20">
        <v>0.89</v>
      </c>
      <c r="W12" s="20">
        <v>0</v>
      </c>
      <c r="X12" s="20">
        <v>0</v>
      </c>
      <c r="Y12" s="20">
        <v>0.42</v>
      </c>
      <c r="Z12" s="20">
        <v>0.46</v>
      </c>
      <c r="AA12" s="20">
        <v>0.65</v>
      </c>
      <c r="AB12" s="20">
        <v>0.5</v>
      </c>
      <c r="AC12" s="20">
        <v>0.06</v>
      </c>
      <c r="AD12" s="20">
        <v>0</v>
      </c>
      <c r="AE12" s="20">
        <v>0.01</v>
      </c>
      <c r="AF12" s="20">
        <v>0</v>
      </c>
      <c r="AG12" s="20">
        <v>0.24</v>
      </c>
      <c r="AH12" s="20">
        <v>0</v>
      </c>
      <c r="AI12" s="20">
        <v>0.26</v>
      </c>
      <c r="AJ12" s="20">
        <v>0.28999999999999998</v>
      </c>
      <c r="AK12" s="20">
        <v>0.93</v>
      </c>
      <c r="AL12" s="20">
        <v>0.42</v>
      </c>
      <c r="AM12" s="20">
        <v>0.27</v>
      </c>
      <c r="AN12" s="20">
        <v>-0.94</v>
      </c>
      <c r="AO12" s="20">
        <v>0.13</v>
      </c>
      <c r="AP12" s="20">
        <v>0.04</v>
      </c>
      <c r="AQ12" s="20">
        <v>0.02</v>
      </c>
      <c r="AR12" s="20">
        <v>0.93</v>
      </c>
      <c r="AS12" s="20">
        <v>0.01</v>
      </c>
      <c r="AT12" s="20">
        <v>-0.01</v>
      </c>
      <c r="AU12" s="20">
        <v>0</v>
      </c>
      <c r="AV12" s="20">
        <v>-0.85499999999999998</v>
      </c>
      <c r="AW12" s="20">
        <v>0.13</v>
      </c>
      <c r="AX12" s="20">
        <v>0</v>
      </c>
      <c r="AY12" s="20">
        <v>0</v>
      </c>
      <c r="AZ12" s="20">
        <v>-0.08</v>
      </c>
      <c r="BA12" s="20">
        <v>0.15</v>
      </c>
      <c r="BB12" s="20">
        <v>0.12</v>
      </c>
    </row>
    <row r="13" spans="1:54" x14ac:dyDescent="0.25">
      <c r="A13" s="8">
        <v>2026</v>
      </c>
      <c r="B13" s="19">
        <v>0.91</v>
      </c>
      <c r="C13" s="19">
        <v>0.28000000000000003</v>
      </c>
      <c r="D13" s="19">
        <v>0.72</v>
      </c>
      <c r="E13" s="19">
        <v>0.86</v>
      </c>
      <c r="F13" s="19">
        <v>1</v>
      </c>
      <c r="G13" s="19">
        <v>0.64</v>
      </c>
      <c r="H13" s="19">
        <v>0</v>
      </c>
      <c r="I13" s="19">
        <v>-0.38</v>
      </c>
      <c r="J13" s="19">
        <v>0.98</v>
      </c>
      <c r="K13" s="19">
        <v>0.42</v>
      </c>
      <c r="L13" s="19">
        <v>0.69</v>
      </c>
      <c r="M13" s="19">
        <v>0.8</v>
      </c>
      <c r="N13" s="19">
        <v>0</v>
      </c>
      <c r="O13" s="19">
        <v>0.85</v>
      </c>
      <c r="P13" s="19">
        <v>0</v>
      </c>
      <c r="Q13" s="19">
        <v>0.39</v>
      </c>
      <c r="R13" s="19">
        <v>0</v>
      </c>
      <c r="S13" s="19">
        <v>0.36</v>
      </c>
      <c r="T13" s="19">
        <v>-0.01</v>
      </c>
      <c r="U13" s="19">
        <v>0.43</v>
      </c>
      <c r="V13" s="19">
        <v>1</v>
      </c>
      <c r="W13" s="19">
        <v>0</v>
      </c>
      <c r="X13" s="19">
        <v>0</v>
      </c>
      <c r="Y13" s="19">
        <v>0.42</v>
      </c>
      <c r="Z13" s="19">
        <v>0.46</v>
      </c>
      <c r="AA13" s="19">
        <v>0.65</v>
      </c>
      <c r="AB13" s="19">
        <v>0.49</v>
      </c>
      <c r="AC13" s="19">
        <v>0.06</v>
      </c>
      <c r="AD13" s="19">
        <v>0</v>
      </c>
      <c r="AE13" s="19">
        <v>0.01</v>
      </c>
      <c r="AF13" s="19">
        <v>0</v>
      </c>
      <c r="AG13" s="19">
        <v>0.25</v>
      </c>
      <c r="AH13" s="19">
        <v>0</v>
      </c>
      <c r="AI13" s="19">
        <v>0.27</v>
      </c>
      <c r="AJ13" s="19">
        <v>0.28999999999999998</v>
      </c>
      <c r="AK13" s="19">
        <v>0.93</v>
      </c>
      <c r="AL13" s="19">
        <v>0.43</v>
      </c>
      <c r="AM13" s="19">
        <v>0.27</v>
      </c>
      <c r="AN13" s="19">
        <v>-0.95</v>
      </c>
      <c r="AO13" s="19">
        <v>0.13</v>
      </c>
      <c r="AP13" s="19">
        <v>0.04</v>
      </c>
      <c r="AQ13" s="19">
        <v>0.02</v>
      </c>
      <c r="AR13" s="19">
        <v>0.93</v>
      </c>
      <c r="AS13" s="19">
        <v>0.01</v>
      </c>
      <c r="AT13" s="19">
        <v>-0.01</v>
      </c>
      <c r="AU13" s="19">
        <v>0</v>
      </c>
      <c r="AV13" s="19">
        <v>-0.85499999999999998</v>
      </c>
      <c r="AW13" s="19">
        <v>0.14000000000000001</v>
      </c>
      <c r="AX13" s="19">
        <v>0</v>
      </c>
      <c r="AY13" s="19">
        <v>0</v>
      </c>
      <c r="AZ13" s="19">
        <v>-7.0000000000000007E-2</v>
      </c>
      <c r="BA13" s="19">
        <v>0.15</v>
      </c>
      <c r="BB13" s="19">
        <v>0.12</v>
      </c>
    </row>
    <row r="14" spans="1:54" x14ac:dyDescent="0.25">
      <c r="A14" s="8">
        <v>2027</v>
      </c>
      <c r="B14" s="20">
        <v>0.91</v>
      </c>
      <c r="C14" s="20">
        <v>0.28000000000000003</v>
      </c>
      <c r="D14" s="20">
        <v>0.72</v>
      </c>
      <c r="E14" s="20">
        <v>0.86</v>
      </c>
      <c r="F14" s="20">
        <v>1</v>
      </c>
      <c r="G14" s="20">
        <v>0.64</v>
      </c>
      <c r="H14" s="20">
        <v>0</v>
      </c>
      <c r="I14" s="20">
        <v>-0.38</v>
      </c>
      <c r="J14" s="20">
        <v>0.98</v>
      </c>
      <c r="K14" s="20">
        <v>0.42</v>
      </c>
      <c r="L14" s="20">
        <v>0.69</v>
      </c>
      <c r="M14" s="20">
        <v>0.8</v>
      </c>
      <c r="N14" s="20">
        <v>0</v>
      </c>
      <c r="O14" s="20">
        <v>0.85</v>
      </c>
      <c r="P14" s="20">
        <v>0</v>
      </c>
      <c r="Q14" s="20">
        <v>0.41</v>
      </c>
      <c r="R14" s="20">
        <v>0</v>
      </c>
      <c r="S14" s="20">
        <v>0.38</v>
      </c>
      <c r="T14" s="20">
        <v>-0.01</v>
      </c>
      <c r="U14" s="20">
        <v>0.43</v>
      </c>
      <c r="V14" s="20">
        <v>1</v>
      </c>
      <c r="W14" s="20">
        <v>0</v>
      </c>
      <c r="X14" s="20">
        <v>0</v>
      </c>
      <c r="Y14" s="20">
        <v>0.42</v>
      </c>
      <c r="Z14" s="20">
        <v>0.45</v>
      </c>
      <c r="AA14" s="20">
        <v>0.65</v>
      </c>
      <c r="AB14" s="20">
        <v>0.49</v>
      </c>
      <c r="AC14" s="20">
        <v>7.0000000000000007E-2</v>
      </c>
      <c r="AD14" s="20">
        <v>0</v>
      </c>
      <c r="AE14" s="20">
        <v>0.01</v>
      </c>
      <c r="AF14" s="20">
        <v>0</v>
      </c>
      <c r="AG14" s="20">
        <v>0.26</v>
      </c>
      <c r="AH14" s="20">
        <v>0</v>
      </c>
      <c r="AI14" s="20">
        <v>0.28000000000000003</v>
      </c>
      <c r="AJ14" s="20">
        <v>0.28999999999999998</v>
      </c>
      <c r="AK14" s="20">
        <v>0.94</v>
      </c>
      <c r="AL14" s="20">
        <v>0.43</v>
      </c>
      <c r="AM14" s="20">
        <v>0.27</v>
      </c>
      <c r="AN14" s="20">
        <v>-0.95</v>
      </c>
      <c r="AO14" s="20">
        <v>0.13</v>
      </c>
      <c r="AP14" s="20">
        <v>0.04</v>
      </c>
      <c r="AQ14" s="20">
        <v>0.02</v>
      </c>
      <c r="AR14" s="20">
        <v>0.93</v>
      </c>
      <c r="AS14" s="20">
        <v>0.01</v>
      </c>
      <c r="AT14" s="20">
        <v>-0.01</v>
      </c>
      <c r="AU14" s="20">
        <v>0</v>
      </c>
      <c r="AV14" s="20">
        <v>-0.85499999999999998</v>
      </c>
      <c r="AW14" s="20">
        <v>0.15</v>
      </c>
      <c r="AX14" s="20">
        <v>0</v>
      </c>
      <c r="AY14" s="20">
        <v>0.01</v>
      </c>
      <c r="AZ14" s="20">
        <v>-0.06</v>
      </c>
      <c r="BA14" s="20">
        <v>0.15</v>
      </c>
      <c r="BB14" s="20">
        <v>0.12</v>
      </c>
    </row>
    <row r="15" spans="1:54" x14ac:dyDescent="0.25">
      <c r="A15" s="8">
        <v>2028</v>
      </c>
      <c r="B15" s="19">
        <v>0.91</v>
      </c>
      <c r="C15" s="19">
        <v>0.28000000000000003</v>
      </c>
      <c r="D15" s="19">
        <v>0.72</v>
      </c>
      <c r="E15" s="19">
        <v>0.87</v>
      </c>
      <c r="F15" s="19">
        <v>1</v>
      </c>
      <c r="G15" s="19">
        <v>0.65</v>
      </c>
      <c r="H15" s="19">
        <v>0</v>
      </c>
      <c r="I15" s="19">
        <v>-0.38</v>
      </c>
      <c r="J15" s="19">
        <v>0.98</v>
      </c>
      <c r="K15" s="19">
        <v>0.42</v>
      </c>
      <c r="L15" s="19">
        <v>0.7</v>
      </c>
      <c r="M15" s="19">
        <v>0.81</v>
      </c>
      <c r="N15" s="19">
        <v>0</v>
      </c>
      <c r="O15" s="19">
        <v>0.85</v>
      </c>
      <c r="P15" s="19">
        <v>0</v>
      </c>
      <c r="Q15" s="19">
        <v>0.42</v>
      </c>
      <c r="R15" s="19">
        <v>0</v>
      </c>
      <c r="S15" s="19">
        <v>0.4</v>
      </c>
      <c r="T15" s="19">
        <v>-0.02</v>
      </c>
      <c r="U15" s="19">
        <v>0.43</v>
      </c>
      <c r="V15" s="19">
        <v>1</v>
      </c>
      <c r="W15" s="19">
        <v>0</v>
      </c>
      <c r="X15" s="19">
        <v>0</v>
      </c>
      <c r="Y15" s="19">
        <v>0.41</v>
      </c>
      <c r="Z15" s="19">
        <v>0.45</v>
      </c>
      <c r="AA15" s="19">
        <v>0.65</v>
      </c>
      <c r="AB15" s="19">
        <v>0.5</v>
      </c>
      <c r="AC15" s="19">
        <v>7.0000000000000007E-2</v>
      </c>
      <c r="AD15" s="19">
        <v>0</v>
      </c>
      <c r="AE15" s="19">
        <v>0.02</v>
      </c>
      <c r="AF15" s="19">
        <v>0</v>
      </c>
      <c r="AG15" s="19">
        <v>0.26</v>
      </c>
      <c r="AH15" s="19">
        <v>0</v>
      </c>
      <c r="AI15" s="19">
        <v>0.3</v>
      </c>
      <c r="AJ15" s="19">
        <v>0.28999999999999998</v>
      </c>
      <c r="AK15" s="19">
        <v>0.94</v>
      </c>
      <c r="AL15" s="19">
        <v>0.44</v>
      </c>
      <c r="AM15" s="19">
        <v>0.28000000000000003</v>
      </c>
      <c r="AN15" s="19">
        <v>-0.96</v>
      </c>
      <c r="AO15" s="19">
        <v>0.13</v>
      </c>
      <c r="AP15" s="19">
        <v>0.02</v>
      </c>
      <c r="AQ15" s="19">
        <v>0</v>
      </c>
      <c r="AR15" s="19">
        <v>0.93</v>
      </c>
      <c r="AS15" s="19">
        <v>0.01</v>
      </c>
      <c r="AT15" s="19">
        <v>-0.01</v>
      </c>
      <c r="AU15" s="19">
        <v>0</v>
      </c>
      <c r="AV15" s="19">
        <v>-0.84</v>
      </c>
      <c r="AW15" s="19">
        <v>0.17</v>
      </c>
      <c r="AX15" s="19">
        <v>0</v>
      </c>
      <c r="AY15" s="19">
        <v>0.01</v>
      </c>
      <c r="AZ15" s="19">
        <v>-0.05</v>
      </c>
      <c r="BA15" s="19">
        <v>0.15</v>
      </c>
      <c r="BB15" s="19">
        <v>0.11</v>
      </c>
    </row>
    <row r="16" spans="1:54" x14ac:dyDescent="0.25">
      <c r="A16" s="8">
        <v>2029</v>
      </c>
      <c r="B16" s="20">
        <v>0.91</v>
      </c>
      <c r="C16" s="20">
        <v>0.3</v>
      </c>
      <c r="D16" s="20">
        <v>0.73</v>
      </c>
      <c r="E16" s="20">
        <v>0.86</v>
      </c>
      <c r="F16" s="20">
        <v>1</v>
      </c>
      <c r="G16" s="20">
        <v>0.65</v>
      </c>
      <c r="H16" s="20">
        <v>0</v>
      </c>
      <c r="I16" s="20">
        <v>-0.39</v>
      </c>
      <c r="J16" s="20">
        <v>0.98</v>
      </c>
      <c r="K16" s="20">
        <v>0.21</v>
      </c>
      <c r="L16" s="20">
        <v>0.72</v>
      </c>
      <c r="M16" s="20">
        <v>0.86</v>
      </c>
      <c r="N16" s="20">
        <v>0</v>
      </c>
      <c r="O16" s="20">
        <v>0.85</v>
      </c>
      <c r="P16" s="20">
        <v>0.16</v>
      </c>
      <c r="Q16" s="20">
        <v>0</v>
      </c>
      <c r="R16" s="20">
        <v>0</v>
      </c>
      <c r="S16" s="20">
        <v>0</v>
      </c>
      <c r="T16" s="20">
        <v>-0.03</v>
      </c>
      <c r="U16" s="20">
        <v>0.43</v>
      </c>
      <c r="V16" s="20">
        <v>1</v>
      </c>
      <c r="W16" s="20">
        <v>0</v>
      </c>
      <c r="X16" s="20">
        <v>0</v>
      </c>
      <c r="Y16" s="20">
        <v>0.38</v>
      </c>
      <c r="Z16" s="20">
        <v>0.41</v>
      </c>
      <c r="AA16" s="20">
        <v>0.59</v>
      </c>
      <c r="AB16" s="20">
        <v>0.44</v>
      </c>
      <c r="AC16" s="20">
        <v>0.06</v>
      </c>
      <c r="AD16" s="20">
        <v>0</v>
      </c>
      <c r="AE16" s="20">
        <v>0.03</v>
      </c>
      <c r="AF16" s="20">
        <v>0</v>
      </c>
      <c r="AG16" s="20">
        <v>0.13</v>
      </c>
      <c r="AH16" s="20">
        <v>0</v>
      </c>
      <c r="AI16" s="20">
        <v>0.34</v>
      </c>
      <c r="AJ16" s="20">
        <v>0.28999999999999998</v>
      </c>
      <c r="AK16" s="20">
        <v>0.95</v>
      </c>
      <c r="AL16" s="20">
        <v>0.64</v>
      </c>
      <c r="AM16" s="20">
        <v>0.28000000000000003</v>
      </c>
      <c r="AN16" s="20">
        <v>-0.94</v>
      </c>
      <c r="AO16" s="20">
        <v>0.13</v>
      </c>
      <c r="AP16" s="20">
        <v>0.11</v>
      </c>
      <c r="AQ16" s="20">
        <v>0.09</v>
      </c>
      <c r="AR16" s="20">
        <v>0.91</v>
      </c>
      <c r="AS16" s="20">
        <v>0.01</v>
      </c>
      <c r="AT16" s="20">
        <v>-0.01</v>
      </c>
      <c r="AU16" s="20">
        <v>0</v>
      </c>
      <c r="AV16" s="20">
        <v>0</v>
      </c>
      <c r="AW16" s="20">
        <v>0</v>
      </c>
      <c r="AX16" s="20">
        <v>-0.02</v>
      </c>
      <c r="AY16" s="20">
        <v>0</v>
      </c>
      <c r="AZ16" s="20">
        <v>-0.25</v>
      </c>
      <c r="BA16" s="20">
        <v>0.15</v>
      </c>
      <c r="BB16" s="20">
        <v>0.1</v>
      </c>
    </row>
    <row r="17" spans="1:54" x14ac:dyDescent="0.25">
      <c r="A17" s="8">
        <v>2030</v>
      </c>
      <c r="B17" s="19">
        <v>0.91</v>
      </c>
      <c r="C17" s="19">
        <v>0.31</v>
      </c>
      <c r="D17" s="19">
        <v>0.73</v>
      </c>
      <c r="E17" s="19">
        <v>0.86</v>
      </c>
      <c r="F17" s="19">
        <v>1</v>
      </c>
      <c r="G17" s="19">
        <v>0.66</v>
      </c>
      <c r="H17" s="19">
        <v>0</v>
      </c>
      <c r="I17" s="19">
        <v>-0.39</v>
      </c>
      <c r="J17" s="19">
        <v>0.97</v>
      </c>
      <c r="K17" s="19">
        <v>0.21</v>
      </c>
      <c r="L17" s="19">
        <v>0.72</v>
      </c>
      <c r="M17" s="19">
        <v>0.86</v>
      </c>
      <c r="N17" s="19">
        <v>0</v>
      </c>
      <c r="O17" s="19">
        <v>0.85</v>
      </c>
      <c r="P17" s="19">
        <v>0.16</v>
      </c>
      <c r="Q17" s="19">
        <v>0</v>
      </c>
      <c r="R17" s="19">
        <v>0</v>
      </c>
      <c r="S17" s="19">
        <v>0</v>
      </c>
      <c r="T17" s="19">
        <v>-0.03</v>
      </c>
      <c r="U17" s="19">
        <v>0.43</v>
      </c>
      <c r="V17" s="19">
        <v>1</v>
      </c>
      <c r="W17" s="19">
        <v>0</v>
      </c>
      <c r="X17" s="19">
        <v>0</v>
      </c>
      <c r="Y17" s="19">
        <v>0.37</v>
      </c>
      <c r="Z17" s="19">
        <v>0.41</v>
      </c>
      <c r="AA17" s="19">
        <v>0.57999999999999996</v>
      </c>
      <c r="AB17" s="19">
        <v>0.42</v>
      </c>
      <c r="AC17" s="19">
        <v>7.0000000000000007E-2</v>
      </c>
      <c r="AD17" s="19">
        <v>0</v>
      </c>
      <c r="AE17" s="19">
        <v>0.04</v>
      </c>
      <c r="AF17" s="19">
        <v>0</v>
      </c>
      <c r="AG17" s="19">
        <v>0.15</v>
      </c>
      <c r="AH17" s="19">
        <v>0</v>
      </c>
      <c r="AI17" s="19">
        <v>0.37</v>
      </c>
      <c r="AJ17" s="19">
        <v>0.28999999999999998</v>
      </c>
      <c r="AK17" s="19">
        <v>0.95</v>
      </c>
      <c r="AL17" s="19">
        <v>0.59</v>
      </c>
      <c r="AM17" s="19">
        <v>0.28000000000000003</v>
      </c>
      <c r="AN17" s="19">
        <v>-0.93</v>
      </c>
      <c r="AO17" s="19">
        <v>0.13</v>
      </c>
      <c r="AP17" s="19">
        <v>0.14000000000000001</v>
      </c>
      <c r="AQ17" s="19">
        <v>0.12</v>
      </c>
      <c r="AR17" s="19">
        <v>0.89</v>
      </c>
      <c r="AS17" s="19">
        <v>0.01</v>
      </c>
      <c r="AT17" s="19">
        <v>-0.01</v>
      </c>
      <c r="AU17" s="19">
        <v>0.02</v>
      </c>
      <c r="AV17" s="19">
        <v>0</v>
      </c>
      <c r="AW17" s="19">
        <v>0</v>
      </c>
      <c r="AX17" s="19">
        <v>-0.02</v>
      </c>
      <c r="AY17" s="19">
        <v>0</v>
      </c>
      <c r="AZ17" s="19">
        <v>-0.25</v>
      </c>
      <c r="BA17" s="19">
        <v>0.15</v>
      </c>
      <c r="BB17" s="19">
        <v>0.08</v>
      </c>
    </row>
    <row r="18" spans="1:54" x14ac:dyDescent="0.25">
      <c r="A18" s="8">
        <v>2031</v>
      </c>
      <c r="B18" s="20">
        <v>0.91</v>
      </c>
      <c r="C18" s="20">
        <v>0.33</v>
      </c>
      <c r="D18" s="20">
        <v>0.73</v>
      </c>
      <c r="E18" s="20">
        <v>0.86</v>
      </c>
      <c r="F18" s="20">
        <v>1</v>
      </c>
      <c r="G18" s="20">
        <v>0.66</v>
      </c>
      <c r="H18" s="20">
        <v>0</v>
      </c>
      <c r="I18" s="20">
        <v>-0.38</v>
      </c>
      <c r="J18" s="20">
        <v>0.97</v>
      </c>
      <c r="K18" s="20">
        <v>0.23</v>
      </c>
      <c r="L18" s="20">
        <v>0.73</v>
      </c>
      <c r="M18" s="20">
        <v>0.87</v>
      </c>
      <c r="N18" s="20">
        <v>0</v>
      </c>
      <c r="O18" s="20">
        <v>0.84</v>
      </c>
      <c r="P18" s="20">
        <v>0.15</v>
      </c>
      <c r="Q18" s="20">
        <v>0</v>
      </c>
      <c r="R18" s="20">
        <v>-0.02</v>
      </c>
      <c r="S18" s="20">
        <v>0</v>
      </c>
      <c r="T18" s="20">
        <v>-0.04</v>
      </c>
      <c r="U18" s="20">
        <v>0.43</v>
      </c>
      <c r="V18" s="20">
        <v>1</v>
      </c>
      <c r="W18" s="20">
        <v>0</v>
      </c>
      <c r="X18" s="20">
        <v>0</v>
      </c>
      <c r="Y18" s="20">
        <v>0.38</v>
      </c>
      <c r="Z18" s="20">
        <v>0.41</v>
      </c>
      <c r="AA18" s="20">
        <v>0.55000000000000004</v>
      </c>
      <c r="AB18" s="20">
        <v>0.39</v>
      </c>
      <c r="AC18" s="20">
        <v>0.09</v>
      </c>
      <c r="AD18" s="20">
        <v>0</v>
      </c>
      <c r="AE18" s="20">
        <v>0.06</v>
      </c>
      <c r="AF18" s="20">
        <v>0</v>
      </c>
      <c r="AG18" s="20">
        <v>0.16</v>
      </c>
      <c r="AH18" s="20">
        <v>0</v>
      </c>
      <c r="AI18" s="20">
        <v>0.39</v>
      </c>
      <c r="AJ18" s="20">
        <v>0.28999999999999998</v>
      </c>
      <c r="AK18" s="20">
        <v>0.95</v>
      </c>
      <c r="AL18" s="20">
        <v>0.59</v>
      </c>
      <c r="AM18" s="20">
        <v>0.28999999999999998</v>
      </c>
      <c r="AN18" s="20">
        <v>-0.92</v>
      </c>
      <c r="AO18" s="20">
        <v>0.13</v>
      </c>
      <c r="AP18" s="20">
        <v>0.18</v>
      </c>
      <c r="AQ18" s="20">
        <v>0.16</v>
      </c>
      <c r="AR18" s="20">
        <v>0.87</v>
      </c>
      <c r="AS18" s="20">
        <v>0.01</v>
      </c>
      <c r="AT18" s="20">
        <v>-0.01</v>
      </c>
      <c r="AU18" s="20">
        <v>0.02</v>
      </c>
      <c r="AV18" s="20">
        <v>0</v>
      </c>
      <c r="AW18" s="20">
        <v>0</v>
      </c>
      <c r="AX18" s="20">
        <v>-0.02</v>
      </c>
      <c r="AY18" s="20">
        <v>0</v>
      </c>
      <c r="AZ18" s="20">
        <v>-0.25</v>
      </c>
      <c r="BA18" s="20">
        <v>0.15</v>
      </c>
      <c r="BB18" s="20">
        <v>0.05</v>
      </c>
    </row>
    <row r="19" spans="1:54" x14ac:dyDescent="0.25">
      <c r="A19" s="8">
        <v>2032</v>
      </c>
      <c r="B19" s="19">
        <v>0.91</v>
      </c>
      <c r="C19" s="19">
        <v>0.35</v>
      </c>
      <c r="D19" s="19">
        <v>0.74</v>
      </c>
      <c r="E19" s="19">
        <v>0.87</v>
      </c>
      <c r="F19" s="19">
        <v>1</v>
      </c>
      <c r="G19" s="19">
        <v>0.67</v>
      </c>
      <c r="H19" s="19">
        <v>0</v>
      </c>
      <c r="I19" s="19">
        <v>-0.39</v>
      </c>
      <c r="J19" s="19">
        <v>0.97</v>
      </c>
      <c r="K19" s="19">
        <v>0.25</v>
      </c>
      <c r="L19" s="19">
        <v>0.74</v>
      </c>
      <c r="M19" s="19">
        <v>0.88</v>
      </c>
      <c r="N19" s="19">
        <v>0</v>
      </c>
      <c r="O19" s="19">
        <v>0.85</v>
      </c>
      <c r="P19" s="19">
        <v>0.14000000000000001</v>
      </c>
      <c r="Q19" s="19">
        <v>0</v>
      </c>
      <c r="R19" s="19">
        <v>-0.04</v>
      </c>
      <c r="S19" s="19">
        <v>0</v>
      </c>
      <c r="T19" s="19">
        <v>-7.0000000000000007E-2</v>
      </c>
      <c r="U19" s="19">
        <v>0.43</v>
      </c>
      <c r="V19" s="19">
        <v>1</v>
      </c>
      <c r="W19" s="19">
        <v>0</v>
      </c>
      <c r="X19" s="19">
        <v>0</v>
      </c>
      <c r="Y19" s="19">
        <v>0.38</v>
      </c>
      <c r="Z19" s="19">
        <v>0.42</v>
      </c>
      <c r="AA19" s="19">
        <v>0.41</v>
      </c>
      <c r="AB19" s="19">
        <v>0.26</v>
      </c>
      <c r="AC19" s="19">
        <v>0.11</v>
      </c>
      <c r="AD19" s="19">
        <v>0</v>
      </c>
      <c r="AE19" s="19">
        <v>0.08</v>
      </c>
      <c r="AF19" s="19">
        <v>0</v>
      </c>
      <c r="AG19" s="19">
        <v>0.17</v>
      </c>
      <c r="AH19" s="19">
        <v>0</v>
      </c>
      <c r="AI19" s="19">
        <v>0.41</v>
      </c>
      <c r="AJ19" s="19">
        <v>0.28999999999999998</v>
      </c>
      <c r="AK19" s="19">
        <v>0.96</v>
      </c>
      <c r="AL19" s="19">
        <v>0.71</v>
      </c>
      <c r="AM19" s="19">
        <v>0.28999999999999998</v>
      </c>
      <c r="AN19" s="19">
        <v>-0.92</v>
      </c>
      <c r="AO19" s="19">
        <v>0.13</v>
      </c>
      <c r="AP19" s="19">
        <v>0.31</v>
      </c>
      <c r="AQ19" s="19">
        <v>0.28999999999999998</v>
      </c>
      <c r="AR19" s="19">
        <v>0.84</v>
      </c>
      <c r="AS19" s="19">
        <v>0.01</v>
      </c>
      <c r="AT19" s="19">
        <v>-0.01</v>
      </c>
      <c r="AU19" s="19">
        <v>0.03</v>
      </c>
      <c r="AV19" s="19">
        <v>0</v>
      </c>
      <c r="AW19" s="19">
        <v>0</v>
      </c>
      <c r="AX19" s="19">
        <v>-0.09</v>
      </c>
      <c r="AY19" s="19">
        <v>0</v>
      </c>
      <c r="AZ19" s="19">
        <v>-0.33</v>
      </c>
      <c r="BA19" s="19">
        <v>0.15</v>
      </c>
      <c r="BB19" s="19">
        <v>0.03</v>
      </c>
    </row>
    <row r="20" spans="1:54" x14ac:dyDescent="0.25">
      <c r="A20" s="8">
        <v>2033</v>
      </c>
      <c r="B20" s="20">
        <v>0.91</v>
      </c>
      <c r="C20" s="20">
        <v>0.37</v>
      </c>
      <c r="D20" s="20">
        <v>0.74</v>
      </c>
      <c r="E20" s="20">
        <v>0.86</v>
      </c>
      <c r="F20" s="20">
        <v>1</v>
      </c>
      <c r="G20" s="20">
        <v>0.67</v>
      </c>
      <c r="H20" s="20">
        <v>0</v>
      </c>
      <c r="I20" s="20">
        <v>-0.4</v>
      </c>
      <c r="J20" s="20">
        <v>0.96</v>
      </c>
      <c r="K20" s="20">
        <v>0.26</v>
      </c>
      <c r="L20" s="20">
        <v>0.75</v>
      </c>
      <c r="M20" s="20">
        <v>0.89</v>
      </c>
      <c r="N20" s="20">
        <v>0</v>
      </c>
      <c r="O20" s="20">
        <v>0.84</v>
      </c>
      <c r="P20" s="20">
        <v>0.14000000000000001</v>
      </c>
      <c r="Q20" s="20">
        <v>0</v>
      </c>
      <c r="R20" s="20">
        <v>-7.0000000000000007E-2</v>
      </c>
      <c r="S20" s="20">
        <v>0</v>
      </c>
      <c r="T20" s="20">
        <v>-0.1</v>
      </c>
      <c r="U20" s="20">
        <v>0.43</v>
      </c>
      <c r="V20" s="20">
        <v>1</v>
      </c>
      <c r="W20" s="20">
        <v>0</v>
      </c>
      <c r="X20" s="20">
        <v>0</v>
      </c>
      <c r="Y20" s="20">
        <v>0.38</v>
      </c>
      <c r="Z20" s="20">
        <v>0.42</v>
      </c>
      <c r="AA20" s="20">
        <v>0.3</v>
      </c>
      <c r="AB20" s="20">
        <v>0.14000000000000001</v>
      </c>
      <c r="AC20" s="20">
        <v>0.13</v>
      </c>
      <c r="AD20" s="20">
        <v>0</v>
      </c>
      <c r="AE20" s="20">
        <v>0.09</v>
      </c>
      <c r="AF20" s="20">
        <v>0</v>
      </c>
      <c r="AG20" s="20">
        <v>0.18</v>
      </c>
      <c r="AH20" s="20">
        <v>0</v>
      </c>
      <c r="AI20" s="20">
        <v>0.42</v>
      </c>
      <c r="AJ20" s="20">
        <v>0.28999999999999998</v>
      </c>
      <c r="AK20" s="20">
        <v>0.96</v>
      </c>
      <c r="AL20" s="20">
        <v>0.81</v>
      </c>
      <c r="AM20" s="20">
        <v>0.28999999999999998</v>
      </c>
      <c r="AN20" s="20">
        <v>-0.91</v>
      </c>
      <c r="AO20" s="20">
        <v>0.13</v>
      </c>
      <c r="AP20" s="20">
        <v>0.43</v>
      </c>
      <c r="AQ20" s="20">
        <v>0.4</v>
      </c>
      <c r="AR20" s="20">
        <v>0.81</v>
      </c>
      <c r="AS20" s="20">
        <v>0.01</v>
      </c>
      <c r="AT20" s="20">
        <v>-0.01</v>
      </c>
      <c r="AU20" s="20">
        <v>0.04</v>
      </c>
      <c r="AV20" s="20">
        <v>0</v>
      </c>
      <c r="AW20" s="20">
        <v>0</v>
      </c>
      <c r="AX20" s="20">
        <v>-0.16</v>
      </c>
      <c r="AY20" s="20">
        <v>0</v>
      </c>
      <c r="AZ20" s="20">
        <v>-0.4</v>
      </c>
      <c r="BA20" s="20">
        <v>0.15</v>
      </c>
      <c r="BB20" s="20">
        <v>0.02</v>
      </c>
    </row>
    <row r="21" spans="1:54" x14ac:dyDescent="0.25">
      <c r="A21" s="8">
        <v>2034</v>
      </c>
      <c r="B21" s="19">
        <v>0.91</v>
      </c>
      <c r="C21" s="19">
        <v>0.38</v>
      </c>
      <c r="D21" s="19">
        <v>0.75</v>
      </c>
      <c r="E21" s="19">
        <v>0.86</v>
      </c>
      <c r="F21" s="19">
        <v>1</v>
      </c>
      <c r="G21" s="19">
        <v>0.68</v>
      </c>
      <c r="H21" s="19">
        <v>0</v>
      </c>
      <c r="I21" s="19">
        <v>-0.4</v>
      </c>
      <c r="J21" s="19">
        <v>0.96</v>
      </c>
      <c r="K21" s="19">
        <v>0.27</v>
      </c>
      <c r="L21" s="19">
        <v>0.76</v>
      </c>
      <c r="M21" s="19">
        <v>0.9</v>
      </c>
      <c r="N21" s="19">
        <v>0</v>
      </c>
      <c r="O21" s="19">
        <v>0.84</v>
      </c>
      <c r="P21" s="19">
        <v>0.13</v>
      </c>
      <c r="Q21" s="19">
        <v>0</v>
      </c>
      <c r="R21" s="19">
        <v>-0.11</v>
      </c>
      <c r="S21" s="19">
        <v>0</v>
      </c>
      <c r="T21" s="19">
        <v>-0.15</v>
      </c>
      <c r="U21" s="19">
        <v>0.43</v>
      </c>
      <c r="V21" s="19">
        <v>1</v>
      </c>
      <c r="W21" s="19">
        <v>0</v>
      </c>
      <c r="X21" s="19">
        <v>0</v>
      </c>
      <c r="Y21" s="19">
        <v>0.38</v>
      </c>
      <c r="Z21" s="19">
        <v>0.41</v>
      </c>
      <c r="AA21" s="19">
        <v>0.23</v>
      </c>
      <c r="AB21" s="19">
        <v>0.08</v>
      </c>
      <c r="AC21" s="19">
        <v>0.16</v>
      </c>
      <c r="AD21" s="19">
        <v>0</v>
      </c>
      <c r="AE21" s="19">
        <v>0.13</v>
      </c>
      <c r="AF21" s="19">
        <v>0</v>
      </c>
      <c r="AG21" s="19">
        <v>0.2</v>
      </c>
      <c r="AH21" s="19">
        <v>0</v>
      </c>
      <c r="AI21" s="19">
        <v>0.44</v>
      </c>
      <c r="AJ21" s="19">
        <v>0.28999999999999998</v>
      </c>
      <c r="AK21" s="19">
        <v>0.96</v>
      </c>
      <c r="AL21" s="19">
        <v>0.83</v>
      </c>
      <c r="AM21" s="19">
        <v>0.3</v>
      </c>
      <c r="AN21" s="19">
        <v>-0.9</v>
      </c>
      <c r="AO21" s="19">
        <v>0.13</v>
      </c>
      <c r="AP21" s="19">
        <v>0.5</v>
      </c>
      <c r="AQ21" s="19">
        <v>0.48</v>
      </c>
      <c r="AR21" s="19">
        <v>0.8</v>
      </c>
      <c r="AS21" s="19">
        <v>0.01</v>
      </c>
      <c r="AT21" s="19">
        <v>-0.01</v>
      </c>
      <c r="AU21" s="19">
        <v>0.08</v>
      </c>
      <c r="AV21" s="19">
        <v>0</v>
      </c>
      <c r="AW21" s="19">
        <v>0</v>
      </c>
      <c r="AX21" s="19">
        <v>-0.18</v>
      </c>
      <c r="AY21" s="19">
        <v>0</v>
      </c>
      <c r="AZ21" s="19">
        <v>-0.42</v>
      </c>
      <c r="BA21" s="19">
        <v>0.15</v>
      </c>
      <c r="BB21" s="19">
        <v>0.01</v>
      </c>
    </row>
    <row r="22" spans="1:54" x14ac:dyDescent="0.25">
      <c r="A22" s="8">
        <v>2035</v>
      </c>
      <c r="B22" s="20">
        <v>0.91</v>
      </c>
      <c r="C22" s="20">
        <v>0.38</v>
      </c>
      <c r="D22" s="20">
        <v>0.75</v>
      </c>
      <c r="E22" s="20">
        <v>0.86</v>
      </c>
      <c r="F22" s="20">
        <v>1</v>
      </c>
      <c r="G22" s="20">
        <v>0.68</v>
      </c>
      <c r="H22" s="20">
        <v>0</v>
      </c>
      <c r="I22" s="20">
        <v>-0.4</v>
      </c>
      <c r="J22" s="20">
        <v>0.96</v>
      </c>
      <c r="K22" s="20">
        <v>0.3</v>
      </c>
      <c r="L22" s="20">
        <v>0.76</v>
      </c>
      <c r="M22" s="20">
        <v>0.91</v>
      </c>
      <c r="N22" s="20">
        <v>0</v>
      </c>
      <c r="O22" s="20">
        <v>0.84</v>
      </c>
      <c r="P22" s="20">
        <v>0.12</v>
      </c>
      <c r="Q22" s="20">
        <v>0</v>
      </c>
      <c r="R22" s="20">
        <v>-0.15</v>
      </c>
      <c r="S22" s="20">
        <v>0</v>
      </c>
      <c r="T22" s="20">
        <v>-0.21</v>
      </c>
      <c r="U22" s="20">
        <v>0.42</v>
      </c>
      <c r="V22" s="20">
        <v>1</v>
      </c>
      <c r="W22" s="20">
        <v>0</v>
      </c>
      <c r="X22" s="20">
        <v>0</v>
      </c>
      <c r="Y22" s="20">
        <v>0.37</v>
      </c>
      <c r="Z22" s="20">
        <v>0.41</v>
      </c>
      <c r="AA22" s="20">
        <v>0.19</v>
      </c>
      <c r="AB22" s="20">
        <v>0.03</v>
      </c>
      <c r="AC22" s="20">
        <v>0.2</v>
      </c>
      <c r="AD22" s="20">
        <v>0</v>
      </c>
      <c r="AE22" s="20">
        <v>0.16</v>
      </c>
      <c r="AF22" s="20">
        <v>0</v>
      </c>
      <c r="AG22" s="20">
        <v>0.23</v>
      </c>
      <c r="AH22" s="20">
        <v>0</v>
      </c>
      <c r="AI22" s="20">
        <v>0.44</v>
      </c>
      <c r="AJ22" s="20">
        <v>0.28999999999999998</v>
      </c>
      <c r="AK22" s="20">
        <v>0.96</v>
      </c>
      <c r="AL22" s="20">
        <v>0.82</v>
      </c>
      <c r="AM22" s="20">
        <v>0.3</v>
      </c>
      <c r="AN22" s="20">
        <v>-0.91</v>
      </c>
      <c r="AO22" s="20">
        <v>0.13</v>
      </c>
      <c r="AP22" s="20">
        <v>0.56999999999999995</v>
      </c>
      <c r="AQ22" s="20">
        <v>0.55000000000000004</v>
      </c>
      <c r="AR22" s="20">
        <v>0.79</v>
      </c>
      <c r="AS22" s="20">
        <v>0.01</v>
      </c>
      <c r="AT22" s="20">
        <v>-0.01</v>
      </c>
      <c r="AU22" s="20">
        <v>0.11</v>
      </c>
      <c r="AV22" s="20">
        <v>0</v>
      </c>
      <c r="AW22" s="20">
        <v>0.01</v>
      </c>
      <c r="AX22" s="20">
        <v>-0.18</v>
      </c>
      <c r="AY22" s="20">
        <v>0</v>
      </c>
      <c r="AZ22" s="20">
        <v>-0.41</v>
      </c>
      <c r="BA22" s="20">
        <v>0.15</v>
      </c>
      <c r="BB22" s="20">
        <v>0.01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P49"/>
  <sheetViews>
    <sheetView workbookViewId="0">
      <selection activeCell="L16" sqref="L16"/>
    </sheetView>
  </sheetViews>
  <sheetFormatPr defaultRowHeight="15" x14ac:dyDescent="0.25"/>
  <cols>
    <col min="1" max="1" width="18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5.42578125" customWidth="1"/>
    <col min="7" max="7" width="5" customWidth="1"/>
    <col min="8" max="8" width="12.14062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6.28515625" customWidth="1"/>
    <col min="14" max="14" width="10.5703125" customWidth="1"/>
    <col min="15" max="15" width="7.7109375" customWidth="1"/>
    <col min="16" max="16" width="8.140625" customWidth="1"/>
    <col min="17" max="17" width="15.42578125" customWidth="1"/>
    <col min="18" max="18" width="12.5703125" customWidth="1"/>
    <col min="19" max="19" width="11.28515625" customWidth="1"/>
    <col min="20" max="20" width="8.7109375" customWidth="1"/>
    <col min="21" max="21" width="9.42578125" customWidth="1"/>
    <col min="22" max="22" width="11.28515625" customWidth="1"/>
    <col min="23" max="24" width="11.7109375" customWidth="1"/>
    <col min="25" max="25" width="8.85546875" customWidth="1"/>
    <col min="26" max="26" width="9.5703125" customWidth="1"/>
    <col min="27" max="27" width="6.42578125" customWidth="1"/>
    <col min="28" max="28" width="21.42578125" customWidth="1"/>
    <col min="29" max="29" width="8.85546875" customWidth="1"/>
    <col min="30" max="30" width="10.42578125" customWidth="1"/>
    <col min="31" max="31" width="8.5703125" customWidth="1"/>
    <col min="32" max="32" width="9.28515625" customWidth="1"/>
    <col min="33" max="34" width="11.85546875" customWidth="1"/>
    <col min="35" max="35" width="12.5703125" customWidth="1"/>
    <col min="36" max="36" width="11.5703125" customWidth="1"/>
    <col min="37" max="37" width="4.85546875" customWidth="1"/>
    <col min="38" max="38" width="5.42578125" customWidth="1"/>
    <col min="39" max="39" width="10.5703125" customWidth="1"/>
    <col min="40" max="40" width="11.28515625" customWidth="1"/>
    <col min="41" max="41" width="4.85546875" customWidth="1"/>
    <col min="42" max="42" width="9.42578125" customWidth="1"/>
  </cols>
  <sheetData>
    <row r="1" spans="1:42" ht="12.75" customHeight="1" x14ac:dyDescent="0.25">
      <c r="A1" s="6" t="s">
        <v>61</v>
      </c>
    </row>
    <row r="2" spans="1:42" ht="12.75" customHeight="1" x14ac:dyDescent="0.25">
      <c r="A2" s="6" t="s">
        <v>138</v>
      </c>
    </row>
    <row r="3" spans="1:42" x14ac:dyDescent="0.25">
      <c r="A3" s="12" t="s">
        <v>135</v>
      </c>
    </row>
    <row r="4" spans="1:42" x14ac:dyDescent="0.25">
      <c r="A4" s="14" t="s">
        <v>47</v>
      </c>
      <c r="B4" s="14"/>
      <c r="C4" s="14"/>
      <c r="D4" s="14"/>
      <c r="E4" s="14"/>
      <c r="F4" s="14"/>
      <c r="G4" s="14"/>
      <c r="H4" s="14"/>
      <c r="I4" s="14"/>
      <c r="J4" s="14"/>
      <c r="K4" s="14"/>
      <c r="L4" s="14"/>
      <c r="M4" s="14"/>
      <c r="N4" s="14"/>
      <c r="O4" s="14"/>
      <c r="P4" s="14"/>
      <c r="Q4" s="14"/>
      <c r="R4" s="14"/>
      <c r="S4" s="14"/>
      <c r="T4" s="14"/>
      <c r="U4" s="14"/>
      <c r="V4" s="14"/>
      <c r="W4" s="14"/>
      <c r="X4" s="14"/>
      <c r="Y4" s="14"/>
      <c r="Z4" s="14"/>
      <c r="AA4" s="14"/>
      <c r="AB4" s="14"/>
      <c r="AC4" s="14"/>
      <c r="AD4" s="14"/>
      <c r="AE4" s="14"/>
      <c r="AF4" s="14"/>
      <c r="AG4" s="14"/>
      <c r="AH4" s="14"/>
      <c r="AI4" s="14"/>
      <c r="AJ4" s="14"/>
      <c r="AK4" s="14"/>
      <c r="AL4" s="14"/>
      <c r="AM4" s="14"/>
      <c r="AN4" s="14"/>
      <c r="AO4" s="14"/>
      <c r="AP4" s="14"/>
    </row>
    <row r="5" spans="1:42" x14ac:dyDescent="0.25">
      <c r="A5" s="21" t="s">
        <v>7</v>
      </c>
      <c r="B5" s="21" t="s">
        <v>8</v>
      </c>
      <c r="C5" s="21" t="s">
        <v>9</v>
      </c>
      <c r="D5" s="21" t="s">
        <v>10</v>
      </c>
      <c r="E5" s="21" t="s">
        <v>11</v>
      </c>
      <c r="F5" s="21" t="s">
        <v>276</v>
      </c>
      <c r="G5" s="21" t="s">
        <v>12</v>
      </c>
      <c r="H5" s="21" t="s">
        <v>13</v>
      </c>
      <c r="I5" s="21" t="s">
        <v>6</v>
      </c>
      <c r="J5" s="21" t="s">
        <v>14</v>
      </c>
      <c r="K5" s="21" t="s">
        <v>15</v>
      </c>
      <c r="L5" s="21" t="s">
        <v>16</v>
      </c>
      <c r="M5" s="21" t="s">
        <v>17</v>
      </c>
      <c r="N5" s="21" t="s">
        <v>18</v>
      </c>
      <c r="O5" s="21" t="s">
        <v>19</v>
      </c>
      <c r="P5" s="21" t="s">
        <v>20</v>
      </c>
      <c r="Q5" s="21" t="s">
        <v>21</v>
      </c>
      <c r="R5" s="21" t="s">
        <v>22</v>
      </c>
      <c r="S5" s="21" t="s">
        <v>23</v>
      </c>
      <c r="T5" s="21" t="s">
        <v>24</v>
      </c>
      <c r="U5" s="21" t="s">
        <v>25</v>
      </c>
      <c r="V5" s="21" t="s">
        <v>26</v>
      </c>
      <c r="W5" s="21" t="s">
        <v>27</v>
      </c>
      <c r="X5" s="21" t="s">
        <v>28</v>
      </c>
      <c r="Y5" s="21" t="s">
        <v>29</v>
      </c>
      <c r="Z5" s="21" t="s">
        <v>30</v>
      </c>
      <c r="AA5" s="21" t="s">
        <v>31</v>
      </c>
      <c r="AB5" s="21" t="s">
        <v>32</v>
      </c>
      <c r="AC5" s="21" t="s">
        <v>33</v>
      </c>
      <c r="AD5" s="21" t="s">
        <v>34</v>
      </c>
      <c r="AE5" s="21" t="s">
        <v>35</v>
      </c>
      <c r="AF5" s="21" t="s">
        <v>36</v>
      </c>
      <c r="AG5" s="21" t="s">
        <v>37</v>
      </c>
      <c r="AH5" s="21" t="s">
        <v>38</v>
      </c>
      <c r="AI5" s="21" t="s">
        <v>39</v>
      </c>
      <c r="AJ5" s="21" t="s">
        <v>40</v>
      </c>
      <c r="AK5" s="21" t="s">
        <v>46</v>
      </c>
      <c r="AL5" s="21" t="s">
        <v>41</v>
      </c>
      <c r="AM5" s="21" t="s">
        <v>42</v>
      </c>
      <c r="AN5" s="21" t="s">
        <v>43</v>
      </c>
      <c r="AO5" s="21" t="s">
        <v>44</v>
      </c>
      <c r="AP5" s="21" t="s">
        <v>45</v>
      </c>
    </row>
    <row r="6" spans="1:42" x14ac:dyDescent="0.25">
      <c r="A6" s="8">
        <v>2016</v>
      </c>
      <c r="B6" s="9">
        <v>1560</v>
      </c>
      <c r="C6" s="9">
        <v>210</v>
      </c>
      <c r="D6" s="9">
        <v>850</v>
      </c>
      <c r="E6" s="9">
        <v>1530</v>
      </c>
      <c r="F6" s="9">
        <v>150</v>
      </c>
      <c r="G6" s="9">
        <v>119</v>
      </c>
      <c r="H6" s="9">
        <v>200</v>
      </c>
      <c r="I6" s="9">
        <v>820</v>
      </c>
      <c r="J6" s="9">
        <v>56</v>
      </c>
      <c r="K6" s="9">
        <v>358</v>
      </c>
      <c r="L6" s="9">
        <v>358</v>
      </c>
      <c r="M6" s="9">
        <v>1400</v>
      </c>
      <c r="N6" s="9">
        <v>77</v>
      </c>
      <c r="O6" s="9">
        <v>120</v>
      </c>
      <c r="P6" s="9">
        <v>120</v>
      </c>
      <c r="Q6" s="9">
        <v>1530</v>
      </c>
      <c r="R6" s="9">
        <v>300</v>
      </c>
      <c r="S6" s="9">
        <v>300</v>
      </c>
      <c r="T6" s="9">
        <v>1030</v>
      </c>
      <c r="U6" s="9">
        <v>1030</v>
      </c>
      <c r="V6" s="9">
        <v>241</v>
      </c>
      <c r="W6" s="9">
        <v>241</v>
      </c>
      <c r="X6" s="9">
        <v>439</v>
      </c>
      <c r="Y6" s="9">
        <v>439</v>
      </c>
      <c r="Z6" s="9">
        <v>439</v>
      </c>
      <c r="AA6" s="9">
        <v>110</v>
      </c>
      <c r="AB6" s="9">
        <v>1530</v>
      </c>
      <c r="AC6" s="9">
        <v>151</v>
      </c>
      <c r="AD6" s="9">
        <v>151</v>
      </c>
      <c r="AE6" s="9">
        <v>233</v>
      </c>
      <c r="AF6" s="9">
        <v>233</v>
      </c>
      <c r="AG6" s="9">
        <v>1530</v>
      </c>
      <c r="AH6" s="9">
        <v>314</v>
      </c>
      <c r="AI6" s="9">
        <v>314</v>
      </c>
      <c r="AJ6" s="9">
        <v>155</v>
      </c>
      <c r="AK6" s="9">
        <v>700</v>
      </c>
      <c r="AL6" s="9">
        <v>429</v>
      </c>
      <c r="AM6" s="9">
        <v>384</v>
      </c>
      <c r="AN6" s="9">
        <v>384</v>
      </c>
      <c r="AO6" s="9">
        <v>130</v>
      </c>
      <c r="AP6" s="9">
        <v>120</v>
      </c>
    </row>
    <row r="7" spans="1:42" x14ac:dyDescent="0.25">
      <c r="A7" s="8">
        <v>2017</v>
      </c>
      <c r="B7" s="10">
        <v>1560</v>
      </c>
      <c r="C7" s="10">
        <v>210</v>
      </c>
      <c r="D7" s="10">
        <v>850</v>
      </c>
      <c r="E7" s="10">
        <v>1530</v>
      </c>
      <c r="F7" s="10">
        <v>150</v>
      </c>
      <c r="G7" s="10">
        <v>119</v>
      </c>
      <c r="H7" s="10">
        <v>200</v>
      </c>
      <c r="I7" s="10">
        <v>820</v>
      </c>
      <c r="J7" s="10">
        <v>56</v>
      </c>
      <c r="K7" s="10">
        <v>358</v>
      </c>
      <c r="L7" s="10">
        <v>358</v>
      </c>
      <c r="M7" s="10">
        <v>1400</v>
      </c>
      <c r="N7" s="10">
        <v>77</v>
      </c>
      <c r="O7" s="10">
        <v>120</v>
      </c>
      <c r="P7" s="10">
        <v>120</v>
      </c>
      <c r="Q7" s="10">
        <v>1530</v>
      </c>
      <c r="R7" s="10">
        <v>300</v>
      </c>
      <c r="S7" s="10">
        <v>300</v>
      </c>
      <c r="T7" s="10">
        <v>1030</v>
      </c>
      <c r="U7" s="10">
        <v>1030</v>
      </c>
      <c r="V7" s="10">
        <v>241</v>
      </c>
      <c r="W7" s="10">
        <v>241</v>
      </c>
      <c r="X7" s="10">
        <v>439</v>
      </c>
      <c r="Y7" s="10">
        <v>439</v>
      </c>
      <c r="Z7" s="10">
        <v>439</v>
      </c>
      <c r="AA7" s="10">
        <v>110</v>
      </c>
      <c r="AB7" s="10">
        <v>1530</v>
      </c>
      <c r="AC7" s="10">
        <v>151</v>
      </c>
      <c r="AD7" s="10">
        <v>151</v>
      </c>
      <c r="AE7" s="10">
        <v>233</v>
      </c>
      <c r="AF7" s="10">
        <v>233</v>
      </c>
      <c r="AG7" s="10">
        <v>1530</v>
      </c>
      <c r="AH7" s="10">
        <v>314</v>
      </c>
      <c r="AI7" s="10">
        <v>314</v>
      </c>
      <c r="AJ7" s="10">
        <v>155</v>
      </c>
      <c r="AK7" s="10">
        <v>700</v>
      </c>
      <c r="AL7" s="10">
        <v>429</v>
      </c>
      <c r="AM7" s="10">
        <v>384</v>
      </c>
      <c r="AN7" s="10">
        <v>384</v>
      </c>
      <c r="AO7" s="10">
        <v>130</v>
      </c>
      <c r="AP7" s="10">
        <v>120</v>
      </c>
    </row>
    <row r="8" spans="1:42" x14ac:dyDescent="0.25">
      <c r="A8" s="8">
        <v>2018</v>
      </c>
      <c r="B8" s="9">
        <v>1560</v>
      </c>
      <c r="C8" s="9">
        <v>210</v>
      </c>
      <c r="D8" s="9">
        <v>850</v>
      </c>
      <c r="E8" s="9">
        <v>1530</v>
      </c>
      <c r="F8" s="9">
        <v>150</v>
      </c>
      <c r="G8" s="9">
        <v>119</v>
      </c>
      <c r="H8" s="9">
        <v>200</v>
      </c>
      <c r="I8" s="9">
        <v>820</v>
      </c>
      <c r="J8" s="9">
        <v>56</v>
      </c>
      <c r="K8" s="9">
        <v>358</v>
      </c>
      <c r="L8" s="9">
        <v>358</v>
      </c>
      <c r="M8" s="9">
        <v>1400</v>
      </c>
      <c r="N8" s="9">
        <v>77</v>
      </c>
      <c r="O8" s="9">
        <v>120</v>
      </c>
      <c r="P8" s="9">
        <v>120</v>
      </c>
      <c r="Q8" s="9">
        <v>1530</v>
      </c>
      <c r="R8" s="9">
        <v>300</v>
      </c>
      <c r="S8" s="9">
        <v>300</v>
      </c>
      <c r="T8" s="9">
        <v>1030</v>
      </c>
      <c r="U8" s="9">
        <v>1030</v>
      </c>
      <c r="V8" s="9">
        <v>241</v>
      </c>
      <c r="W8" s="9">
        <v>241</v>
      </c>
      <c r="X8" s="9">
        <v>439</v>
      </c>
      <c r="Y8" s="9">
        <v>439</v>
      </c>
      <c r="Z8" s="9">
        <v>439</v>
      </c>
      <c r="AA8" s="9">
        <v>110</v>
      </c>
      <c r="AB8" s="9">
        <v>1530</v>
      </c>
      <c r="AC8" s="9">
        <v>151</v>
      </c>
      <c r="AD8" s="9">
        <v>151</v>
      </c>
      <c r="AE8" s="9">
        <v>233</v>
      </c>
      <c r="AF8" s="9">
        <v>233</v>
      </c>
      <c r="AG8" s="9">
        <v>1530</v>
      </c>
      <c r="AH8" s="9">
        <v>314</v>
      </c>
      <c r="AI8" s="9">
        <v>314</v>
      </c>
      <c r="AJ8" s="9">
        <v>155</v>
      </c>
      <c r="AK8" s="9">
        <v>700</v>
      </c>
      <c r="AL8" s="9">
        <v>429</v>
      </c>
      <c r="AM8" s="9">
        <v>384</v>
      </c>
      <c r="AN8" s="9">
        <v>384</v>
      </c>
      <c r="AO8" s="9">
        <v>130</v>
      </c>
      <c r="AP8" s="9">
        <v>120</v>
      </c>
    </row>
    <row r="9" spans="1:42" x14ac:dyDescent="0.25">
      <c r="A9" s="8">
        <v>2019</v>
      </c>
      <c r="B9" s="10">
        <v>1560</v>
      </c>
      <c r="C9" s="10">
        <v>210</v>
      </c>
      <c r="D9" s="10">
        <v>850</v>
      </c>
      <c r="E9" s="10">
        <v>1530</v>
      </c>
      <c r="F9" s="10">
        <v>150</v>
      </c>
      <c r="G9" s="10">
        <v>119</v>
      </c>
      <c r="H9" s="10">
        <v>200</v>
      </c>
      <c r="I9" s="10">
        <v>820</v>
      </c>
      <c r="J9" s="10">
        <v>56</v>
      </c>
      <c r="K9" s="10">
        <v>358</v>
      </c>
      <c r="L9" s="10">
        <v>358</v>
      </c>
      <c r="M9" s="10">
        <v>1400</v>
      </c>
      <c r="N9" s="10">
        <v>77</v>
      </c>
      <c r="O9" s="10">
        <v>120</v>
      </c>
      <c r="P9" s="10">
        <v>120</v>
      </c>
      <c r="Q9" s="10">
        <v>1530</v>
      </c>
      <c r="R9" s="10">
        <v>300</v>
      </c>
      <c r="S9" s="10">
        <v>300</v>
      </c>
      <c r="T9" s="10">
        <v>1030</v>
      </c>
      <c r="U9" s="10">
        <v>1030</v>
      </c>
      <c r="V9" s="10">
        <v>241</v>
      </c>
      <c r="W9" s="10">
        <v>241</v>
      </c>
      <c r="X9" s="10">
        <v>439</v>
      </c>
      <c r="Y9" s="10">
        <v>439</v>
      </c>
      <c r="Z9" s="10">
        <v>439</v>
      </c>
      <c r="AA9" s="10">
        <v>110</v>
      </c>
      <c r="AB9" s="10">
        <v>1530</v>
      </c>
      <c r="AC9" s="10">
        <v>151</v>
      </c>
      <c r="AD9" s="10">
        <v>151</v>
      </c>
      <c r="AE9" s="10">
        <v>233</v>
      </c>
      <c r="AF9" s="10">
        <v>233</v>
      </c>
      <c r="AG9" s="10">
        <v>1530</v>
      </c>
      <c r="AH9" s="10">
        <v>314</v>
      </c>
      <c r="AI9" s="10">
        <v>314</v>
      </c>
      <c r="AJ9" s="10">
        <v>155</v>
      </c>
      <c r="AK9" s="10">
        <v>700</v>
      </c>
      <c r="AL9" s="10">
        <v>429</v>
      </c>
      <c r="AM9" s="10">
        <v>384</v>
      </c>
      <c r="AN9" s="10">
        <v>384</v>
      </c>
      <c r="AO9" s="10">
        <v>130</v>
      </c>
      <c r="AP9" s="10">
        <v>120</v>
      </c>
    </row>
    <row r="10" spans="1:42" x14ac:dyDescent="0.25">
      <c r="A10" s="8">
        <v>2020</v>
      </c>
      <c r="B10" s="9">
        <v>1560</v>
      </c>
      <c r="C10" s="9">
        <v>210</v>
      </c>
      <c r="D10" s="9">
        <v>850</v>
      </c>
      <c r="E10" s="9">
        <v>1530</v>
      </c>
      <c r="F10" s="9">
        <v>150</v>
      </c>
      <c r="G10" s="9">
        <v>119</v>
      </c>
      <c r="H10" s="9">
        <v>200</v>
      </c>
      <c r="I10" s="9">
        <v>820</v>
      </c>
      <c r="J10" s="9">
        <v>56</v>
      </c>
      <c r="K10" s="9">
        <v>358</v>
      </c>
      <c r="L10" s="9">
        <v>358</v>
      </c>
      <c r="M10" s="9">
        <v>1400</v>
      </c>
      <c r="N10" s="9">
        <v>77</v>
      </c>
      <c r="O10" s="9">
        <v>120</v>
      </c>
      <c r="P10" s="9">
        <v>120</v>
      </c>
      <c r="Q10" s="9">
        <v>1530</v>
      </c>
      <c r="R10" s="9">
        <v>300</v>
      </c>
      <c r="S10" s="9">
        <v>300</v>
      </c>
      <c r="T10" s="9">
        <v>1030</v>
      </c>
      <c r="U10" s="9">
        <v>1030</v>
      </c>
      <c r="V10" s="9">
        <v>241</v>
      </c>
      <c r="W10" s="9">
        <v>241</v>
      </c>
      <c r="X10" s="9">
        <v>439</v>
      </c>
      <c r="Y10" s="9">
        <v>439</v>
      </c>
      <c r="Z10" s="9">
        <v>439</v>
      </c>
      <c r="AA10" s="9">
        <v>110</v>
      </c>
      <c r="AB10" s="9">
        <v>1530</v>
      </c>
      <c r="AC10" s="9">
        <v>151</v>
      </c>
      <c r="AD10" s="9">
        <v>151</v>
      </c>
      <c r="AE10" s="9">
        <v>233</v>
      </c>
      <c r="AF10" s="9">
        <v>233</v>
      </c>
      <c r="AG10" s="9">
        <v>1530</v>
      </c>
      <c r="AH10" s="9">
        <v>314</v>
      </c>
      <c r="AI10" s="9">
        <v>314</v>
      </c>
      <c r="AJ10" s="9">
        <v>155</v>
      </c>
      <c r="AK10" s="9">
        <v>700</v>
      </c>
      <c r="AL10" s="9">
        <v>429</v>
      </c>
      <c r="AM10" s="9">
        <v>384</v>
      </c>
      <c r="AN10" s="9">
        <v>384</v>
      </c>
      <c r="AO10" s="9">
        <v>130</v>
      </c>
      <c r="AP10" s="9">
        <v>120</v>
      </c>
    </row>
    <row r="11" spans="1:42" x14ac:dyDescent="0.25">
      <c r="A11" s="8">
        <v>2021</v>
      </c>
      <c r="B11" s="10">
        <v>1560</v>
      </c>
      <c r="C11" s="10">
        <v>210</v>
      </c>
      <c r="D11" s="10">
        <v>850</v>
      </c>
      <c r="E11" s="10">
        <v>1530</v>
      </c>
      <c r="F11" s="10">
        <v>150</v>
      </c>
      <c r="G11" s="10">
        <v>119</v>
      </c>
      <c r="H11" s="10">
        <v>200</v>
      </c>
      <c r="I11" s="10">
        <v>820</v>
      </c>
      <c r="J11" s="10">
        <v>56</v>
      </c>
      <c r="K11" s="10">
        <v>358</v>
      </c>
      <c r="L11" s="10">
        <v>358</v>
      </c>
      <c r="M11" s="10">
        <v>1400</v>
      </c>
      <c r="N11" s="10">
        <v>77</v>
      </c>
      <c r="O11" s="10">
        <v>120</v>
      </c>
      <c r="P11" s="10">
        <v>120</v>
      </c>
      <c r="Q11" s="10">
        <v>1530</v>
      </c>
      <c r="R11" s="10">
        <v>300</v>
      </c>
      <c r="S11" s="10">
        <v>300</v>
      </c>
      <c r="T11" s="10">
        <v>1030</v>
      </c>
      <c r="U11" s="10">
        <v>1030</v>
      </c>
      <c r="V11" s="10">
        <v>241</v>
      </c>
      <c r="W11" s="10">
        <v>241</v>
      </c>
      <c r="X11" s="10">
        <v>439</v>
      </c>
      <c r="Y11" s="10">
        <v>439</v>
      </c>
      <c r="Z11" s="10">
        <v>439</v>
      </c>
      <c r="AA11" s="10">
        <v>110</v>
      </c>
      <c r="AB11" s="10">
        <v>1530</v>
      </c>
      <c r="AC11" s="10">
        <v>151</v>
      </c>
      <c r="AD11" s="10">
        <v>151</v>
      </c>
      <c r="AE11" s="10">
        <v>233</v>
      </c>
      <c r="AF11" s="10">
        <v>233</v>
      </c>
      <c r="AG11" s="10">
        <v>1530</v>
      </c>
      <c r="AH11" s="10">
        <v>314</v>
      </c>
      <c r="AI11" s="10">
        <v>314</v>
      </c>
      <c r="AJ11" s="10">
        <v>155</v>
      </c>
      <c r="AK11" s="10">
        <v>700</v>
      </c>
      <c r="AL11" s="10">
        <v>429</v>
      </c>
      <c r="AM11" s="10">
        <v>384</v>
      </c>
      <c r="AN11" s="10">
        <v>384</v>
      </c>
      <c r="AO11" s="10">
        <v>130</v>
      </c>
      <c r="AP11" s="10">
        <v>120</v>
      </c>
    </row>
    <row r="12" spans="1:42" x14ac:dyDescent="0.25">
      <c r="A12" s="8">
        <v>2022</v>
      </c>
      <c r="B12" s="9">
        <v>1560</v>
      </c>
      <c r="C12" s="9">
        <v>210</v>
      </c>
      <c r="D12" s="9">
        <v>850</v>
      </c>
      <c r="E12" s="9">
        <v>1530</v>
      </c>
      <c r="F12" s="9">
        <v>150</v>
      </c>
      <c r="G12" s="9">
        <v>119</v>
      </c>
      <c r="H12" s="9">
        <v>200</v>
      </c>
      <c r="I12" s="9">
        <v>820</v>
      </c>
      <c r="J12" s="9">
        <v>56</v>
      </c>
      <c r="K12" s="9">
        <v>358</v>
      </c>
      <c r="L12" s="9">
        <v>358</v>
      </c>
      <c r="M12" s="9">
        <v>1400</v>
      </c>
      <c r="N12" s="9">
        <v>77</v>
      </c>
      <c r="O12" s="9">
        <v>120</v>
      </c>
      <c r="P12" s="9">
        <v>120</v>
      </c>
      <c r="Q12" s="9">
        <v>1530</v>
      </c>
      <c r="R12" s="9">
        <v>300</v>
      </c>
      <c r="S12" s="9">
        <v>300</v>
      </c>
      <c r="T12" s="9">
        <v>1030</v>
      </c>
      <c r="U12" s="9">
        <v>1030</v>
      </c>
      <c r="V12" s="9">
        <v>241</v>
      </c>
      <c r="W12" s="9">
        <v>241</v>
      </c>
      <c r="X12" s="9">
        <v>439</v>
      </c>
      <c r="Y12" s="9">
        <v>439</v>
      </c>
      <c r="Z12" s="9">
        <v>439</v>
      </c>
      <c r="AA12" s="9">
        <v>110</v>
      </c>
      <c r="AB12" s="9">
        <v>1530</v>
      </c>
      <c r="AC12" s="9">
        <v>151</v>
      </c>
      <c r="AD12" s="9">
        <v>151</v>
      </c>
      <c r="AE12" s="9">
        <v>233</v>
      </c>
      <c r="AF12" s="9">
        <v>233</v>
      </c>
      <c r="AG12" s="9">
        <v>1530</v>
      </c>
      <c r="AH12" s="9">
        <v>314</v>
      </c>
      <c r="AI12" s="9">
        <v>314</v>
      </c>
      <c r="AJ12" s="9">
        <v>155</v>
      </c>
      <c r="AK12" s="9">
        <v>700</v>
      </c>
      <c r="AL12" s="9">
        <v>429</v>
      </c>
      <c r="AM12" s="9">
        <v>384</v>
      </c>
      <c r="AN12" s="9">
        <v>384</v>
      </c>
      <c r="AO12" s="9">
        <v>130</v>
      </c>
      <c r="AP12" s="9">
        <v>120</v>
      </c>
    </row>
    <row r="13" spans="1:42" x14ac:dyDescent="0.25">
      <c r="A13" s="8">
        <v>2023</v>
      </c>
      <c r="B13" s="10">
        <v>1560</v>
      </c>
      <c r="C13" s="10">
        <v>210</v>
      </c>
      <c r="D13" s="10">
        <v>850</v>
      </c>
      <c r="E13" s="10">
        <v>1530</v>
      </c>
      <c r="F13" s="10">
        <v>150</v>
      </c>
      <c r="G13" s="10">
        <v>119</v>
      </c>
      <c r="H13" s="10">
        <v>200</v>
      </c>
      <c r="I13" s="10">
        <v>820</v>
      </c>
      <c r="J13" s="10">
        <v>56</v>
      </c>
      <c r="K13" s="10">
        <v>358</v>
      </c>
      <c r="L13" s="10">
        <v>358</v>
      </c>
      <c r="M13" s="10">
        <v>1400</v>
      </c>
      <c r="N13" s="10">
        <v>77</v>
      </c>
      <c r="O13" s="10">
        <v>120</v>
      </c>
      <c r="P13" s="10">
        <v>120</v>
      </c>
      <c r="Q13" s="10">
        <v>1530</v>
      </c>
      <c r="R13" s="10">
        <v>300</v>
      </c>
      <c r="S13" s="10">
        <v>300</v>
      </c>
      <c r="T13" s="10">
        <v>1030</v>
      </c>
      <c r="U13" s="10">
        <v>1030</v>
      </c>
      <c r="V13" s="10">
        <v>241</v>
      </c>
      <c r="W13" s="10">
        <v>241</v>
      </c>
      <c r="X13" s="10">
        <v>439</v>
      </c>
      <c r="Y13" s="10">
        <v>439</v>
      </c>
      <c r="Z13" s="10">
        <v>439</v>
      </c>
      <c r="AA13" s="10">
        <v>110</v>
      </c>
      <c r="AB13" s="10">
        <v>1530</v>
      </c>
      <c r="AC13" s="10">
        <v>151</v>
      </c>
      <c r="AD13" s="10">
        <v>151</v>
      </c>
      <c r="AE13" s="10">
        <v>233</v>
      </c>
      <c r="AF13" s="10">
        <v>233</v>
      </c>
      <c r="AG13" s="10">
        <v>1530</v>
      </c>
      <c r="AH13" s="10">
        <v>314</v>
      </c>
      <c r="AI13" s="10">
        <v>314</v>
      </c>
      <c r="AJ13" s="10">
        <v>155</v>
      </c>
      <c r="AK13" s="10">
        <v>700</v>
      </c>
      <c r="AL13" s="10">
        <v>429</v>
      </c>
      <c r="AM13" s="10">
        <v>384</v>
      </c>
      <c r="AN13" s="10">
        <v>384</v>
      </c>
      <c r="AO13" s="10">
        <v>130</v>
      </c>
      <c r="AP13" s="10">
        <v>120</v>
      </c>
    </row>
    <row r="14" spans="1:42" x14ac:dyDescent="0.25">
      <c r="A14" s="8">
        <v>2024</v>
      </c>
      <c r="B14" s="9">
        <v>1560</v>
      </c>
      <c r="C14" s="9">
        <v>210</v>
      </c>
      <c r="D14" s="9">
        <v>850</v>
      </c>
      <c r="E14" s="9">
        <v>1530</v>
      </c>
      <c r="F14" s="9">
        <v>150</v>
      </c>
      <c r="G14" s="9">
        <v>119</v>
      </c>
      <c r="H14" s="9">
        <v>200</v>
      </c>
      <c r="I14" s="9">
        <v>820</v>
      </c>
      <c r="J14" s="9">
        <v>56</v>
      </c>
      <c r="K14" s="9">
        <v>358</v>
      </c>
      <c r="L14" s="9">
        <v>358</v>
      </c>
      <c r="M14" s="9">
        <v>1400</v>
      </c>
      <c r="N14" s="9">
        <v>77</v>
      </c>
      <c r="O14" s="9">
        <v>120</v>
      </c>
      <c r="P14" s="9">
        <v>120</v>
      </c>
      <c r="Q14" s="9">
        <v>1530</v>
      </c>
      <c r="R14" s="9">
        <v>300</v>
      </c>
      <c r="S14" s="9">
        <v>300</v>
      </c>
      <c r="T14" s="9">
        <v>1030</v>
      </c>
      <c r="U14" s="9">
        <v>1030</v>
      </c>
      <c r="V14" s="9">
        <v>241</v>
      </c>
      <c r="W14" s="9">
        <v>241</v>
      </c>
      <c r="X14" s="9">
        <v>439</v>
      </c>
      <c r="Y14" s="9">
        <v>439</v>
      </c>
      <c r="Z14" s="9">
        <v>439</v>
      </c>
      <c r="AA14" s="9">
        <v>110</v>
      </c>
      <c r="AB14" s="9">
        <v>1530</v>
      </c>
      <c r="AC14" s="9">
        <v>151</v>
      </c>
      <c r="AD14" s="9">
        <v>151</v>
      </c>
      <c r="AE14" s="9">
        <v>233</v>
      </c>
      <c r="AF14" s="9">
        <v>233</v>
      </c>
      <c r="AG14" s="9">
        <v>1530</v>
      </c>
      <c r="AH14" s="9">
        <v>314</v>
      </c>
      <c r="AI14" s="9">
        <v>314</v>
      </c>
      <c r="AJ14" s="9">
        <v>155</v>
      </c>
      <c r="AK14" s="9">
        <v>700</v>
      </c>
      <c r="AL14" s="9">
        <v>429</v>
      </c>
      <c r="AM14" s="9">
        <v>384</v>
      </c>
      <c r="AN14" s="9">
        <v>384</v>
      </c>
      <c r="AO14" s="9">
        <v>130</v>
      </c>
      <c r="AP14" s="9">
        <v>120</v>
      </c>
    </row>
    <row r="15" spans="1:42" x14ac:dyDescent="0.25">
      <c r="A15" s="8">
        <v>2025</v>
      </c>
      <c r="B15" s="10">
        <v>1560</v>
      </c>
      <c r="C15" s="10">
        <v>210</v>
      </c>
      <c r="D15" s="10">
        <v>850</v>
      </c>
      <c r="E15" s="10">
        <v>1530</v>
      </c>
      <c r="F15" s="10">
        <v>150</v>
      </c>
      <c r="G15" s="10">
        <v>119</v>
      </c>
      <c r="H15" s="10">
        <v>200</v>
      </c>
      <c r="I15" s="10">
        <v>820</v>
      </c>
      <c r="J15" s="10">
        <v>56</v>
      </c>
      <c r="K15" s="10">
        <v>358</v>
      </c>
      <c r="L15" s="10">
        <v>358</v>
      </c>
      <c r="M15" s="10">
        <v>1400</v>
      </c>
      <c r="N15" s="10">
        <v>77</v>
      </c>
      <c r="O15" s="10">
        <v>120</v>
      </c>
      <c r="P15" s="10">
        <v>120</v>
      </c>
      <c r="Q15" s="10">
        <v>1530</v>
      </c>
      <c r="R15" s="10">
        <v>300</v>
      </c>
      <c r="S15" s="10">
        <v>300</v>
      </c>
      <c r="T15" s="10">
        <v>1030</v>
      </c>
      <c r="U15" s="10">
        <v>1030</v>
      </c>
      <c r="V15" s="10">
        <v>241</v>
      </c>
      <c r="W15" s="10">
        <v>241</v>
      </c>
      <c r="X15" s="10">
        <v>439</v>
      </c>
      <c r="Y15" s="10">
        <v>439</v>
      </c>
      <c r="Z15" s="10">
        <v>439</v>
      </c>
      <c r="AA15" s="10">
        <v>110</v>
      </c>
      <c r="AB15" s="10">
        <v>1530</v>
      </c>
      <c r="AC15" s="10">
        <v>151</v>
      </c>
      <c r="AD15" s="10">
        <v>151</v>
      </c>
      <c r="AE15" s="10">
        <v>233</v>
      </c>
      <c r="AF15" s="10">
        <v>233</v>
      </c>
      <c r="AG15" s="10">
        <v>1530</v>
      </c>
      <c r="AH15" s="10">
        <v>314</v>
      </c>
      <c r="AI15" s="10">
        <v>314</v>
      </c>
      <c r="AJ15" s="10">
        <v>155</v>
      </c>
      <c r="AK15" s="10">
        <v>700</v>
      </c>
      <c r="AL15" s="10">
        <v>429</v>
      </c>
      <c r="AM15" s="10">
        <v>384</v>
      </c>
      <c r="AN15" s="10">
        <v>384</v>
      </c>
      <c r="AO15" s="10">
        <v>130</v>
      </c>
      <c r="AP15" s="10">
        <v>120</v>
      </c>
    </row>
    <row r="16" spans="1:42" x14ac:dyDescent="0.25">
      <c r="A16" s="8">
        <v>2026</v>
      </c>
      <c r="B16" s="9">
        <v>1560</v>
      </c>
      <c r="C16" s="9">
        <v>210</v>
      </c>
      <c r="D16" s="9">
        <v>850</v>
      </c>
      <c r="E16" s="9">
        <v>1530</v>
      </c>
      <c r="F16" s="9">
        <v>150</v>
      </c>
      <c r="G16" s="9">
        <v>119</v>
      </c>
      <c r="H16" s="9">
        <v>200</v>
      </c>
      <c r="I16" s="9">
        <v>820</v>
      </c>
      <c r="J16" s="9">
        <v>56</v>
      </c>
      <c r="K16" s="9">
        <v>358</v>
      </c>
      <c r="L16" s="9">
        <v>358</v>
      </c>
      <c r="M16" s="9">
        <v>1400</v>
      </c>
      <c r="N16" s="9">
        <v>77</v>
      </c>
      <c r="O16" s="9">
        <v>120</v>
      </c>
      <c r="P16" s="9">
        <v>120</v>
      </c>
      <c r="Q16" s="9">
        <v>1530</v>
      </c>
      <c r="R16" s="9">
        <v>300</v>
      </c>
      <c r="S16" s="9">
        <v>300</v>
      </c>
      <c r="T16" s="9">
        <v>1030</v>
      </c>
      <c r="U16" s="9">
        <v>1030</v>
      </c>
      <c r="V16" s="9">
        <v>241</v>
      </c>
      <c r="W16" s="9">
        <v>241</v>
      </c>
      <c r="X16" s="9">
        <v>439</v>
      </c>
      <c r="Y16" s="9">
        <v>439</v>
      </c>
      <c r="Z16" s="9">
        <v>439</v>
      </c>
      <c r="AA16" s="9">
        <v>110</v>
      </c>
      <c r="AB16" s="9">
        <v>1530</v>
      </c>
      <c r="AC16" s="9">
        <v>151</v>
      </c>
      <c r="AD16" s="9">
        <v>151</v>
      </c>
      <c r="AE16" s="9">
        <v>233</v>
      </c>
      <c r="AF16" s="9">
        <v>233</v>
      </c>
      <c r="AG16" s="9">
        <v>1530</v>
      </c>
      <c r="AH16" s="9">
        <v>314</v>
      </c>
      <c r="AI16" s="9">
        <v>314</v>
      </c>
      <c r="AJ16" s="9">
        <v>155</v>
      </c>
      <c r="AK16" s="9">
        <v>700</v>
      </c>
      <c r="AL16" s="9">
        <v>429</v>
      </c>
      <c r="AM16" s="9">
        <v>384</v>
      </c>
      <c r="AN16" s="9">
        <v>384</v>
      </c>
      <c r="AO16" s="9">
        <v>130</v>
      </c>
      <c r="AP16" s="9">
        <v>120</v>
      </c>
    </row>
    <row r="17" spans="1:42" x14ac:dyDescent="0.25">
      <c r="A17" s="8">
        <v>2027</v>
      </c>
      <c r="B17" s="10">
        <v>1560</v>
      </c>
      <c r="C17" s="10">
        <v>210</v>
      </c>
      <c r="D17" s="10">
        <v>850</v>
      </c>
      <c r="E17" s="10">
        <v>1530</v>
      </c>
      <c r="F17" s="10">
        <v>150</v>
      </c>
      <c r="G17" s="10">
        <v>119</v>
      </c>
      <c r="H17" s="10">
        <v>200</v>
      </c>
      <c r="I17" s="10">
        <v>820</v>
      </c>
      <c r="J17" s="10">
        <v>56</v>
      </c>
      <c r="K17" s="10">
        <v>358</v>
      </c>
      <c r="L17" s="10">
        <v>358</v>
      </c>
      <c r="M17" s="10">
        <v>1400</v>
      </c>
      <c r="N17" s="10">
        <v>77</v>
      </c>
      <c r="O17" s="10">
        <v>120</v>
      </c>
      <c r="P17" s="10">
        <v>120</v>
      </c>
      <c r="Q17" s="10">
        <v>1530</v>
      </c>
      <c r="R17" s="10">
        <v>300</v>
      </c>
      <c r="S17" s="10">
        <v>300</v>
      </c>
      <c r="T17" s="10">
        <v>1030</v>
      </c>
      <c r="U17" s="10">
        <v>1030</v>
      </c>
      <c r="V17" s="10">
        <v>241</v>
      </c>
      <c r="W17" s="10">
        <v>241</v>
      </c>
      <c r="X17" s="10">
        <v>439</v>
      </c>
      <c r="Y17" s="10">
        <v>439</v>
      </c>
      <c r="Z17" s="10">
        <v>439</v>
      </c>
      <c r="AA17" s="10">
        <v>110</v>
      </c>
      <c r="AB17" s="10">
        <v>1530</v>
      </c>
      <c r="AC17" s="10">
        <v>151</v>
      </c>
      <c r="AD17" s="10">
        <v>151</v>
      </c>
      <c r="AE17" s="10">
        <v>233</v>
      </c>
      <c r="AF17" s="10">
        <v>233</v>
      </c>
      <c r="AG17" s="10">
        <v>1530</v>
      </c>
      <c r="AH17" s="10">
        <v>314</v>
      </c>
      <c r="AI17" s="10">
        <v>314</v>
      </c>
      <c r="AJ17" s="10">
        <v>155</v>
      </c>
      <c r="AK17" s="10">
        <v>700</v>
      </c>
      <c r="AL17" s="10">
        <v>429</v>
      </c>
      <c r="AM17" s="10">
        <v>384</v>
      </c>
      <c r="AN17" s="10">
        <v>384</v>
      </c>
      <c r="AO17" s="10">
        <v>130</v>
      </c>
      <c r="AP17" s="10">
        <v>120</v>
      </c>
    </row>
    <row r="18" spans="1:42" x14ac:dyDescent="0.25">
      <c r="A18" s="8">
        <v>2028</v>
      </c>
      <c r="B18" s="9">
        <v>1560</v>
      </c>
      <c r="C18" s="9">
        <v>210</v>
      </c>
      <c r="D18" s="9">
        <v>850</v>
      </c>
      <c r="E18" s="9">
        <v>1530</v>
      </c>
      <c r="F18" s="9">
        <v>150</v>
      </c>
      <c r="G18" s="9">
        <v>119</v>
      </c>
      <c r="H18" s="9">
        <v>200</v>
      </c>
      <c r="I18" s="9">
        <v>820</v>
      </c>
      <c r="J18" s="9">
        <v>56</v>
      </c>
      <c r="K18" s="9">
        <v>358</v>
      </c>
      <c r="L18" s="9">
        <v>358</v>
      </c>
      <c r="M18" s="9">
        <v>1400</v>
      </c>
      <c r="N18" s="9">
        <v>77</v>
      </c>
      <c r="O18" s="9">
        <v>120</v>
      </c>
      <c r="P18" s="9">
        <v>120</v>
      </c>
      <c r="Q18" s="9">
        <v>1530</v>
      </c>
      <c r="R18" s="9">
        <v>300</v>
      </c>
      <c r="S18" s="9">
        <v>300</v>
      </c>
      <c r="T18" s="9">
        <v>1030</v>
      </c>
      <c r="U18" s="9">
        <v>1030</v>
      </c>
      <c r="V18" s="9">
        <v>241</v>
      </c>
      <c r="W18" s="9">
        <v>241</v>
      </c>
      <c r="X18" s="9">
        <v>439</v>
      </c>
      <c r="Y18" s="9">
        <v>439</v>
      </c>
      <c r="Z18" s="9">
        <v>439</v>
      </c>
      <c r="AA18" s="9">
        <v>110</v>
      </c>
      <c r="AB18" s="9">
        <v>1530</v>
      </c>
      <c r="AC18" s="9">
        <v>151</v>
      </c>
      <c r="AD18" s="9">
        <v>151</v>
      </c>
      <c r="AE18" s="9">
        <v>233</v>
      </c>
      <c r="AF18" s="9">
        <v>233</v>
      </c>
      <c r="AG18" s="9">
        <v>1530</v>
      </c>
      <c r="AH18" s="9">
        <v>314</v>
      </c>
      <c r="AI18" s="9">
        <v>314</v>
      </c>
      <c r="AJ18" s="9">
        <v>155</v>
      </c>
      <c r="AK18" s="9">
        <v>700</v>
      </c>
      <c r="AL18" s="9">
        <v>429</v>
      </c>
      <c r="AM18" s="9">
        <v>384</v>
      </c>
      <c r="AN18" s="9">
        <v>384</v>
      </c>
      <c r="AO18" s="9">
        <v>130</v>
      </c>
      <c r="AP18" s="9">
        <v>120</v>
      </c>
    </row>
    <row r="19" spans="1:42" x14ac:dyDescent="0.25">
      <c r="A19" s="8">
        <v>2029</v>
      </c>
      <c r="B19" s="10">
        <v>1560</v>
      </c>
      <c r="C19" s="10">
        <v>210</v>
      </c>
      <c r="D19" s="10">
        <v>850</v>
      </c>
      <c r="E19" s="10">
        <v>1530</v>
      </c>
      <c r="F19" s="10">
        <v>150</v>
      </c>
      <c r="G19" s="10">
        <v>119</v>
      </c>
      <c r="H19" s="10">
        <v>200</v>
      </c>
      <c r="I19" s="10">
        <v>820</v>
      </c>
      <c r="J19" s="10">
        <v>56</v>
      </c>
      <c r="K19" s="10">
        <v>358</v>
      </c>
      <c r="L19" s="10">
        <v>358</v>
      </c>
      <c r="M19" s="10">
        <v>1400</v>
      </c>
      <c r="N19" s="10">
        <v>77</v>
      </c>
      <c r="O19" s="10">
        <v>120</v>
      </c>
      <c r="P19" s="10">
        <v>120</v>
      </c>
      <c r="Q19" s="10">
        <v>1530</v>
      </c>
      <c r="R19" s="10">
        <v>300</v>
      </c>
      <c r="S19" s="10">
        <v>300</v>
      </c>
      <c r="T19" s="10">
        <v>1030</v>
      </c>
      <c r="U19" s="10">
        <v>1030</v>
      </c>
      <c r="V19" s="10">
        <v>241</v>
      </c>
      <c r="W19" s="10">
        <v>241</v>
      </c>
      <c r="X19" s="10">
        <v>439</v>
      </c>
      <c r="Y19" s="10">
        <v>439</v>
      </c>
      <c r="Z19" s="10">
        <v>439</v>
      </c>
      <c r="AA19" s="10">
        <v>110</v>
      </c>
      <c r="AB19" s="10">
        <v>1530</v>
      </c>
      <c r="AC19" s="10">
        <v>151</v>
      </c>
      <c r="AD19" s="10">
        <v>151</v>
      </c>
      <c r="AE19" s="10">
        <v>233</v>
      </c>
      <c r="AF19" s="10">
        <v>233</v>
      </c>
      <c r="AG19" s="10">
        <v>1530</v>
      </c>
      <c r="AH19" s="10">
        <v>314</v>
      </c>
      <c r="AI19" s="10">
        <v>314</v>
      </c>
      <c r="AJ19" s="10">
        <v>155</v>
      </c>
      <c r="AK19" s="10">
        <v>700</v>
      </c>
      <c r="AL19" s="10">
        <v>429</v>
      </c>
      <c r="AM19" s="10">
        <v>384</v>
      </c>
      <c r="AN19" s="10">
        <v>384</v>
      </c>
      <c r="AO19" s="10">
        <v>130</v>
      </c>
      <c r="AP19" s="10">
        <v>120</v>
      </c>
    </row>
    <row r="20" spans="1:42" x14ac:dyDescent="0.25">
      <c r="A20" s="8">
        <v>2030</v>
      </c>
      <c r="B20" s="9">
        <v>1560</v>
      </c>
      <c r="C20" s="9">
        <v>210</v>
      </c>
      <c r="D20" s="9">
        <v>850</v>
      </c>
      <c r="E20" s="9">
        <v>1530</v>
      </c>
      <c r="F20" s="9">
        <v>150</v>
      </c>
      <c r="G20" s="9">
        <v>119</v>
      </c>
      <c r="H20" s="9">
        <v>200</v>
      </c>
      <c r="I20" s="9">
        <v>820</v>
      </c>
      <c r="J20" s="9">
        <v>56</v>
      </c>
      <c r="K20" s="9">
        <v>358</v>
      </c>
      <c r="L20" s="9">
        <v>358</v>
      </c>
      <c r="M20" s="9">
        <v>1400</v>
      </c>
      <c r="N20" s="9">
        <v>77</v>
      </c>
      <c r="O20" s="9">
        <v>120</v>
      </c>
      <c r="P20" s="9">
        <v>120</v>
      </c>
      <c r="Q20" s="9">
        <v>1530</v>
      </c>
      <c r="R20" s="9">
        <v>300</v>
      </c>
      <c r="S20" s="9">
        <v>300</v>
      </c>
      <c r="T20" s="9">
        <v>1030</v>
      </c>
      <c r="U20" s="9">
        <v>1030</v>
      </c>
      <c r="V20" s="9">
        <v>241</v>
      </c>
      <c r="W20" s="9">
        <v>241</v>
      </c>
      <c r="X20" s="9">
        <v>439</v>
      </c>
      <c r="Y20" s="9">
        <v>439</v>
      </c>
      <c r="Z20" s="9">
        <v>439</v>
      </c>
      <c r="AA20" s="9">
        <v>110</v>
      </c>
      <c r="AB20" s="9">
        <v>1530</v>
      </c>
      <c r="AC20" s="9">
        <v>151</v>
      </c>
      <c r="AD20" s="9">
        <v>151</v>
      </c>
      <c r="AE20" s="9">
        <v>233</v>
      </c>
      <c r="AF20" s="9">
        <v>233</v>
      </c>
      <c r="AG20" s="9">
        <v>1530</v>
      </c>
      <c r="AH20" s="9">
        <v>314</v>
      </c>
      <c r="AI20" s="9">
        <v>314</v>
      </c>
      <c r="AJ20" s="9">
        <v>155</v>
      </c>
      <c r="AK20" s="9">
        <v>700</v>
      </c>
      <c r="AL20" s="9">
        <v>429</v>
      </c>
      <c r="AM20" s="9">
        <v>384</v>
      </c>
      <c r="AN20" s="9">
        <v>384</v>
      </c>
      <c r="AO20" s="9">
        <v>130</v>
      </c>
      <c r="AP20" s="9">
        <v>120</v>
      </c>
    </row>
    <row r="21" spans="1:42" x14ac:dyDescent="0.25">
      <c r="A21" s="8">
        <v>2031</v>
      </c>
      <c r="B21" s="10">
        <v>1560</v>
      </c>
      <c r="C21" s="10">
        <v>210</v>
      </c>
      <c r="D21" s="10">
        <v>850</v>
      </c>
      <c r="E21" s="10">
        <v>1530</v>
      </c>
      <c r="F21" s="10">
        <v>150</v>
      </c>
      <c r="G21" s="10">
        <v>119</v>
      </c>
      <c r="H21" s="10">
        <v>200</v>
      </c>
      <c r="I21" s="10">
        <v>820</v>
      </c>
      <c r="J21" s="10">
        <v>56</v>
      </c>
      <c r="K21" s="10">
        <v>358</v>
      </c>
      <c r="L21" s="10">
        <v>358</v>
      </c>
      <c r="M21" s="10">
        <v>1400</v>
      </c>
      <c r="N21" s="10">
        <v>77</v>
      </c>
      <c r="O21" s="10">
        <v>120</v>
      </c>
      <c r="P21" s="10">
        <v>120</v>
      </c>
      <c r="Q21" s="10">
        <v>1530</v>
      </c>
      <c r="R21" s="10">
        <v>300</v>
      </c>
      <c r="S21" s="10">
        <v>300</v>
      </c>
      <c r="T21" s="10">
        <v>1030</v>
      </c>
      <c r="U21" s="10">
        <v>1030</v>
      </c>
      <c r="V21" s="10">
        <v>241</v>
      </c>
      <c r="W21" s="10">
        <v>241</v>
      </c>
      <c r="X21" s="10">
        <v>439</v>
      </c>
      <c r="Y21" s="10">
        <v>439</v>
      </c>
      <c r="Z21" s="10">
        <v>439</v>
      </c>
      <c r="AA21" s="10">
        <v>110</v>
      </c>
      <c r="AB21" s="10">
        <v>1530</v>
      </c>
      <c r="AC21" s="10">
        <v>151</v>
      </c>
      <c r="AD21" s="10">
        <v>151</v>
      </c>
      <c r="AE21" s="10">
        <v>233</v>
      </c>
      <c r="AF21" s="10">
        <v>233</v>
      </c>
      <c r="AG21" s="10">
        <v>1530</v>
      </c>
      <c r="AH21" s="10">
        <v>314</v>
      </c>
      <c r="AI21" s="10">
        <v>314</v>
      </c>
      <c r="AJ21" s="10">
        <v>155</v>
      </c>
      <c r="AK21" s="10">
        <v>700</v>
      </c>
      <c r="AL21" s="10">
        <v>429</v>
      </c>
      <c r="AM21" s="10">
        <v>384</v>
      </c>
      <c r="AN21" s="10">
        <v>384</v>
      </c>
      <c r="AO21" s="10">
        <v>130</v>
      </c>
      <c r="AP21" s="10">
        <v>120</v>
      </c>
    </row>
    <row r="22" spans="1:42" x14ac:dyDescent="0.25">
      <c r="A22" s="8">
        <v>2032</v>
      </c>
      <c r="B22" s="9">
        <v>1560</v>
      </c>
      <c r="C22" s="9">
        <v>210</v>
      </c>
      <c r="D22" s="9">
        <v>850</v>
      </c>
      <c r="E22" s="9">
        <v>1530</v>
      </c>
      <c r="F22" s="9">
        <v>150</v>
      </c>
      <c r="G22" s="9">
        <v>119</v>
      </c>
      <c r="H22" s="9">
        <v>200</v>
      </c>
      <c r="I22" s="9">
        <v>820</v>
      </c>
      <c r="J22" s="9">
        <v>56</v>
      </c>
      <c r="K22" s="9">
        <v>358</v>
      </c>
      <c r="L22" s="9">
        <v>358</v>
      </c>
      <c r="M22" s="9">
        <v>1400</v>
      </c>
      <c r="N22" s="9">
        <v>77</v>
      </c>
      <c r="O22" s="9">
        <v>120</v>
      </c>
      <c r="P22" s="9">
        <v>120</v>
      </c>
      <c r="Q22" s="9">
        <v>1530</v>
      </c>
      <c r="R22" s="9">
        <v>300</v>
      </c>
      <c r="S22" s="9">
        <v>300</v>
      </c>
      <c r="T22" s="9">
        <v>1030</v>
      </c>
      <c r="U22" s="9">
        <v>1030</v>
      </c>
      <c r="V22" s="9">
        <v>241</v>
      </c>
      <c r="W22" s="9">
        <v>241</v>
      </c>
      <c r="X22" s="9">
        <v>439</v>
      </c>
      <c r="Y22" s="9">
        <v>439</v>
      </c>
      <c r="Z22" s="9">
        <v>439</v>
      </c>
      <c r="AA22" s="9">
        <v>110</v>
      </c>
      <c r="AB22" s="9">
        <v>1530</v>
      </c>
      <c r="AC22" s="9">
        <v>151</v>
      </c>
      <c r="AD22" s="9">
        <v>151</v>
      </c>
      <c r="AE22" s="9">
        <v>233</v>
      </c>
      <c r="AF22" s="9">
        <v>233</v>
      </c>
      <c r="AG22" s="9">
        <v>1530</v>
      </c>
      <c r="AH22" s="9">
        <v>314</v>
      </c>
      <c r="AI22" s="9">
        <v>314</v>
      </c>
      <c r="AJ22" s="9">
        <v>155</v>
      </c>
      <c r="AK22" s="9">
        <v>700</v>
      </c>
      <c r="AL22" s="9">
        <v>429</v>
      </c>
      <c r="AM22" s="9">
        <v>384</v>
      </c>
      <c r="AN22" s="9">
        <v>384</v>
      </c>
      <c r="AO22" s="9">
        <v>130</v>
      </c>
      <c r="AP22" s="9">
        <v>120</v>
      </c>
    </row>
    <row r="23" spans="1:42" x14ac:dyDescent="0.25">
      <c r="A23" s="8">
        <v>2033</v>
      </c>
      <c r="B23" s="10">
        <v>1560</v>
      </c>
      <c r="C23" s="10">
        <v>210</v>
      </c>
      <c r="D23" s="10">
        <v>850</v>
      </c>
      <c r="E23" s="10">
        <v>1530</v>
      </c>
      <c r="F23" s="10">
        <v>150</v>
      </c>
      <c r="G23" s="10">
        <v>119</v>
      </c>
      <c r="H23" s="10">
        <v>200</v>
      </c>
      <c r="I23" s="10">
        <v>820</v>
      </c>
      <c r="J23" s="10">
        <v>56</v>
      </c>
      <c r="K23" s="10">
        <v>358</v>
      </c>
      <c r="L23" s="10">
        <v>358</v>
      </c>
      <c r="M23" s="10">
        <v>1400</v>
      </c>
      <c r="N23" s="10">
        <v>77</v>
      </c>
      <c r="O23" s="10">
        <v>120</v>
      </c>
      <c r="P23" s="10">
        <v>120</v>
      </c>
      <c r="Q23" s="10">
        <v>1530</v>
      </c>
      <c r="R23" s="10">
        <v>300</v>
      </c>
      <c r="S23" s="10">
        <v>300</v>
      </c>
      <c r="T23" s="10">
        <v>1030</v>
      </c>
      <c r="U23" s="10">
        <v>1030</v>
      </c>
      <c r="V23" s="10">
        <v>241</v>
      </c>
      <c r="W23" s="10">
        <v>241</v>
      </c>
      <c r="X23" s="10">
        <v>439</v>
      </c>
      <c r="Y23" s="10">
        <v>439</v>
      </c>
      <c r="Z23" s="10">
        <v>439</v>
      </c>
      <c r="AA23" s="10">
        <v>110</v>
      </c>
      <c r="AB23" s="10">
        <v>1530</v>
      </c>
      <c r="AC23" s="10">
        <v>151</v>
      </c>
      <c r="AD23" s="10">
        <v>151</v>
      </c>
      <c r="AE23" s="10">
        <v>233</v>
      </c>
      <c r="AF23" s="10">
        <v>233</v>
      </c>
      <c r="AG23" s="10">
        <v>1530</v>
      </c>
      <c r="AH23" s="10">
        <v>314</v>
      </c>
      <c r="AI23" s="10">
        <v>314</v>
      </c>
      <c r="AJ23" s="10">
        <v>155</v>
      </c>
      <c r="AK23" s="10">
        <v>700</v>
      </c>
      <c r="AL23" s="10">
        <v>429</v>
      </c>
      <c r="AM23" s="10">
        <v>384</v>
      </c>
      <c r="AN23" s="10">
        <v>384</v>
      </c>
      <c r="AO23" s="10">
        <v>130</v>
      </c>
      <c r="AP23" s="10">
        <v>120</v>
      </c>
    </row>
    <row r="24" spans="1:42" x14ac:dyDescent="0.25">
      <c r="A24" s="8">
        <v>2034</v>
      </c>
      <c r="B24" s="9">
        <v>1560</v>
      </c>
      <c r="C24" s="9">
        <v>210</v>
      </c>
      <c r="D24" s="9">
        <v>850</v>
      </c>
      <c r="E24" s="9">
        <v>1530</v>
      </c>
      <c r="F24" s="9">
        <v>150</v>
      </c>
      <c r="G24" s="9">
        <v>119</v>
      </c>
      <c r="H24" s="9">
        <v>200</v>
      </c>
      <c r="I24" s="9">
        <v>820</v>
      </c>
      <c r="J24" s="9">
        <v>56</v>
      </c>
      <c r="K24" s="9">
        <v>358</v>
      </c>
      <c r="L24" s="9">
        <v>358</v>
      </c>
      <c r="M24" s="9">
        <v>1400</v>
      </c>
      <c r="N24" s="9">
        <v>77</v>
      </c>
      <c r="O24" s="9">
        <v>120</v>
      </c>
      <c r="P24" s="9">
        <v>120</v>
      </c>
      <c r="Q24" s="9">
        <v>1530</v>
      </c>
      <c r="R24" s="9">
        <v>300</v>
      </c>
      <c r="S24" s="9">
        <v>300</v>
      </c>
      <c r="T24" s="9">
        <v>1030</v>
      </c>
      <c r="U24" s="9">
        <v>1030</v>
      </c>
      <c r="V24" s="9">
        <v>241</v>
      </c>
      <c r="W24" s="9">
        <v>241</v>
      </c>
      <c r="X24" s="9">
        <v>439</v>
      </c>
      <c r="Y24" s="9">
        <v>439</v>
      </c>
      <c r="Z24" s="9">
        <v>439</v>
      </c>
      <c r="AA24" s="9">
        <v>110</v>
      </c>
      <c r="AB24" s="9">
        <v>1530</v>
      </c>
      <c r="AC24" s="9">
        <v>151</v>
      </c>
      <c r="AD24" s="9">
        <v>151</v>
      </c>
      <c r="AE24" s="9">
        <v>233</v>
      </c>
      <c r="AF24" s="9">
        <v>233</v>
      </c>
      <c r="AG24" s="9">
        <v>1530</v>
      </c>
      <c r="AH24" s="9">
        <v>314</v>
      </c>
      <c r="AI24" s="9">
        <v>314</v>
      </c>
      <c r="AJ24" s="9">
        <v>155</v>
      </c>
      <c r="AK24" s="9">
        <v>700</v>
      </c>
      <c r="AL24" s="9">
        <v>429</v>
      </c>
      <c r="AM24" s="9">
        <v>384</v>
      </c>
      <c r="AN24" s="9">
        <v>384</v>
      </c>
      <c r="AO24" s="9">
        <v>130</v>
      </c>
      <c r="AP24" s="9">
        <v>120</v>
      </c>
    </row>
    <row r="25" spans="1:42" x14ac:dyDescent="0.25">
      <c r="A25" s="8">
        <v>2035</v>
      </c>
      <c r="B25" s="10">
        <v>1560</v>
      </c>
      <c r="C25" s="10">
        <v>210</v>
      </c>
      <c r="D25" s="10">
        <v>850</v>
      </c>
      <c r="E25" s="10">
        <v>1530</v>
      </c>
      <c r="F25" s="10">
        <v>150</v>
      </c>
      <c r="G25" s="10">
        <v>119</v>
      </c>
      <c r="H25" s="10">
        <v>200</v>
      </c>
      <c r="I25" s="10">
        <v>820</v>
      </c>
      <c r="J25" s="10">
        <v>56</v>
      </c>
      <c r="K25" s="10">
        <v>358</v>
      </c>
      <c r="L25" s="10">
        <v>358</v>
      </c>
      <c r="M25" s="10">
        <v>1400</v>
      </c>
      <c r="N25" s="10">
        <v>77</v>
      </c>
      <c r="O25" s="10">
        <v>120</v>
      </c>
      <c r="P25" s="10">
        <v>120</v>
      </c>
      <c r="Q25" s="10">
        <v>1530</v>
      </c>
      <c r="R25" s="10">
        <v>300</v>
      </c>
      <c r="S25" s="10">
        <v>300</v>
      </c>
      <c r="T25" s="10">
        <v>1030</v>
      </c>
      <c r="U25" s="10">
        <v>1030</v>
      </c>
      <c r="V25" s="10">
        <v>241</v>
      </c>
      <c r="W25" s="10">
        <v>241</v>
      </c>
      <c r="X25" s="10">
        <v>439</v>
      </c>
      <c r="Y25" s="10">
        <v>439</v>
      </c>
      <c r="Z25" s="10">
        <v>439</v>
      </c>
      <c r="AA25" s="10">
        <v>110</v>
      </c>
      <c r="AB25" s="10">
        <v>1530</v>
      </c>
      <c r="AC25" s="10">
        <v>151</v>
      </c>
      <c r="AD25" s="10">
        <v>151</v>
      </c>
      <c r="AE25" s="10">
        <v>233</v>
      </c>
      <c r="AF25" s="10">
        <v>233</v>
      </c>
      <c r="AG25" s="10">
        <v>1530</v>
      </c>
      <c r="AH25" s="10">
        <v>314</v>
      </c>
      <c r="AI25" s="10">
        <v>314</v>
      </c>
      <c r="AJ25" s="10">
        <v>155</v>
      </c>
      <c r="AK25" s="10">
        <v>700</v>
      </c>
      <c r="AL25" s="10">
        <v>429</v>
      </c>
      <c r="AM25" s="10">
        <v>384</v>
      </c>
      <c r="AN25" s="10">
        <v>384</v>
      </c>
      <c r="AO25" s="10">
        <v>130</v>
      </c>
      <c r="AP25" s="10">
        <v>120</v>
      </c>
    </row>
    <row r="28" spans="1:42" x14ac:dyDescent="0.25">
      <c r="A28" s="14" t="s">
        <v>62</v>
      </c>
      <c r="B28" s="14"/>
      <c r="C28" s="14"/>
      <c r="D28" s="14"/>
      <c r="E28" s="14"/>
      <c r="F28" s="14"/>
      <c r="G28" s="14"/>
      <c r="H28" s="14"/>
      <c r="I28" s="14"/>
      <c r="J28" s="14"/>
      <c r="K28" s="14"/>
      <c r="L28" s="14"/>
      <c r="M28" s="14"/>
      <c r="N28" s="14"/>
      <c r="O28" s="14"/>
      <c r="P28" s="14"/>
      <c r="Q28" s="14"/>
      <c r="R28" s="14"/>
      <c r="S28" s="14"/>
      <c r="T28" s="14"/>
      <c r="U28" s="14"/>
      <c r="V28" s="14"/>
      <c r="W28" s="14"/>
      <c r="X28" s="14"/>
      <c r="Y28" s="14"/>
      <c r="Z28" s="14"/>
      <c r="AA28" s="14"/>
      <c r="AB28" s="14"/>
      <c r="AC28" s="14"/>
      <c r="AD28" s="14"/>
      <c r="AE28" s="14"/>
      <c r="AF28" s="14"/>
      <c r="AG28" s="14"/>
      <c r="AH28" s="14"/>
      <c r="AI28" s="14"/>
      <c r="AJ28" s="14"/>
      <c r="AK28" s="14"/>
      <c r="AL28" s="14"/>
      <c r="AM28" s="14"/>
      <c r="AN28" s="14"/>
      <c r="AO28" s="14"/>
      <c r="AP28" s="14"/>
    </row>
    <row r="29" spans="1:42" x14ac:dyDescent="0.25">
      <c r="A29" s="14" t="s">
        <v>7</v>
      </c>
      <c r="B29" s="14" t="s">
        <v>8</v>
      </c>
      <c r="C29" s="14" t="s">
        <v>9</v>
      </c>
      <c r="D29" s="14" t="s">
        <v>10</v>
      </c>
      <c r="E29" s="14" t="s">
        <v>11</v>
      </c>
      <c r="F29" s="14" t="s">
        <v>276</v>
      </c>
      <c r="G29" s="14" t="s">
        <v>12</v>
      </c>
      <c r="H29" s="14" t="s">
        <v>13</v>
      </c>
      <c r="I29" s="14" t="s">
        <v>6</v>
      </c>
      <c r="J29" s="14" t="s">
        <v>14</v>
      </c>
      <c r="K29" s="21" t="s">
        <v>15</v>
      </c>
      <c r="L29" s="14" t="s">
        <v>16</v>
      </c>
      <c r="M29" s="14" t="s">
        <v>17</v>
      </c>
      <c r="N29" s="14" t="s">
        <v>18</v>
      </c>
      <c r="O29" s="14" t="s">
        <v>19</v>
      </c>
      <c r="P29" s="14" t="s">
        <v>20</v>
      </c>
      <c r="Q29" s="14" t="s">
        <v>21</v>
      </c>
      <c r="R29" s="14" t="s">
        <v>22</v>
      </c>
      <c r="S29" s="14" t="s">
        <v>23</v>
      </c>
      <c r="T29" s="14" t="s">
        <v>24</v>
      </c>
      <c r="U29" s="14" t="s">
        <v>25</v>
      </c>
      <c r="V29" s="14" t="s">
        <v>26</v>
      </c>
      <c r="W29" s="14" t="s">
        <v>27</v>
      </c>
      <c r="X29" s="14" t="s">
        <v>28</v>
      </c>
      <c r="Y29" s="14" t="s">
        <v>29</v>
      </c>
      <c r="Z29" s="14" t="s">
        <v>30</v>
      </c>
      <c r="AA29" s="14" t="s">
        <v>31</v>
      </c>
      <c r="AB29" s="14" t="s">
        <v>32</v>
      </c>
      <c r="AC29" s="14" t="s">
        <v>33</v>
      </c>
      <c r="AD29" s="14" t="s">
        <v>34</v>
      </c>
      <c r="AE29" s="14" t="s">
        <v>35</v>
      </c>
      <c r="AF29" s="14" t="s">
        <v>36</v>
      </c>
      <c r="AG29" s="14" t="s">
        <v>37</v>
      </c>
      <c r="AH29" s="14" t="s">
        <v>38</v>
      </c>
      <c r="AI29" s="14" t="s">
        <v>39</v>
      </c>
      <c r="AJ29" s="14" t="s">
        <v>40</v>
      </c>
      <c r="AK29" s="14" t="s">
        <v>46</v>
      </c>
      <c r="AL29" s="14" t="s">
        <v>41</v>
      </c>
      <c r="AM29" s="14" t="s">
        <v>42</v>
      </c>
      <c r="AN29" s="14" t="s">
        <v>43</v>
      </c>
      <c r="AO29" s="14" t="s">
        <v>44</v>
      </c>
      <c r="AP29" s="14" t="s">
        <v>45</v>
      </c>
    </row>
    <row r="30" spans="1:42" x14ac:dyDescent="0.25">
      <c r="A30" s="8">
        <v>2016</v>
      </c>
      <c r="B30" s="9">
        <v>0</v>
      </c>
      <c r="C30" s="9">
        <v>0</v>
      </c>
      <c r="D30" s="9">
        <v>0</v>
      </c>
      <c r="E30" s="9">
        <v>0</v>
      </c>
      <c r="F30" s="9">
        <v>0</v>
      </c>
      <c r="G30" s="9">
        <v>0</v>
      </c>
      <c r="H30" s="9">
        <v>490</v>
      </c>
      <c r="I30" s="9">
        <v>0</v>
      </c>
      <c r="J30" s="9">
        <v>0</v>
      </c>
      <c r="K30" s="9">
        <v>0</v>
      </c>
      <c r="L30" s="9">
        <v>0</v>
      </c>
      <c r="M30" s="9">
        <v>0</v>
      </c>
      <c r="N30" s="9">
        <v>0</v>
      </c>
      <c r="O30" s="9">
        <v>148</v>
      </c>
      <c r="P30" s="9">
        <v>148</v>
      </c>
      <c r="Q30" s="9">
        <v>0</v>
      </c>
      <c r="R30" s="9">
        <v>0</v>
      </c>
      <c r="S30" s="9">
        <v>300</v>
      </c>
      <c r="T30" s="9">
        <v>0</v>
      </c>
      <c r="U30" s="9">
        <v>0</v>
      </c>
      <c r="V30" s="9">
        <v>241</v>
      </c>
      <c r="W30" s="9">
        <v>241</v>
      </c>
      <c r="X30" s="9">
        <v>439</v>
      </c>
      <c r="Y30" s="9">
        <v>439</v>
      </c>
      <c r="Z30" s="9">
        <v>120</v>
      </c>
      <c r="AA30" s="9">
        <v>0</v>
      </c>
      <c r="AB30" s="9">
        <v>0</v>
      </c>
      <c r="AC30" s="9">
        <v>0</v>
      </c>
      <c r="AD30" s="9">
        <v>0</v>
      </c>
      <c r="AE30" s="9">
        <v>0</v>
      </c>
      <c r="AF30" s="9">
        <v>125</v>
      </c>
      <c r="AG30" s="9">
        <v>0</v>
      </c>
      <c r="AH30" s="9">
        <v>0</v>
      </c>
      <c r="AI30" s="9">
        <v>0</v>
      </c>
      <c r="AJ30" s="9">
        <v>0</v>
      </c>
      <c r="AK30" s="9">
        <v>700</v>
      </c>
      <c r="AL30" s="9">
        <v>110.5</v>
      </c>
      <c r="AM30" s="9">
        <v>340</v>
      </c>
      <c r="AN30" s="9">
        <v>340</v>
      </c>
      <c r="AO30" s="9">
        <v>0</v>
      </c>
      <c r="AP30" s="9">
        <v>0</v>
      </c>
    </row>
    <row r="31" spans="1:42" x14ac:dyDescent="0.25">
      <c r="A31" s="8">
        <v>2017</v>
      </c>
      <c r="B31" s="10">
        <v>0</v>
      </c>
      <c r="C31" s="10">
        <v>0</v>
      </c>
      <c r="D31" s="10">
        <v>0</v>
      </c>
      <c r="E31" s="10">
        <v>0</v>
      </c>
      <c r="F31" s="10">
        <v>0</v>
      </c>
      <c r="G31" s="10">
        <v>0</v>
      </c>
      <c r="H31" s="10">
        <v>490</v>
      </c>
      <c r="I31" s="10">
        <v>0</v>
      </c>
      <c r="J31" s="10">
        <v>0</v>
      </c>
      <c r="K31" s="10">
        <v>0</v>
      </c>
      <c r="L31" s="10">
        <v>0</v>
      </c>
      <c r="M31" s="10">
        <v>0</v>
      </c>
      <c r="N31" s="10">
        <v>0</v>
      </c>
      <c r="O31" s="10">
        <v>148</v>
      </c>
      <c r="P31" s="10">
        <v>148</v>
      </c>
      <c r="Q31" s="10">
        <v>0</v>
      </c>
      <c r="R31" s="10">
        <v>0</v>
      </c>
      <c r="S31" s="10">
        <v>300</v>
      </c>
      <c r="T31" s="10">
        <v>0</v>
      </c>
      <c r="U31" s="10">
        <v>0</v>
      </c>
      <c r="V31" s="10">
        <v>241</v>
      </c>
      <c r="W31" s="10">
        <v>241</v>
      </c>
      <c r="X31" s="10">
        <v>439</v>
      </c>
      <c r="Y31" s="10">
        <v>439</v>
      </c>
      <c r="Z31" s="10">
        <v>120</v>
      </c>
      <c r="AA31" s="10">
        <v>0</v>
      </c>
      <c r="AB31" s="10">
        <v>0</v>
      </c>
      <c r="AC31" s="10">
        <v>0</v>
      </c>
      <c r="AD31" s="10">
        <v>0</v>
      </c>
      <c r="AE31" s="10">
        <v>0</v>
      </c>
      <c r="AF31" s="10">
        <v>125</v>
      </c>
      <c r="AG31" s="10">
        <v>0</v>
      </c>
      <c r="AH31" s="10">
        <v>0</v>
      </c>
      <c r="AI31" s="10">
        <v>0</v>
      </c>
      <c r="AJ31" s="10">
        <v>0</v>
      </c>
      <c r="AK31" s="10">
        <v>700</v>
      </c>
      <c r="AL31" s="10">
        <v>110.5</v>
      </c>
      <c r="AM31" s="10">
        <v>340</v>
      </c>
      <c r="AN31" s="10">
        <v>340</v>
      </c>
      <c r="AO31" s="10">
        <v>0</v>
      </c>
      <c r="AP31" s="10">
        <v>0</v>
      </c>
    </row>
    <row r="32" spans="1:42" x14ac:dyDescent="0.25">
      <c r="A32" s="8">
        <v>2018</v>
      </c>
      <c r="B32" s="9">
        <v>0</v>
      </c>
      <c r="C32" s="9">
        <v>0</v>
      </c>
      <c r="D32" s="9">
        <v>0</v>
      </c>
      <c r="E32" s="9">
        <v>0</v>
      </c>
      <c r="F32" s="9">
        <v>0</v>
      </c>
      <c r="G32" s="9">
        <v>0</v>
      </c>
      <c r="H32" s="9">
        <v>490</v>
      </c>
      <c r="I32" s="9">
        <v>0</v>
      </c>
      <c r="J32" s="9">
        <v>0</v>
      </c>
      <c r="K32" s="9">
        <v>0</v>
      </c>
      <c r="L32" s="9">
        <v>0</v>
      </c>
      <c r="M32" s="9">
        <v>0</v>
      </c>
      <c r="N32" s="9">
        <v>0</v>
      </c>
      <c r="O32" s="9">
        <v>148</v>
      </c>
      <c r="P32" s="9">
        <v>148</v>
      </c>
      <c r="Q32" s="9">
        <v>0</v>
      </c>
      <c r="R32" s="9">
        <v>0</v>
      </c>
      <c r="S32" s="9">
        <v>300</v>
      </c>
      <c r="T32" s="9">
        <v>0</v>
      </c>
      <c r="U32" s="9">
        <v>0</v>
      </c>
      <c r="V32" s="9">
        <v>241</v>
      </c>
      <c r="W32" s="9">
        <v>241</v>
      </c>
      <c r="X32" s="9">
        <v>439</v>
      </c>
      <c r="Y32" s="9">
        <v>439</v>
      </c>
      <c r="Z32" s="9">
        <v>120</v>
      </c>
      <c r="AA32" s="9">
        <v>0</v>
      </c>
      <c r="AB32" s="9">
        <v>0</v>
      </c>
      <c r="AC32" s="9">
        <v>0</v>
      </c>
      <c r="AD32" s="9">
        <v>0</v>
      </c>
      <c r="AE32" s="9">
        <v>0</v>
      </c>
      <c r="AF32" s="9">
        <v>125</v>
      </c>
      <c r="AG32" s="9">
        <v>0</v>
      </c>
      <c r="AH32" s="9">
        <v>0</v>
      </c>
      <c r="AI32" s="9">
        <v>0</v>
      </c>
      <c r="AJ32" s="9">
        <v>0</v>
      </c>
      <c r="AK32" s="9">
        <v>700</v>
      </c>
      <c r="AL32" s="9">
        <v>110.5</v>
      </c>
      <c r="AM32" s="9">
        <v>340</v>
      </c>
      <c r="AN32" s="9">
        <v>340</v>
      </c>
      <c r="AO32" s="9">
        <v>0</v>
      </c>
      <c r="AP32" s="9">
        <v>0</v>
      </c>
    </row>
    <row r="33" spans="1:42" x14ac:dyDescent="0.25">
      <c r="A33" s="8">
        <v>2019</v>
      </c>
      <c r="B33" s="10">
        <v>0</v>
      </c>
      <c r="C33" s="10">
        <v>0</v>
      </c>
      <c r="D33" s="10">
        <v>0</v>
      </c>
      <c r="E33" s="10">
        <v>0</v>
      </c>
      <c r="F33" s="10">
        <v>0</v>
      </c>
      <c r="G33" s="10">
        <v>0</v>
      </c>
      <c r="H33" s="10">
        <v>490</v>
      </c>
      <c r="I33" s="10">
        <v>0</v>
      </c>
      <c r="J33" s="10">
        <v>0</v>
      </c>
      <c r="K33" s="10">
        <v>0</v>
      </c>
      <c r="L33" s="10">
        <v>0</v>
      </c>
      <c r="M33" s="10">
        <v>0</v>
      </c>
      <c r="N33" s="10">
        <v>0</v>
      </c>
      <c r="O33" s="10">
        <v>148</v>
      </c>
      <c r="P33" s="10">
        <v>148</v>
      </c>
      <c r="Q33" s="10">
        <v>0</v>
      </c>
      <c r="R33" s="10">
        <v>0</v>
      </c>
      <c r="S33" s="10">
        <v>300</v>
      </c>
      <c r="T33" s="10">
        <v>0</v>
      </c>
      <c r="U33" s="10">
        <v>0</v>
      </c>
      <c r="V33" s="10">
        <v>241</v>
      </c>
      <c r="W33" s="10">
        <v>241</v>
      </c>
      <c r="X33" s="10">
        <v>439</v>
      </c>
      <c r="Y33" s="10">
        <v>439</v>
      </c>
      <c r="Z33" s="10">
        <v>120</v>
      </c>
      <c r="AA33" s="10">
        <v>0</v>
      </c>
      <c r="AB33" s="10">
        <v>0</v>
      </c>
      <c r="AC33" s="10">
        <v>0</v>
      </c>
      <c r="AD33" s="10">
        <v>0</v>
      </c>
      <c r="AE33" s="10">
        <v>0</v>
      </c>
      <c r="AF33" s="10">
        <v>125</v>
      </c>
      <c r="AG33" s="10">
        <v>0</v>
      </c>
      <c r="AH33" s="10">
        <v>0</v>
      </c>
      <c r="AI33" s="10">
        <v>0</v>
      </c>
      <c r="AJ33" s="10">
        <v>0</v>
      </c>
      <c r="AK33" s="10">
        <v>700</v>
      </c>
      <c r="AL33" s="10">
        <v>110.5</v>
      </c>
      <c r="AM33" s="10">
        <v>340</v>
      </c>
      <c r="AN33" s="10">
        <v>340</v>
      </c>
      <c r="AO33" s="10">
        <v>0</v>
      </c>
      <c r="AP33" s="10">
        <v>0</v>
      </c>
    </row>
    <row r="34" spans="1:42" x14ac:dyDescent="0.25">
      <c r="A34" s="8">
        <v>2020</v>
      </c>
      <c r="B34" s="9">
        <v>0</v>
      </c>
      <c r="C34" s="9">
        <v>0</v>
      </c>
      <c r="D34" s="9">
        <v>0</v>
      </c>
      <c r="E34" s="9">
        <v>0</v>
      </c>
      <c r="F34" s="9">
        <v>0</v>
      </c>
      <c r="G34" s="9">
        <v>0</v>
      </c>
      <c r="H34" s="9">
        <v>490</v>
      </c>
      <c r="I34" s="9">
        <v>0</v>
      </c>
      <c r="J34" s="9">
        <v>0</v>
      </c>
      <c r="K34" s="9">
        <v>0</v>
      </c>
      <c r="L34" s="9">
        <v>0</v>
      </c>
      <c r="M34" s="9">
        <v>0</v>
      </c>
      <c r="N34" s="9">
        <v>0</v>
      </c>
      <c r="O34" s="9">
        <v>148</v>
      </c>
      <c r="P34" s="9">
        <v>148</v>
      </c>
      <c r="Q34" s="9">
        <v>0</v>
      </c>
      <c r="R34" s="9">
        <v>0</v>
      </c>
      <c r="S34" s="9">
        <v>300</v>
      </c>
      <c r="T34" s="9">
        <v>0</v>
      </c>
      <c r="U34" s="9">
        <v>0</v>
      </c>
      <c r="V34" s="9">
        <v>241</v>
      </c>
      <c r="W34" s="9">
        <v>241</v>
      </c>
      <c r="X34" s="9">
        <v>439</v>
      </c>
      <c r="Y34" s="9">
        <v>439</v>
      </c>
      <c r="Z34" s="9">
        <v>120</v>
      </c>
      <c r="AA34" s="9">
        <v>0</v>
      </c>
      <c r="AB34" s="9">
        <v>0</v>
      </c>
      <c r="AC34" s="9">
        <v>0</v>
      </c>
      <c r="AD34" s="9">
        <v>0</v>
      </c>
      <c r="AE34" s="9">
        <v>0</v>
      </c>
      <c r="AF34" s="9">
        <v>125</v>
      </c>
      <c r="AG34" s="9">
        <v>0</v>
      </c>
      <c r="AH34" s="9">
        <v>0</v>
      </c>
      <c r="AI34" s="9">
        <v>0</v>
      </c>
      <c r="AJ34" s="9">
        <v>0</v>
      </c>
      <c r="AK34" s="9">
        <v>700</v>
      </c>
      <c r="AL34" s="9">
        <v>110.5</v>
      </c>
      <c r="AM34" s="9">
        <v>340</v>
      </c>
      <c r="AN34" s="9">
        <v>340</v>
      </c>
      <c r="AO34" s="9">
        <v>0</v>
      </c>
      <c r="AP34" s="9">
        <v>0</v>
      </c>
    </row>
    <row r="35" spans="1:42" x14ac:dyDescent="0.25">
      <c r="A35" s="8">
        <v>2021</v>
      </c>
      <c r="B35" s="10">
        <v>0</v>
      </c>
      <c r="C35" s="10">
        <v>0</v>
      </c>
      <c r="D35" s="10">
        <v>0</v>
      </c>
      <c r="E35" s="10">
        <v>0</v>
      </c>
      <c r="F35" s="10">
        <v>0</v>
      </c>
      <c r="G35" s="10">
        <v>0</v>
      </c>
      <c r="H35" s="10">
        <v>490</v>
      </c>
      <c r="I35" s="10">
        <v>0</v>
      </c>
      <c r="J35" s="10">
        <v>0</v>
      </c>
      <c r="K35" s="10">
        <v>0</v>
      </c>
      <c r="L35" s="10">
        <v>0</v>
      </c>
      <c r="M35" s="10">
        <v>0</v>
      </c>
      <c r="N35" s="10">
        <v>0</v>
      </c>
      <c r="O35" s="10">
        <v>148</v>
      </c>
      <c r="P35" s="10">
        <v>148</v>
      </c>
      <c r="Q35" s="10">
        <v>0</v>
      </c>
      <c r="R35" s="10">
        <v>0</v>
      </c>
      <c r="S35" s="10">
        <v>300</v>
      </c>
      <c r="T35" s="10">
        <v>0</v>
      </c>
      <c r="U35" s="10">
        <v>0</v>
      </c>
      <c r="V35" s="10">
        <v>241</v>
      </c>
      <c r="W35" s="10">
        <v>241</v>
      </c>
      <c r="X35" s="10">
        <v>439</v>
      </c>
      <c r="Y35" s="10">
        <v>439</v>
      </c>
      <c r="Z35" s="10">
        <v>120</v>
      </c>
      <c r="AA35" s="10">
        <v>0</v>
      </c>
      <c r="AB35" s="10">
        <v>0</v>
      </c>
      <c r="AC35" s="10">
        <v>0</v>
      </c>
      <c r="AD35" s="10">
        <v>0</v>
      </c>
      <c r="AE35" s="10">
        <v>0</v>
      </c>
      <c r="AF35" s="10">
        <v>125</v>
      </c>
      <c r="AG35" s="10">
        <v>0</v>
      </c>
      <c r="AH35" s="10">
        <v>0</v>
      </c>
      <c r="AI35" s="10">
        <v>0</v>
      </c>
      <c r="AJ35" s="10">
        <v>0</v>
      </c>
      <c r="AK35" s="10">
        <v>700</v>
      </c>
      <c r="AL35" s="10">
        <v>110.5</v>
      </c>
      <c r="AM35" s="10">
        <v>340</v>
      </c>
      <c r="AN35" s="10">
        <v>340</v>
      </c>
      <c r="AO35" s="10">
        <v>0</v>
      </c>
      <c r="AP35" s="10">
        <v>0</v>
      </c>
    </row>
    <row r="36" spans="1:42" x14ac:dyDescent="0.25">
      <c r="A36" s="8">
        <v>2022</v>
      </c>
      <c r="B36" s="9">
        <v>0</v>
      </c>
      <c r="C36" s="9">
        <v>0</v>
      </c>
      <c r="D36" s="9">
        <v>0</v>
      </c>
      <c r="E36" s="9">
        <v>0</v>
      </c>
      <c r="F36" s="9">
        <v>0</v>
      </c>
      <c r="G36" s="9">
        <v>0</v>
      </c>
      <c r="H36" s="9">
        <v>490</v>
      </c>
      <c r="I36" s="9">
        <v>0</v>
      </c>
      <c r="J36" s="9">
        <v>0</v>
      </c>
      <c r="K36" s="9">
        <v>0</v>
      </c>
      <c r="L36" s="9">
        <v>0</v>
      </c>
      <c r="M36" s="9">
        <v>0</v>
      </c>
      <c r="N36" s="9">
        <v>0</v>
      </c>
      <c r="O36" s="9">
        <v>148</v>
      </c>
      <c r="P36" s="9">
        <v>148</v>
      </c>
      <c r="Q36" s="9">
        <v>0</v>
      </c>
      <c r="R36" s="9">
        <v>0</v>
      </c>
      <c r="S36" s="9">
        <v>300</v>
      </c>
      <c r="T36" s="9">
        <v>0</v>
      </c>
      <c r="U36" s="9">
        <v>0</v>
      </c>
      <c r="V36" s="9">
        <v>241</v>
      </c>
      <c r="W36" s="9">
        <v>241</v>
      </c>
      <c r="X36" s="9">
        <v>439</v>
      </c>
      <c r="Y36" s="9">
        <v>439</v>
      </c>
      <c r="Z36" s="9">
        <v>120</v>
      </c>
      <c r="AA36" s="9">
        <v>0</v>
      </c>
      <c r="AB36" s="9">
        <v>0</v>
      </c>
      <c r="AC36" s="9">
        <v>0</v>
      </c>
      <c r="AD36" s="9">
        <v>0</v>
      </c>
      <c r="AE36" s="9">
        <v>0</v>
      </c>
      <c r="AF36" s="9">
        <v>125</v>
      </c>
      <c r="AG36" s="9">
        <v>0</v>
      </c>
      <c r="AH36" s="9">
        <v>0</v>
      </c>
      <c r="AI36" s="9">
        <v>0</v>
      </c>
      <c r="AJ36" s="9">
        <v>0</v>
      </c>
      <c r="AK36" s="9">
        <v>700</v>
      </c>
      <c r="AL36" s="9">
        <v>110.5</v>
      </c>
      <c r="AM36" s="9">
        <v>340</v>
      </c>
      <c r="AN36" s="9">
        <v>340</v>
      </c>
      <c r="AO36" s="9">
        <v>0</v>
      </c>
      <c r="AP36" s="9">
        <v>0</v>
      </c>
    </row>
    <row r="37" spans="1:42" x14ac:dyDescent="0.25">
      <c r="A37" s="8">
        <v>2023</v>
      </c>
      <c r="B37" s="10">
        <v>0</v>
      </c>
      <c r="C37" s="10">
        <v>0</v>
      </c>
      <c r="D37" s="10">
        <v>0</v>
      </c>
      <c r="E37" s="10">
        <v>0</v>
      </c>
      <c r="F37" s="10">
        <v>0</v>
      </c>
      <c r="G37" s="10">
        <v>0</v>
      </c>
      <c r="H37" s="10">
        <v>490</v>
      </c>
      <c r="I37" s="10">
        <v>0</v>
      </c>
      <c r="J37" s="10">
        <v>0</v>
      </c>
      <c r="K37" s="10">
        <v>0</v>
      </c>
      <c r="L37" s="10">
        <v>0</v>
      </c>
      <c r="M37" s="10">
        <v>0</v>
      </c>
      <c r="N37" s="10">
        <v>0</v>
      </c>
      <c r="O37" s="10">
        <v>148</v>
      </c>
      <c r="P37" s="10">
        <v>148</v>
      </c>
      <c r="Q37" s="10">
        <v>0</v>
      </c>
      <c r="R37" s="10">
        <v>0</v>
      </c>
      <c r="S37" s="10">
        <v>300</v>
      </c>
      <c r="T37" s="10">
        <v>0</v>
      </c>
      <c r="U37" s="10">
        <v>0</v>
      </c>
      <c r="V37" s="10">
        <v>241</v>
      </c>
      <c r="W37" s="10">
        <v>241</v>
      </c>
      <c r="X37" s="10">
        <v>439</v>
      </c>
      <c r="Y37" s="10">
        <v>439</v>
      </c>
      <c r="Z37" s="10">
        <v>120</v>
      </c>
      <c r="AA37" s="10">
        <v>0</v>
      </c>
      <c r="AB37" s="10">
        <v>0</v>
      </c>
      <c r="AC37" s="10">
        <v>0</v>
      </c>
      <c r="AD37" s="10">
        <v>0</v>
      </c>
      <c r="AE37" s="10">
        <v>0</v>
      </c>
      <c r="AF37" s="10">
        <v>125</v>
      </c>
      <c r="AG37" s="10">
        <v>0</v>
      </c>
      <c r="AH37" s="10">
        <v>0</v>
      </c>
      <c r="AI37" s="10">
        <v>0</v>
      </c>
      <c r="AJ37" s="10">
        <v>0</v>
      </c>
      <c r="AK37" s="10">
        <v>700</v>
      </c>
      <c r="AL37" s="10">
        <v>110.5</v>
      </c>
      <c r="AM37" s="10">
        <v>340</v>
      </c>
      <c r="AN37" s="10">
        <v>340</v>
      </c>
      <c r="AO37" s="10">
        <v>0</v>
      </c>
      <c r="AP37" s="10">
        <v>0</v>
      </c>
    </row>
    <row r="38" spans="1:42" x14ac:dyDescent="0.25">
      <c r="A38" s="8">
        <v>2024</v>
      </c>
      <c r="B38" s="9">
        <v>0</v>
      </c>
      <c r="C38" s="9">
        <v>0</v>
      </c>
      <c r="D38" s="9">
        <v>0</v>
      </c>
      <c r="E38" s="9">
        <v>0</v>
      </c>
      <c r="F38" s="9">
        <v>0</v>
      </c>
      <c r="G38" s="9">
        <v>0</v>
      </c>
      <c r="H38" s="9">
        <v>490</v>
      </c>
      <c r="I38" s="9">
        <v>0</v>
      </c>
      <c r="J38" s="9">
        <v>0</v>
      </c>
      <c r="K38" s="9">
        <v>0</v>
      </c>
      <c r="L38" s="9">
        <v>0</v>
      </c>
      <c r="M38" s="9">
        <v>0</v>
      </c>
      <c r="N38" s="9">
        <v>0</v>
      </c>
      <c r="O38" s="9">
        <v>148</v>
      </c>
      <c r="P38" s="9">
        <v>148</v>
      </c>
      <c r="Q38" s="9">
        <v>0</v>
      </c>
      <c r="R38" s="9">
        <v>0</v>
      </c>
      <c r="S38" s="9">
        <v>300</v>
      </c>
      <c r="T38" s="9">
        <v>0</v>
      </c>
      <c r="U38" s="9">
        <v>0</v>
      </c>
      <c r="V38" s="9">
        <v>241</v>
      </c>
      <c r="W38" s="9">
        <v>241</v>
      </c>
      <c r="X38" s="9">
        <v>439</v>
      </c>
      <c r="Y38" s="9">
        <v>439</v>
      </c>
      <c r="Z38" s="9">
        <v>120</v>
      </c>
      <c r="AA38" s="9">
        <v>0</v>
      </c>
      <c r="AB38" s="9">
        <v>0</v>
      </c>
      <c r="AC38" s="9">
        <v>0</v>
      </c>
      <c r="AD38" s="9">
        <v>0</v>
      </c>
      <c r="AE38" s="9">
        <v>0</v>
      </c>
      <c r="AF38" s="9">
        <v>125</v>
      </c>
      <c r="AG38" s="9">
        <v>0</v>
      </c>
      <c r="AH38" s="9">
        <v>0</v>
      </c>
      <c r="AI38" s="9">
        <v>0</v>
      </c>
      <c r="AJ38" s="9">
        <v>0</v>
      </c>
      <c r="AK38" s="9">
        <v>700</v>
      </c>
      <c r="AL38" s="9">
        <v>110.5</v>
      </c>
      <c r="AM38" s="9">
        <v>340</v>
      </c>
      <c r="AN38" s="9">
        <v>340</v>
      </c>
      <c r="AO38" s="9">
        <v>0</v>
      </c>
      <c r="AP38" s="9">
        <v>0</v>
      </c>
    </row>
    <row r="39" spans="1:42" x14ac:dyDescent="0.25">
      <c r="A39" s="8">
        <v>2025</v>
      </c>
      <c r="B39" s="10">
        <v>0</v>
      </c>
      <c r="C39" s="10">
        <v>0</v>
      </c>
      <c r="D39" s="10">
        <v>0</v>
      </c>
      <c r="E39" s="10">
        <v>0</v>
      </c>
      <c r="F39" s="10">
        <v>0</v>
      </c>
      <c r="G39" s="10">
        <v>0</v>
      </c>
      <c r="H39" s="10">
        <v>490</v>
      </c>
      <c r="I39" s="10">
        <v>0</v>
      </c>
      <c r="J39" s="10">
        <v>0</v>
      </c>
      <c r="K39" s="10">
        <v>0</v>
      </c>
      <c r="L39" s="10">
        <v>0</v>
      </c>
      <c r="M39" s="10">
        <v>0</v>
      </c>
      <c r="N39" s="10">
        <v>0</v>
      </c>
      <c r="O39" s="10">
        <v>148</v>
      </c>
      <c r="P39" s="10">
        <v>148</v>
      </c>
      <c r="Q39" s="10">
        <v>0</v>
      </c>
      <c r="R39" s="10">
        <v>0</v>
      </c>
      <c r="S39" s="10">
        <v>300</v>
      </c>
      <c r="T39" s="10">
        <v>0</v>
      </c>
      <c r="U39" s="10">
        <v>0</v>
      </c>
      <c r="V39" s="10">
        <v>241</v>
      </c>
      <c r="W39" s="10">
        <v>241</v>
      </c>
      <c r="X39" s="10">
        <v>439</v>
      </c>
      <c r="Y39" s="10">
        <v>439</v>
      </c>
      <c r="Z39" s="10">
        <v>120</v>
      </c>
      <c r="AA39" s="10">
        <v>0</v>
      </c>
      <c r="AB39" s="10">
        <v>0</v>
      </c>
      <c r="AC39" s="10">
        <v>0</v>
      </c>
      <c r="AD39" s="10">
        <v>0</v>
      </c>
      <c r="AE39" s="10">
        <v>0</v>
      </c>
      <c r="AF39" s="10">
        <v>125</v>
      </c>
      <c r="AG39" s="10">
        <v>0</v>
      </c>
      <c r="AH39" s="10">
        <v>0</v>
      </c>
      <c r="AI39" s="10">
        <v>0</v>
      </c>
      <c r="AJ39" s="10">
        <v>0</v>
      </c>
      <c r="AK39" s="10">
        <v>700</v>
      </c>
      <c r="AL39" s="10">
        <v>110.5</v>
      </c>
      <c r="AM39" s="10">
        <v>340</v>
      </c>
      <c r="AN39" s="10">
        <v>340</v>
      </c>
      <c r="AO39" s="10">
        <v>0</v>
      </c>
      <c r="AP39" s="10">
        <v>0</v>
      </c>
    </row>
    <row r="40" spans="1:42" x14ac:dyDescent="0.25">
      <c r="A40" s="8">
        <v>2026</v>
      </c>
      <c r="B40" s="9">
        <v>0</v>
      </c>
      <c r="C40" s="9">
        <v>0</v>
      </c>
      <c r="D40" s="9">
        <v>0</v>
      </c>
      <c r="E40" s="9">
        <v>0</v>
      </c>
      <c r="F40" s="9">
        <v>0</v>
      </c>
      <c r="G40" s="9">
        <v>0</v>
      </c>
      <c r="H40" s="9">
        <v>490</v>
      </c>
      <c r="I40" s="9">
        <v>0</v>
      </c>
      <c r="J40" s="9">
        <v>0</v>
      </c>
      <c r="K40" s="9">
        <v>0</v>
      </c>
      <c r="L40" s="9">
        <v>0</v>
      </c>
      <c r="M40" s="9">
        <v>0</v>
      </c>
      <c r="N40" s="9">
        <v>0</v>
      </c>
      <c r="O40" s="9">
        <v>148</v>
      </c>
      <c r="P40" s="9">
        <v>148</v>
      </c>
      <c r="Q40" s="9">
        <v>0</v>
      </c>
      <c r="R40" s="9">
        <v>0</v>
      </c>
      <c r="S40" s="9">
        <v>300</v>
      </c>
      <c r="T40" s="9">
        <v>0</v>
      </c>
      <c r="U40" s="9">
        <v>0</v>
      </c>
      <c r="V40" s="9">
        <v>241</v>
      </c>
      <c r="W40" s="9">
        <v>241</v>
      </c>
      <c r="X40" s="9">
        <v>439</v>
      </c>
      <c r="Y40" s="9">
        <v>439</v>
      </c>
      <c r="Z40" s="9">
        <v>120</v>
      </c>
      <c r="AA40" s="9">
        <v>0</v>
      </c>
      <c r="AB40" s="9">
        <v>0</v>
      </c>
      <c r="AC40" s="9">
        <v>0</v>
      </c>
      <c r="AD40" s="9">
        <v>0</v>
      </c>
      <c r="AE40" s="9">
        <v>0</v>
      </c>
      <c r="AF40" s="9">
        <v>125</v>
      </c>
      <c r="AG40" s="9">
        <v>0</v>
      </c>
      <c r="AH40" s="9">
        <v>0</v>
      </c>
      <c r="AI40" s="9">
        <v>0</v>
      </c>
      <c r="AJ40" s="9">
        <v>0</v>
      </c>
      <c r="AK40" s="9">
        <v>700</v>
      </c>
      <c r="AL40" s="9">
        <v>110.5</v>
      </c>
      <c r="AM40" s="9">
        <v>340</v>
      </c>
      <c r="AN40" s="9">
        <v>340</v>
      </c>
      <c r="AO40" s="9">
        <v>0</v>
      </c>
      <c r="AP40" s="9">
        <v>0</v>
      </c>
    </row>
    <row r="41" spans="1:42" x14ac:dyDescent="0.25">
      <c r="A41" s="8">
        <v>2027</v>
      </c>
      <c r="B41" s="10">
        <v>0</v>
      </c>
      <c r="C41" s="10">
        <v>0</v>
      </c>
      <c r="D41" s="10">
        <v>0</v>
      </c>
      <c r="E41" s="10">
        <v>0</v>
      </c>
      <c r="F41" s="10">
        <v>0</v>
      </c>
      <c r="G41" s="10">
        <v>0</v>
      </c>
      <c r="H41" s="10">
        <v>490</v>
      </c>
      <c r="I41" s="10">
        <v>0</v>
      </c>
      <c r="J41" s="10">
        <v>0</v>
      </c>
      <c r="K41" s="10">
        <v>0</v>
      </c>
      <c r="L41" s="10">
        <v>0</v>
      </c>
      <c r="M41" s="10">
        <v>0</v>
      </c>
      <c r="N41" s="10">
        <v>0</v>
      </c>
      <c r="O41" s="10">
        <v>148</v>
      </c>
      <c r="P41" s="10">
        <v>148</v>
      </c>
      <c r="Q41" s="10">
        <v>0</v>
      </c>
      <c r="R41" s="10">
        <v>0</v>
      </c>
      <c r="S41" s="10">
        <v>300</v>
      </c>
      <c r="T41" s="10">
        <v>0</v>
      </c>
      <c r="U41" s="10">
        <v>0</v>
      </c>
      <c r="V41" s="10">
        <v>241</v>
      </c>
      <c r="W41" s="10">
        <v>241</v>
      </c>
      <c r="X41" s="10">
        <v>439</v>
      </c>
      <c r="Y41" s="10">
        <v>439</v>
      </c>
      <c r="Z41" s="10">
        <v>120</v>
      </c>
      <c r="AA41" s="10">
        <v>0</v>
      </c>
      <c r="AB41" s="10">
        <v>0</v>
      </c>
      <c r="AC41" s="10">
        <v>0</v>
      </c>
      <c r="AD41" s="10">
        <v>0</v>
      </c>
      <c r="AE41" s="10">
        <v>0</v>
      </c>
      <c r="AF41" s="10">
        <v>125</v>
      </c>
      <c r="AG41" s="10">
        <v>0</v>
      </c>
      <c r="AH41" s="10">
        <v>0</v>
      </c>
      <c r="AI41" s="10">
        <v>0</v>
      </c>
      <c r="AJ41" s="10">
        <v>0</v>
      </c>
      <c r="AK41" s="10">
        <v>700</v>
      </c>
      <c r="AL41" s="10">
        <v>110.5</v>
      </c>
      <c r="AM41" s="10">
        <v>340</v>
      </c>
      <c r="AN41" s="10">
        <v>340</v>
      </c>
      <c r="AO41" s="10">
        <v>0</v>
      </c>
      <c r="AP41" s="10">
        <v>0</v>
      </c>
    </row>
    <row r="42" spans="1:42" x14ac:dyDescent="0.25">
      <c r="A42" s="8">
        <v>2028</v>
      </c>
      <c r="B42" s="9">
        <v>0</v>
      </c>
      <c r="C42" s="9">
        <v>0</v>
      </c>
      <c r="D42" s="9">
        <v>0</v>
      </c>
      <c r="E42" s="9">
        <v>0</v>
      </c>
      <c r="F42" s="9">
        <v>0</v>
      </c>
      <c r="G42" s="9">
        <v>0</v>
      </c>
      <c r="H42" s="9">
        <v>490</v>
      </c>
      <c r="I42" s="9">
        <v>0</v>
      </c>
      <c r="J42" s="9">
        <v>0</v>
      </c>
      <c r="K42" s="9">
        <v>0</v>
      </c>
      <c r="L42" s="9">
        <v>0</v>
      </c>
      <c r="M42" s="9">
        <v>0</v>
      </c>
      <c r="N42" s="9">
        <v>0</v>
      </c>
      <c r="O42" s="9">
        <v>148</v>
      </c>
      <c r="P42" s="9">
        <v>148</v>
      </c>
      <c r="Q42" s="9">
        <v>0</v>
      </c>
      <c r="R42" s="9">
        <v>0</v>
      </c>
      <c r="S42" s="9">
        <v>300</v>
      </c>
      <c r="T42" s="9">
        <v>0</v>
      </c>
      <c r="U42" s="9">
        <v>0</v>
      </c>
      <c r="V42" s="9">
        <v>241</v>
      </c>
      <c r="W42" s="9">
        <v>241</v>
      </c>
      <c r="X42" s="9">
        <v>439</v>
      </c>
      <c r="Y42" s="9">
        <v>439</v>
      </c>
      <c r="Z42" s="9">
        <v>120</v>
      </c>
      <c r="AA42" s="9">
        <v>0</v>
      </c>
      <c r="AB42" s="9">
        <v>0</v>
      </c>
      <c r="AC42" s="9">
        <v>0</v>
      </c>
      <c r="AD42" s="9">
        <v>0</v>
      </c>
      <c r="AE42" s="9">
        <v>0</v>
      </c>
      <c r="AF42" s="9">
        <v>125</v>
      </c>
      <c r="AG42" s="9">
        <v>0</v>
      </c>
      <c r="AH42" s="9">
        <v>0</v>
      </c>
      <c r="AI42" s="9">
        <v>0</v>
      </c>
      <c r="AJ42" s="9">
        <v>0</v>
      </c>
      <c r="AK42" s="9">
        <v>700</v>
      </c>
      <c r="AL42" s="9">
        <v>110.5</v>
      </c>
      <c r="AM42" s="9">
        <v>340</v>
      </c>
      <c r="AN42" s="9">
        <v>340</v>
      </c>
      <c r="AO42" s="9">
        <v>0</v>
      </c>
      <c r="AP42" s="9">
        <v>0</v>
      </c>
    </row>
    <row r="43" spans="1:42" x14ac:dyDescent="0.25">
      <c r="A43" s="8">
        <v>2029</v>
      </c>
      <c r="B43" s="10">
        <v>0</v>
      </c>
      <c r="C43" s="10">
        <v>0</v>
      </c>
      <c r="D43" s="10">
        <v>0</v>
      </c>
      <c r="E43" s="10">
        <v>0</v>
      </c>
      <c r="F43" s="10">
        <v>0</v>
      </c>
      <c r="G43" s="10">
        <v>0</v>
      </c>
      <c r="H43" s="10">
        <v>490</v>
      </c>
      <c r="I43" s="10">
        <v>0</v>
      </c>
      <c r="J43" s="10">
        <v>0</v>
      </c>
      <c r="K43" s="10">
        <v>0</v>
      </c>
      <c r="L43" s="10">
        <v>0</v>
      </c>
      <c r="M43" s="10">
        <v>0</v>
      </c>
      <c r="N43" s="10">
        <v>0</v>
      </c>
      <c r="O43" s="10">
        <v>148</v>
      </c>
      <c r="P43" s="10">
        <v>148</v>
      </c>
      <c r="Q43" s="10">
        <v>0</v>
      </c>
      <c r="R43" s="10">
        <v>0</v>
      </c>
      <c r="S43" s="10">
        <v>300</v>
      </c>
      <c r="T43" s="10">
        <v>0</v>
      </c>
      <c r="U43" s="10">
        <v>0</v>
      </c>
      <c r="V43" s="10">
        <v>241</v>
      </c>
      <c r="W43" s="10">
        <v>241</v>
      </c>
      <c r="X43" s="10">
        <v>439</v>
      </c>
      <c r="Y43" s="10">
        <v>439</v>
      </c>
      <c r="Z43" s="10">
        <v>120</v>
      </c>
      <c r="AA43" s="10">
        <v>0</v>
      </c>
      <c r="AB43" s="10">
        <v>0</v>
      </c>
      <c r="AC43" s="10">
        <v>0</v>
      </c>
      <c r="AD43" s="10">
        <v>0</v>
      </c>
      <c r="AE43" s="10">
        <v>0</v>
      </c>
      <c r="AF43" s="10">
        <v>125</v>
      </c>
      <c r="AG43" s="10">
        <v>0</v>
      </c>
      <c r="AH43" s="10">
        <v>0</v>
      </c>
      <c r="AI43" s="10">
        <v>0</v>
      </c>
      <c r="AJ43" s="10">
        <v>0</v>
      </c>
      <c r="AK43" s="10">
        <v>700</v>
      </c>
      <c r="AL43" s="10">
        <v>110.5</v>
      </c>
      <c r="AM43" s="10">
        <v>340</v>
      </c>
      <c r="AN43" s="10">
        <v>340</v>
      </c>
      <c r="AO43" s="10">
        <v>0</v>
      </c>
      <c r="AP43" s="10">
        <v>0</v>
      </c>
    </row>
    <row r="44" spans="1:42" x14ac:dyDescent="0.25">
      <c r="A44" s="8">
        <v>2030</v>
      </c>
      <c r="B44" s="9">
        <v>0</v>
      </c>
      <c r="C44" s="9">
        <v>0</v>
      </c>
      <c r="D44" s="9">
        <v>0</v>
      </c>
      <c r="E44" s="9">
        <v>0</v>
      </c>
      <c r="F44" s="9">
        <v>0</v>
      </c>
      <c r="G44" s="9">
        <v>0</v>
      </c>
      <c r="H44" s="9">
        <v>490</v>
      </c>
      <c r="I44" s="9">
        <v>0</v>
      </c>
      <c r="J44" s="9">
        <v>0</v>
      </c>
      <c r="K44" s="9">
        <v>0</v>
      </c>
      <c r="L44" s="9">
        <v>0</v>
      </c>
      <c r="M44" s="9">
        <v>0</v>
      </c>
      <c r="N44" s="9">
        <v>0</v>
      </c>
      <c r="O44" s="9">
        <v>148</v>
      </c>
      <c r="P44" s="9">
        <v>148</v>
      </c>
      <c r="Q44" s="9">
        <v>0</v>
      </c>
      <c r="R44" s="9">
        <v>0</v>
      </c>
      <c r="S44" s="9">
        <v>300</v>
      </c>
      <c r="T44" s="9">
        <v>0</v>
      </c>
      <c r="U44" s="9">
        <v>0</v>
      </c>
      <c r="V44" s="9">
        <v>241</v>
      </c>
      <c r="W44" s="9">
        <v>241</v>
      </c>
      <c r="X44" s="9">
        <v>439</v>
      </c>
      <c r="Y44" s="9">
        <v>439</v>
      </c>
      <c r="Z44" s="9">
        <v>120</v>
      </c>
      <c r="AA44" s="9">
        <v>0</v>
      </c>
      <c r="AB44" s="9">
        <v>0</v>
      </c>
      <c r="AC44" s="9">
        <v>0</v>
      </c>
      <c r="AD44" s="9">
        <v>0</v>
      </c>
      <c r="AE44" s="9">
        <v>0</v>
      </c>
      <c r="AF44" s="9">
        <v>125</v>
      </c>
      <c r="AG44" s="9">
        <v>0</v>
      </c>
      <c r="AH44" s="9">
        <v>0</v>
      </c>
      <c r="AI44" s="9">
        <v>0</v>
      </c>
      <c r="AJ44" s="9">
        <v>0</v>
      </c>
      <c r="AK44" s="9">
        <v>700</v>
      </c>
      <c r="AL44" s="9">
        <v>110.5</v>
      </c>
      <c r="AM44" s="9">
        <v>340</v>
      </c>
      <c r="AN44" s="9">
        <v>340</v>
      </c>
      <c r="AO44" s="9">
        <v>0</v>
      </c>
      <c r="AP44" s="9">
        <v>0</v>
      </c>
    </row>
    <row r="45" spans="1:42" x14ac:dyDescent="0.25">
      <c r="A45" s="8">
        <v>2031</v>
      </c>
      <c r="B45" s="10">
        <v>0</v>
      </c>
      <c r="C45" s="10">
        <v>0</v>
      </c>
      <c r="D45" s="10">
        <v>0</v>
      </c>
      <c r="E45" s="10">
        <v>0</v>
      </c>
      <c r="F45" s="10">
        <v>0</v>
      </c>
      <c r="G45" s="10">
        <v>0</v>
      </c>
      <c r="H45" s="10">
        <v>490</v>
      </c>
      <c r="I45" s="10">
        <v>0</v>
      </c>
      <c r="J45" s="10">
        <v>0</v>
      </c>
      <c r="K45" s="10">
        <v>0</v>
      </c>
      <c r="L45" s="10">
        <v>0</v>
      </c>
      <c r="M45" s="10">
        <v>0</v>
      </c>
      <c r="N45" s="10">
        <v>0</v>
      </c>
      <c r="O45" s="10">
        <v>148</v>
      </c>
      <c r="P45" s="10">
        <v>148</v>
      </c>
      <c r="Q45" s="10">
        <v>0</v>
      </c>
      <c r="R45" s="10">
        <v>0</v>
      </c>
      <c r="S45" s="10">
        <v>300</v>
      </c>
      <c r="T45" s="10">
        <v>0</v>
      </c>
      <c r="U45" s="10">
        <v>0</v>
      </c>
      <c r="V45" s="10">
        <v>241</v>
      </c>
      <c r="W45" s="10">
        <v>241</v>
      </c>
      <c r="X45" s="10">
        <v>439</v>
      </c>
      <c r="Y45" s="10">
        <v>439</v>
      </c>
      <c r="Z45" s="10">
        <v>120</v>
      </c>
      <c r="AA45" s="10">
        <v>0</v>
      </c>
      <c r="AB45" s="10">
        <v>0</v>
      </c>
      <c r="AC45" s="10">
        <v>0</v>
      </c>
      <c r="AD45" s="10">
        <v>0</v>
      </c>
      <c r="AE45" s="10">
        <v>0</v>
      </c>
      <c r="AF45" s="10">
        <v>125</v>
      </c>
      <c r="AG45" s="10">
        <v>0</v>
      </c>
      <c r="AH45" s="10">
        <v>0</v>
      </c>
      <c r="AI45" s="10">
        <v>0</v>
      </c>
      <c r="AJ45" s="10">
        <v>0</v>
      </c>
      <c r="AK45" s="10">
        <v>700</v>
      </c>
      <c r="AL45" s="10">
        <v>110.5</v>
      </c>
      <c r="AM45" s="10">
        <v>340</v>
      </c>
      <c r="AN45" s="10">
        <v>340</v>
      </c>
      <c r="AO45" s="10">
        <v>0</v>
      </c>
      <c r="AP45" s="10">
        <v>0</v>
      </c>
    </row>
    <row r="46" spans="1:42" x14ac:dyDescent="0.25">
      <c r="A46" s="8">
        <v>2032</v>
      </c>
      <c r="B46" s="9">
        <v>0</v>
      </c>
      <c r="C46" s="9">
        <v>0</v>
      </c>
      <c r="D46" s="9">
        <v>0</v>
      </c>
      <c r="E46" s="9">
        <v>0</v>
      </c>
      <c r="F46" s="9">
        <v>0</v>
      </c>
      <c r="G46" s="9">
        <v>0</v>
      </c>
      <c r="H46" s="9">
        <v>490</v>
      </c>
      <c r="I46" s="9">
        <v>0</v>
      </c>
      <c r="J46" s="9">
        <v>0</v>
      </c>
      <c r="K46" s="9">
        <v>0</v>
      </c>
      <c r="L46" s="9">
        <v>0</v>
      </c>
      <c r="M46" s="9">
        <v>0</v>
      </c>
      <c r="N46" s="9">
        <v>0</v>
      </c>
      <c r="O46" s="9">
        <v>148</v>
      </c>
      <c r="P46" s="9">
        <v>148</v>
      </c>
      <c r="Q46" s="9">
        <v>0</v>
      </c>
      <c r="R46" s="9">
        <v>0</v>
      </c>
      <c r="S46" s="9">
        <v>300</v>
      </c>
      <c r="T46" s="9">
        <v>0</v>
      </c>
      <c r="U46" s="9">
        <v>0</v>
      </c>
      <c r="V46" s="9">
        <v>241</v>
      </c>
      <c r="W46" s="9">
        <v>241</v>
      </c>
      <c r="X46" s="9">
        <v>439</v>
      </c>
      <c r="Y46" s="9">
        <v>439</v>
      </c>
      <c r="Z46" s="9">
        <v>120</v>
      </c>
      <c r="AA46" s="9">
        <v>0</v>
      </c>
      <c r="AB46" s="9">
        <v>0</v>
      </c>
      <c r="AC46" s="9">
        <v>0</v>
      </c>
      <c r="AD46" s="9">
        <v>0</v>
      </c>
      <c r="AE46" s="9">
        <v>0</v>
      </c>
      <c r="AF46" s="9">
        <v>125</v>
      </c>
      <c r="AG46" s="9">
        <v>0</v>
      </c>
      <c r="AH46" s="9">
        <v>0</v>
      </c>
      <c r="AI46" s="9">
        <v>0</v>
      </c>
      <c r="AJ46" s="9">
        <v>0</v>
      </c>
      <c r="AK46" s="9">
        <v>700</v>
      </c>
      <c r="AL46" s="9">
        <v>110.5</v>
      </c>
      <c r="AM46" s="9">
        <v>340</v>
      </c>
      <c r="AN46" s="9">
        <v>340</v>
      </c>
      <c r="AO46" s="9">
        <v>0</v>
      </c>
      <c r="AP46" s="9">
        <v>0</v>
      </c>
    </row>
    <row r="47" spans="1:42" x14ac:dyDescent="0.25">
      <c r="A47" s="8">
        <v>2033</v>
      </c>
      <c r="B47" s="10">
        <v>0</v>
      </c>
      <c r="C47" s="10">
        <v>0</v>
      </c>
      <c r="D47" s="10">
        <v>0</v>
      </c>
      <c r="E47" s="10">
        <v>0</v>
      </c>
      <c r="F47" s="10">
        <v>0</v>
      </c>
      <c r="G47" s="10">
        <v>0</v>
      </c>
      <c r="H47" s="10">
        <v>490</v>
      </c>
      <c r="I47" s="10">
        <v>0</v>
      </c>
      <c r="J47" s="10">
        <v>0</v>
      </c>
      <c r="K47" s="10">
        <v>0</v>
      </c>
      <c r="L47" s="10">
        <v>0</v>
      </c>
      <c r="M47" s="10">
        <v>0</v>
      </c>
      <c r="N47" s="10">
        <v>0</v>
      </c>
      <c r="O47" s="10">
        <v>148</v>
      </c>
      <c r="P47" s="10">
        <v>148</v>
      </c>
      <c r="Q47" s="10">
        <v>0</v>
      </c>
      <c r="R47" s="10">
        <v>0</v>
      </c>
      <c r="S47" s="10">
        <v>300</v>
      </c>
      <c r="T47" s="10">
        <v>0</v>
      </c>
      <c r="U47" s="10">
        <v>0</v>
      </c>
      <c r="V47" s="10">
        <v>241</v>
      </c>
      <c r="W47" s="10">
        <v>241</v>
      </c>
      <c r="X47" s="10">
        <v>439</v>
      </c>
      <c r="Y47" s="10">
        <v>439</v>
      </c>
      <c r="Z47" s="10">
        <v>120</v>
      </c>
      <c r="AA47" s="10">
        <v>0</v>
      </c>
      <c r="AB47" s="10">
        <v>0</v>
      </c>
      <c r="AC47" s="10">
        <v>0</v>
      </c>
      <c r="AD47" s="10">
        <v>0</v>
      </c>
      <c r="AE47" s="10">
        <v>0</v>
      </c>
      <c r="AF47" s="10">
        <v>125</v>
      </c>
      <c r="AG47" s="10">
        <v>0</v>
      </c>
      <c r="AH47" s="10">
        <v>0</v>
      </c>
      <c r="AI47" s="10">
        <v>0</v>
      </c>
      <c r="AJ47" s="10">
        <v>0</v>
      </c>
      <c r="AK47" s="10">
        <v>700</v>
      </c>
      <c r="AL47" s="10">
        <v>110.5</v>
      </c>
      <c r="AM47" s="10">
        <v>340</v>
      </c>
      <c r="AN47" s="10">
        <v>340</v>
      </c>
      <c r="AO47" s="10">
        <v>0</v>
      </c>
      <c r="AP47" s="10">
        <v>0</v>
      </c>
    </row>
    <row r="48" spans="1:42" x14ac:dyDescent="0.25">
      <c r="A48" s="8">
        <v>2034</v>
      </c>
      <c r="B48" s="9">
        <v>0</v>
      </c>
      <c r="C48" s="9">
        <v>0</v>
      </c>
      <c r="D48" s="9">
        <v>0</v>
      </c>
      <c r="E48" s="9">
        <v>0</v>
      </c>
      <c r="F48" s="9">
        <v>0</v>
      </c>
      <c r="G48" s="9">
        <v>0</v>
      </c>
      <c r="H48" s="9">
        <v>490</v>
      </c>
      <c r="I48" s="9">
        <v>0</v>
      </c>
      <c r="J48" s="9">
        <v>0</v>
      </c>
      <c r="K48" s="9">
        <v>0</v>
      </c>
      <c r="L48" s="9">
        <v>0</v>
      </c>
      <c r="M48" s="9">
        <v>0</v>
      </c>
      <c r="N48" s="9">
        <v>0</v>
      </c>
      <c r="O48" s="9">
        <v>148</v>
      </c>
      <c r="P48" s="9">
        <v>148</v>
      </c>
      <c r="Q48" s="9">
        <v>0</v>
      </c>
      <c r="R48" s="9">
        <v>0</v>
      </c>
      <c r="S48" s="9">
        <v>300</v>
      </c>
      <c r="T48" s="9">
        <v>0</v>
      </c>
      <c r="U48" s="9">
        <v>0</v>
      </c>
      <c r="V48" s="9">
        <v>241</v>
      </c>
      <c r="W48" s="9">
        <v>241</v>
      </c>
      <c r="X48" s="9">
        <v>439</v>
      </c>
      <c r="Y48" s="9">
        <v>439</v>
      </c>
      <c r="Z48" s="9">
        <v>120</v>
      </c>
      <c r="AA48" s="9">
        <v>0</v>
      </c>
      <c r="AB48" s="9">
        <v>0</v>
      </c>
      <c r="AC48" s="9">
        <v>0</v>
      </c>
      <c r="AD48" s="9">
        <v>0</v>
      </c>
      <c r="AE48" s="9">
        <v>0</v>
      </c>
      <c r="AF48" s="9">
        <v>125</v>
      </c>
      <c r="AG48" s="9">
        <v>0</v>
      </c>
      <c r="AH48" s="9">
        <v>0</v>
      </c>
      <c r="AI48" s="9">
        <v>0</v>
      </c>
      <c r="AJ48" s="9">
        <v>0</v>
      </c>
      <c r="AK48" s="9">
        <v>700</v>
      </c>
      <c r="AL48" s="9">
        <v>110.5</v>
      </c>
      <c r="AM48" s="9">
        <v>340</v>
      </c>
      <c r="AN48" s="9">
        <v>340</v>
      </c>
      <c r="AO48" s="9">
        <v>0</v>
      </c>
      <c r="AP48" s="9">
        <v>0</v>
      </c>
    </row>
    <row r="49" spans="1:42" x14ac:dyDescent="0.25">
      <c r="A49" s="8">
        <v>2035</v>
      </c>
      <c r="B49" s="10">
        <v>0</v>
      </c>
      <c r="C49" s="10">
        <v>0</v>
      </c>
      <c r="D49" s="10">
        <v>0</v>
      </c>
      <c r="E49" s="10">
        <v>0</v>
      </c>
      <c r="F49" s="10">
        <v>0</v>
      </c>
      <c r="G49" s="10">
        <v>0</v>
      </c>
      <c r="H49" s="10">
        <v>490</v>
      </c>
      <c r="I49" s="10">
        <v>0</v>
      </c>
      <c r="J49" s="10">
        <v>0</v>
      </c>
      <c r="K49" s="10">
        <v>0</v>
      </c>
      <c r="L49" s="10">
        <v>0</v>
      </c>
      <c r="M49" s="10">
        <v>0</v>
      </c>
      <c r="N49" s="10">
        <v>0</v>
      </c>
      <c r="O49" s="10">
        <v>148</v>
      </c>
      <c r="P49" s="10">
        <v>148</v>
      </c>
      <c r="Q49" s="10">
        <v>0</v>
      </c>
      <c r="R49" s="10">
        <v>0</v>
      </c>
      <c r="S49" s="10">
        <v>300</v>
      </c>
      <c r="T49" s="10">
        <v>0</v>
      </c>
      <c r="U49" s="10">
        <v>0</v>
      </c>
      <c r="V49" s="10">
        <v>241</v>
      </c>
      <c r="W49" s="10">
        <v>241</v>
      </c>
      <c r="X49" s="10">
        <v>439</v>
      </c>
      <c r="Y49" s="10">
        <v>439</v>
      </c>
      <c r="Z49" s="10">
        <v>120</v>
      </c>
      <c r="AA49" s="10">
        <v>0</v>
      </c>
      <c r="AB49" s="10">
        <v>0</v>
      </c>
      <c r="AC49" s="10">
        <v>0</v>
      </c>
      <c r="AD49" s="10">
        <v>0</v>
      </c>
      <c r="AE49" s="10">
        <v>0</v>
      </c>
      <c r="AF49" s="10">
        <v>125</v>
      </c>
      <c r="AG49" s="10">
        <v>0</v>
      </c>
      <c r="AH49" s="10">
        <v>0</v>
      </c>
      <c r="AI49" s="10">
        <v>0</v>
      </c>
      <c r="AJ49" s="10">
        <v>0</v>
      </c>
      <c r="AK49" s="10">
        <v>700</v>
      </c>
      <c r="AL49" s="10">
        <v>110.5</v>
      </c>
      <c r="AM49" s="10">
        <v>340</v>
      </c>
      <c r="AN49" s="10">
        <v>340</v>
      </c>
      <c r="AO49" s="10">
        <v>0</v>
      </c>
      <c r="AP49" s="1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2"/>
  <sheetViews>
    <sheetView workbookViewId="0">
      <selection activeCell="V21" sqref="V21"/>
    </sheetView>
  </sheetViews>
  <sheetFormatPr defaultRowHeight="15" x14ac:dyDescent="0.25"/>
  <cols>
    <col min="1" max="1" width="5.140625" customWidth="1"/>
    <col min="2" max="2" width="13.5703125" customWidth="1"/>
    <col min="3" max="3" width="8.140625" customWidth="1"/>
    <col min="4" max="4" width="9" customWidth="1"/>
    <col min="5" max="5" width="9.28515625" customWidth="1"/>
    <col min="6" max="6" width="8.85546875" customWidth="1"/>
    <col min="7" max="7" width="10.140625" customWidth="1"/>
    <col min="8" max="9" width="10.42578125" customWidth="1"/>
    <col min="10" max="10" width="8.140625" customWidth="1"/>
    <col min="11" max="12" width="7.140625" customWidth="1"/>
    <col min="13" max="13" width="8.85546875" customWidth="1"/>
    <col min="14" max="14" width="10.140625" customWidth="1"/>
    <col min="15" max="15" width="14.140625" customWidth="1"/>
    <col min="16" max="16" width="13.7109375" customWidth="1"/>
    <col min="17" max="17" width="7.140625" customWidth="1"/>
    <col min="18" max="18" width="12.28515625" customWidth="1"/>
    <col min="19" max="19" width="8.85546875" customWidth="1"/>
    <col min="20" max="20" width="7.7109375" customWidth="1"/>
    <col min="21" max="21" width="12" customWidth="1"/>
  </cols>
  <sheetData>
    <row r="1" spans="1:21" x14ac:dyDescent="0.25">
      <c r="B1" s="22"/>
      <c r="C1" s="22"/>
      <c r="D1" s="22"/>
      <c r="E1" s="22"/>
      <c r="F1" s="22"/>
      <c r="G1" s="22"/>
      <c r="H1" s="22"/>
      <c r="I1" s="22"/>
      <c r="J1" s="22"/>
      <c r="K1" s="22"/>
    </row>
    <row r="2" spans="1:21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231</v>
      </c>
      <c r="J2" s="21" t="s">
        <v>70</v>
      </c>
      <c r="K2" s="21" t="s">
        <v>71</v>
      </c>
      <c r="L2" s="21" t="s">
        <v>72</v>
      </c>
      <c r="M2" s="21" t="s">
        <v>73</v>
      </c>
      <c r="N2" s="21" t="s">
        <v>74</v>
      </c>
      <c r="O2" s="21" t="s">
        <v>75</v>
      </c>
      <c r="P2" s="21" t="s">
        <v>76</v>
      </c>
      <c r="Q2" s="21" t="s">
        <v>77</v>
      </c>
      <c r="R2" s="21" t="s">
        <v>78</v>
      </c>
      <c r="S2" s="21" t="s">
        <v>290</v>
      </c>
      <c r="T2" s="21" t="s">
        <v>3</v>
      </c>
      <c r="U2" s="21" t="s">
        <v>5</v>
      </c>
    </row>
    <row r="3" spans="1:21" x14ac:dyDescent="0.25">
      <c r="A3" s="8">
        <v>2016</v>
      </c>
      <c r="B3" s="19">
        <v>0.71</v>
      </c>
      <c r="C3" s="19">
        <v>0</v>
      </c>
      <c r="D3" s="19">
        <v>1</v>
      </c>
      <c r="E3" s="19">
        <v>0.93</v>
      </c>
      <c r="F3" s="19">
        <v>0.93</v>
      </c>
      <c r="G3" s="19">
        <v>0.59</v>
      </c>
      <c r="H3" s="19">
        <v>0.18</v>
      </c>
      <c r="I3" s="19">
        <v>0</v>
      </c>
      <c r="J3" s="19">
        <v>1</v>
      </c>
      <c r="K3" s="19">
        <v>0.92</v>
      </c>
      <c r="L3" s="19">
        <v>0.9</v>
      </c>
      <c r="M3" s="19">
        <v>0.77</v>
      </c>
      <c r="N3" s="19">
        <v>0.52</v>
      </c>
      <c r="O3" s="19">
        <v>0.17</v>
      </c>
      <c r="P3" s="19">
        <v>1</v>
      </c>
      <c r="Q3" s="19">
        <v>0.4</v>
      </c>
      <c r="R3" s="19">
        <v>0.8</v>
      </c>
      <c r="S3" s="19">
        <v>0</v>
      </c>
      <c r="T3" s="19">
        <v>0.91</v>
      </c>
      <c r="U3" s="19">
        <v>0</v>
      </c>
    </row>
    <row r="4" spans="1:21" x14ac:dyDescent="0.25">
      <c r="A4" s="8">
        <v>2017</v>
      </c>
      <c r="B4" s="20">
        <v>1</v>
      </c>
      <c r="C4" s="20">
        <v>1</v>
      </c>
      <c r="D4" s="20">
        <v>1</v>
      </c>
      <c r="E4" s="20">
        <v>0.94</v>
      </c>
      <c r="F4" s="20">
        <v>1</v>
      </c>
      <c r="G4" s="20">
        <v>0.59</v>
      </c>
      <c r="H4" s="20">
        <v>0.18</v>
      </c>
      <c r="I4" s="20">
        <v>0</v>
      </c>
      <c r="J4" s="20">
        <v>1</v>
      </c>
      <c r="K4" s="20">
        <v>0.92</v>
      </c>
      <c r="L4" s="20">
        <v>0.89</v>
      </c>
      <c r="M4" s="20">
        <v>0.77</v>
      </c>
      <c r="N4" s="20">
        <v>0.52</v>
      </c>
      <c r="O4" s="20">
        <v>0.22</v>
      </c>
      <c r="P4" s="20">
        <v>1</v>
      </c>
      <c r="Q4" s="20">
        <v>0.46</v>
      </c>
      <c r="R4" s="20">
        <v>0.89</v>
      </c>
      <c r="S4" s="20">
        <v>0</v>
      </c>
      <c r="T4" s="20">
        <v>0.91</v>
      </c>
      <c r="U4" s="20">
        <v>0</v>
      </c>
    </row>
    <row r="5" spans="1:21" x14ac:dyDescent="0.25">
      <c r="A5" s="8">
        <v>2018</v>
      </c>
      <c r="B5" s="19">
        <v>0.89</v>
      </c>
      <c r="C5" s="19">
        <v>1</v>
      </c>
      <c r="D5" s="19">
        <v>0.85</v>
      </c>
      <c r="E5" s="19">
        <v>0.8</v>
      </c>
      <c r="F5" s="19">
        <v>0.85</v>
      </c>
      <c r="G5" s="19">
        <v>0.59</v>
      </c>
      <c r="H5" s="19">
        <v>0.81</v>
      </c>
      <c r="I5" s="19">
        <v>0</v>
      </c>
      <c r="J5" s="19">
        <v>0.85</v>
      </c>
      <c r="K5" s="19">
        <v>0.85</v>
      </c>
      <c r="L5" s="19">
        <v>0.84</v>
      </c>
      <c r="M5" s="19">
        <v>0.77</v>
      </c>
      <c r="N5" s="19">
        <v>0.53</v>
      </c>
      <c r="O5" s="19">
        <v>0.36</v>
      </c>
      <c r="P5" s="19">
        <v>0.85</v>
      </c>
      <c r="Q5" s="19">
        <v>0.84</v>
      </c>
      <c r="R5" s="19">
        <v>0.75</v>
      </c>
      <c r="S5" s="19">
        <v>0</v>
      </c>
      <c r="T5" s="19">
        <v>0.91</v>
      </c>
      <c r="U5" s="19">
        <v>0.73</v>
      </c>
    </row>
    <row r="6" spans="1:21" x14ac:dyDescent="0.25">
      <c r="A6" s="8">
        <v>2019</v>
      </c>
      <c r="B6" s="20">
        <v>0.89</v>
      </c>
      <c r="C6" s="20">
        <v>1</v>
      </c>
      <c r="D6" s="20">
        <v>0.85</v>
      </c>
      <c r="E6" s="20">
        <v>0.8</v>
      </c>
      <c r="F6" s="20">
        <v>0.85</v>
      </c>
      <c r="G6" s="20">
        <v>0.65</v>
      </c>
      <c r="H6" s="20">
        <v>0.84</v>
      </c>
      <c r="I6" s="20">
        <v>0</v>
      </c>
      <c r="J6" s="20">
        <v>0.85</v>
      </c>
      <c r="K6" s="20">
        <v>0.84</v>
      </c>
      <c r="L6" s="20">
        <v>0.75</v>
      </c>
      <c r="M6" s="20">
        <v>0.77</v>
      </c>
      <c r="N6" s="20">
        <v>0.52</v>
      </c>
      <c r="O6" s="20">
        <v>0.28000000000000003</v>
      </c>
      <c r="P6" s="20">
        <v>0.85</v>
      </c>
      <c r="Q6" s="20">
        <v>0.84</v>
      </c>
      <c r="R6" s="20">
        <v>0.75</v>
      </c>
      <c r="S6" s="20">
        <v>0</v>
      </c>
      <c r="T6" s="20">
        <v>0.91</v>
      </c>
      <c r="U6" s="20">
        <v>0.85</v>
      </c>
    </row>
    <row r="7" spans="1:21" x14ac:dyDescent="0.25">
      <c r="A7" s="8">
        <v>2020</v>
      </c>
      <c r="B7" s="19">
        <v>0.89</v>
      </c>
      <c r="C7" s="19">
        <v>1</v>
      </c>
      <c r="D7" s="19">
        <v>0.85</v>
      </c>
      <c r="E7" s="19">
        <v>0.75</v>
      </c>
      <c r="F7" s="19">
        <v>0.85</v>
      </c>
      <c r="G7" s="19">
        <v>0.65</v>
      </c>
      <c r="H7" s="19">
        <v>0.18</v>
      </c>
      <c r="I7" s="19">
        <v>0</v>
      </c>
      <c r="J7" s="19">
        <v>0.85</v>
      </c>
      <c r="K7" s="19">
        <v>0.84</v>
      </c>
      <c r="L7" s="19">
        <v>0.76</v>
      </c>
      <c r="M7" s="19">
        <v>0.77</v>
      </c>
      <c r="N7" s="19">
        <v>0.51</v>
      </c>
      <c r="O7" s="19">
        <v>0.28999999999999998</v>
      </c>
      <c r="P7" s="19">
        <v>0.85</v>
      </c>
      <c r="Q7" s="19">
        <v>0.85</v>
      </c>
      <c r="R7" s="19">
        <v>0.85</v>
      </c>
      <c r="S7" s="19">
        <v>0</v>
      </c>
      <c r="T7" s="19">
        <v>0.91</v>
      </c>
      <c r="U7" s="19">
        <v>0</v>
      </c>
    </row>
    <row r="8" spans="1:21" x14ac:dyDescent="0.25">
      <c r="A8" s="8">
        <v>2021</v>
      </c>
      <c r="B8" s="20">
        <v>0.89</v>
      </c>
      <c r="C8" s="20">
        <v>1</v>
      </c>
      <c r="D8" s="20">
        <v>0.85</v>
      </c>
      <c r="E8" s="20">
        <v>0.87</v>
      </c>
      <c r="F8" s="20">
        <v>0.85</v>
      </c>
      <c r="G8" s="20">
        <v>0.65</v>
      </c>
      <c r="H8" s="20">
        <v>0.24</v>
      </c>
      <c r="I8" s="20">
        <v>0</v>
      </c>
      <c r="J8" s="20">
        <v>0.85</v>
      </c>
      <c r="K8" s="20">
        <v>0.84</v>
      </c>
      <c r="L8" s="20">
        <v>0.76</v>
      </c>
      <c r="M8" s="20">
        <v>0.77</v>
      </c>
      <c r="N8" s="20">
        <v>0.55000000000000004</v>
      </c>
      <c r="O8" s="20">
        <v>0.24</v>
      </c>
      <c r="P8" s="20">
        <v>0.85</v>
      </c>
      <c r="Q8" s="20">
        <v>0.84</v>
      </c>
      <c r="R8" s="20">
        <v>0.75</v>
      </c>
      <c r="S8" s="20">
        <v>0</v>
      </c>
      <c r="T8" s="20">
        <v>0.91</v>
      </c>
      <c r="U8" s="20">
        <v>0</v>
      </c>
    </row>
    <row r="9" spans="1:21" x14ac:dyDescent="0.25">
      <c r="A9" s="8">
        <v>2022</v>
      </c>
      <c r="B9" s="19">
        <v>0.89</v>
      </c>
      <c r="C9" s="19">
        <v>1</v>
      </c>
      <c r="D9" s="19">
        <v>0.85</v>
      </c>
      <c r="E9" s="19">
        <v>0.87</v>
      </c>
      <c r="F9" s="19">
        <v>0.85</v>
      </c>
      <c r="G9" s="19">
        <v>0.64</v>
      </c>
      <c r="H9" s="19">
        <v>0.84</v>
      </c>
      <c r="I9" s="19">
        <v>0</v>
      </c>
      <c r="J9" s="19">
        <v>0.85</v>
      </c>
      <c r="K9" s="19">
        <v>0.84</v>
      </c>
      <c r="L9" s="19">
        <v>0.75</v>
      </c>
      <c r="M9" s="19">
        <v>0.77</v>
      </c>
      <c r="N9" s="19">
        <v>0.62</v>
      </c>
      <c r="O9" s="19">
        <v>0.24</v>
      </c>
      <c r="P9" s="19">
        <v>0.85</v>
      </c>
      <c r="Q9" s="19">
        <v>0.84</v>
      </c>
      <c r="R9" s="19">
        <v>0.75</v>
      </c>
      <c r="S9" s="19">
        <v>0</v>
      </c>
      <c r="T9" s="19">
        <v>0.91</v>
      </c>
      <c r="U9" s="19">
        <v>0.85</v>
      </c>
    </row>
    <row r="10" spans="1:21" x14ac:dyDescent="0.25">
      <c r="A10" s="8">
        <v>2023</v>
      </c>
      <c r="B10" s="20">
        <v>0.89</v>
      </c>
      <c r="C10" s="20">
        <v>0.44</v>
      </c>
      <c r="D10" s="20">
        <v>0.85</v>
      </c>
      <c r="E10" s="20">
        <v>0.87</v>
      </c>
      <c r="F10" s="20">
        <v>0.85</v>
      </c>
      <c r="G10" s="20">
        <v>0.59</v>
      </c>
      <c r="H10" s="20">
        <v>0.84</v>
      </c>
      <c r="I10" s="20">
        <v>0</v>
      </c>
      <c r="J10" s="20">
        <v>0.85</v>
      </c>
      <c r="K10" s="20">
        <v>0.84</v>
      </c>
      <c r="L10" s="20">
        <v>0.75</v>
      </c>
      <c r="M10" s="20">
        <v>0.77</v>
      </c>
      <c r="N10" s="20">
        <v>0.66</v>
      </c>
      <c r="O10" s="20">
        <v>0.24</v>
      </c>
      <c r="P10" s="20">
        <v>0.85</v>
      </c>
      <c r="Q10" s="20">
        <v>0.84</v>
      </c>
      <c r="R10" s="20">
        <v>0.75</v>
      </c>
      <c r="S10" s="20">
        <v>0</v>
      </c>
      <c r="T10" s="20">
        <v>0.91</v>
      </c>
      <c r="U10" s="20">
        <v>0.85</v>
      </c>
    </row>
    <row r="11" spans="1:21" x14ac:dyDescent="0.25">
      <c r="A11" s="8">
        <v>2024</v>
      </c>
      <c r="B11" s="19">
        <v>1</v>
      </c>
      <c r="C11" s="19">
        <v>1</v>
      </c>
      <c r="D11" s="19">
        <v>1</v>
      </c>
      <c r="E11" s="19">
        <v>1</v>
      </c>
      <c r="F11" s="19">
        <v>1</v>
      </c>
      <c r="G11" s="19">
        <v>0.59</v>
      </c>
      <c r="H11" s="19">
        <v>0.85</v>
      </c>
      <c r="I11" s="19">
        <v>0</v>
      </c>
      <c r="J11" s="19">
        <v>1</v>
      </c>
      <c r="K11" s="19">
        <v>0.83</v>
      </c>
      <c r="L11" s="19">
        <v>0.82</v>
      </c>
      <c r="M11" s="19">
        <v>0.77</v>
      </c>
      <c r="N11" s="19">
        <v>0.68</v>
      </c>
      <c r="O11" s="19">
        <v>0.03</v>
      </c>
      <c r="P11" s="19">
        <v>1</v>
      </c>
      <c r="Q11" s="19">
        <v>0.46</v>
      </c>
      <c r="R11" s="19">
        <v>0.89</v>
      </c>
      <c r="S11" s="19">
        <v>0</v>
      </c>
      <c r="T11" s="19">
        <v>0</v>
      </c>
      <c r="U11" s="19">
        <v>0.4</v>
      </c>
    </row>
    <row r="12" spans="1:21" x14ac:dyDescent="0.25">
      <c r="A12" s="8">
        <v>2025</v>
      </c>
      <c r="B12" s="20">
        <v>1</v>
      </c>
      <c r="C12" s="20">
        <v>1</v>
      </c>
      <c r="D12" s="20">
        <v>1</v>
      </c>
      <c r="E12" s="20">
        <v>1</v>
      </c>
      <c r="F12" s="20">
        <v>1</v>
      </c>
      <c r="G12" s="20">
        <v>0.59</v>
      </c>
      <c r="H12" s="20">
        <v>0.84</v>
      </c>
      <c r="I12" s="20">
        <v>0</v>
      </c>
      <c r="J12" s="20">
        <v>1</v>
      </c>
      <c r="K12" s="20">
        <v>0.84</v>
      </c>
      <c r="L12" s="20">
        <v>0.83</v>
      </c>
      <c r="M12" s="20">
        <v>0.77</v>
      </c>
      <c r="N12" s="20">
        <v>0.7</v>
      </c>
      <c r="O12" s="20">
        <v>0.03</v>
      </c>
      <c r="P12" s="20">
        <v>1</v>
      </c>
      <c r="Q12" s="20">
        <v>0.46</v>
      </c>
      <c r="R12" s="20">
        <v>0.89</v>
      </c>
      <c r="S12" s="20">
        <v>0</v>
      </c>
      <c r="T12" s="20">
        <v>0</v>
      </c>
      <c r="U12" s="20">
        <v>0.63</v>
      </c>
    </row>
    <row r="13" spans="1:21" x14ac:dyDescent="0.25">
      <c r="A13" s="8">
        <v>2026</v>
      </c>
      <c r="B13" s="19">
        <v>1</v>
      </c>
      <c r="C13" s="19">
        <v>1</v>
      </c>
      <c r="D13" s="19">
        <v>1</v>
      </c>
      <c r="E13" s="19">
        <v>1</v>
      </c>
      <c r="F13" s="19">
        <v>1</v>
      </c>
      <c r="G13" s="19">
        <v>0.59</v>
      </c>
      <c r="H13" s="19">
        <v>0.84</v>
      </c>
      <c r="I13" s="19">
        <v>0</v>
      </c>
      <c r="J13" s="19">
        <v>1</v>
      </c>
      <c r="K13" s="19">
        <v>0.94</v>
      </c>
      <c r="L13" s="19">
        <v>0.6</v>
      </c>
      <c r="M13" s="19">
        <v>0.77</v>
      </c>
      <c r="N13" s="19">
        <v>0.71</v>
      </c>
      <c r="O13" s="19">
        <v>0.03</v>
      </c>
      <c r="P13" s="19">
        <v>1</v>
      </c>
      <c r="Q13" s="19">
        <v>0.46</v>
      </c>
      <c r="R13" s="19">
        <v>0.89</v>
      </c>
      <c r="S13" s="19">
        <v>0</v>
      </c>
      <c r="T13" s="19">
        <v>0</v>
      </c>
      <c r="U13" s="19">
        <v>0.55000000000000004</v>
      </c>
    </row>
    <row r="14" spans="1:21" x14ac:dyDescent="0.25">
      <c r="A14" s="8">
        <v>2027</v>
      </c>
      <c r="B14" s="20">
        <v>1</v>
      </c>
      <c r="C14" s="20">
        <v>1</v>
      </c>
      <c r="D14" s="20">
        <v>1</v>
      </c>
      <c r="E14" s="20">
        <v>1</v>
      </c>
      <c r="F14" s="20">
        <v>1</v>
      </c>
      <c r="G14" s="20">
        <v>0.59</v>
      </c>
      <c r="H14" s="20">
        <v>0.84</v>
      </c>
      <c r="I14" s="20">
        <v>0</v>
      </c>
      <c r="J14" s="20">
        <v>1</v>
      </c>
      <c r="K14" s="20">
        <v>0.94</v>
      </c>
      <c r="L14" s="20">
        <v>0.61</v>
      </c>
      <c r="M14" s="20">
        <v>0.77</v>
      </c>
      <c r="N14" s="20">
        <v>0.73</v>
      </c>
      <c r="O14" s="20">
        <v>0.04</v>
      </c>
      <c r="P14" s="20">
        <v>1</v>
      </c>
      <c r="Q14" s="20">
        <v>0.46</v>
      </c>
      <c r="R14" s="20">
        <v>0.89</v>
      </c>
      <c r="S14" s="20">
        <v>0</v>
      </c>
      <c r="T14" s="20">
        <v>0</v>
      </c>
      <c r="U14" s="20">
        <v>0.67</v>
      </c>
    </row>
    <row r="15" spans="1:21" x14ac:dyDescent="0.25">
      <c r="A15" s="8">
        <v>2028</v>
      </c>
      <c r="B15" s="19">
        <v>1</v>
      </c>
      <c r="C15" s="19">
        <v>1</v>
      </c>
      <c r="D15" s="19">
        <v>1</v>
      </c>
      <c r="E15" s="19">
        <v>1</v>
      </c>
      <c r="F15" s="19">
        <v>1</v>
      </c>
      <c r="G15" s="19">
        <v>0.59</v>
      </c>
      <c r="H15" s="19">
        <v>0.85</v>
      </c>
      <c r="I15" s="19">
        <v>0</v>
      </c>
      <c r="J15" s="19">
        <v>1</v>
      </c>
      <c r="K15" s="19">
        <v>0.94</v>
      </c>
      <c r="L15" s="19">
        <v>0.62</v>
      </c>
      <c r="M15" s="19">
        <v>0.77</v>
      </c>
      <c r="N15" s="19">
        <v>0.77</v>
      </c>
      <c r="O15" s="19">
        <v>0.01</v>
      </c>
      <c r="P15" s="19">
        <v>1</v>
      </c>
      <c r="Q15" s="19">
        <v>0.46</v>
      </c>
      <c r="R15" s="19">
        <v>0.89</v>
      </c>
      <c r="S15" s="19">
        <v>0</v>
      </c>
      <c r="T15" s="19">
        <v>0</v>
      </c>
      <c r="U15" s="19">
        <v>0.83</v>
      </c>
    </row>
    <row r="16" spans="1:21" x14ac:dyDescent="0.25">
      <c r="A16" s="8">
        <v>2029</v>
      </c>
      <c r="B16" s="20">
        <v>1</v>
      </c>
      <c r="C16" s="20">
        <v>1</v>
      </c>
      <c r="D16" s="20">
        <v>1</v>
      </c>
      <c r="E16" s="20">
        <v>1</v>
      </c>
      <c r="F16" s="20">
        <v>1</v>
      </c>
      <c r="G16" s="20">
        <v>0.57999999999999996</v>
      </c>
      <c r="H16" s="20">
        <v>0.51</v>
      </c>
      <c r="I16" s="20">
        <v>0</v>
      </c>
      <c r="J16" s="20">
        <v>1</v>
      </c>
      <c r="K16" s="20">
        <v>0.94</v>
      </c>
      <c r="L16" s="20">
        <v>0.62</v>
      </c>
      <c r="M16" s="20">
        <v>0.77</v>
      </c>
      <c r="N16" s="20">
        <v>0.82</v>
      </c>
      <c r="O16" s="20">
        <v>0.17</v>
      </c>
      <c r="P16" s="20">
        <v>1</v>
      </c>
      <c r="Q16" s="20">
        <v>0.46</v>
      </c>
      <c r="R16" s="20">
        <v>0.89</v>
      </c>
      <c r="S16" s="20">
        <v>0</v>
      </c>
      <c r="T16" s="20">
        <v>0</v>
      </c>
      <c r="U16" s="20">
        <v>0.01</v>
      </c>
    </row>
    <row r="17" spans="1:21" x14ac:dyDescent="0.25">
      <c r="A17" s="8">
        <v>2030</v>
      </c>
      <c r="B17" s="19">
        <v>1</v>
      </c>
      <c r="C17" s="19">
        <v>1</v>
      </c>
      <c r="D17" s="19">
        <v>1</v>
      </c>
      <c r="E17" s="19">
        <v>1</v>
      </c>
      <c r="F17" s="19">
        <v>1</v>
      </c>
      <c r="G17" s="19">
        <v>0.57999999999999996</v>
      </c>
      <c r="H17" s="19">
        <v>0.61</v>
      </c>
      <c r="I17" s="19">
        <v>0</v>
      </c>
      <c r="J17" s="19">
        <v>1</v>
      </c>
      <c r="K17" s="19">
        <v>0.94</v>
      </c>
      <c r="L17" s="19">
        <v>0.63</v>
      </c>
      <c r="M17" s="19">
        <v>0.77</v>
      </c>
      <c r="N17" s="19">
        <v>0.87</v>
      </c>
      <c r="O17" s="19">
        <v>0.19</v>
      </c>
      <c r="P17" s="19">
        <v>1</v>
      </c>
      <c r="Q17" s="19">
        <v>0.46</v>
      </c>
      <c r="R17" s="19">
        <v>0.89</v>
      </c>
      <c r="S17" s="19">
        <v>0</v>
      </c>
      <c r="T17" s="19">
        <v>0</v>
      </c>
      <c r="U17" s="19">
        <v>0.01</v>
      </c>
    </row>
    <row r="18" spans="1:21" x14ac:dyDescent="0.25">
      <c r="A18" s="8">
        <v>2031</v>
      </c>
      <c r="B18" s="20">
        <v>1</v>
      </c>
      <c r="C18" s="20">
        <v>1</v>
      </c>
      <c r="D18" s="20">
        <v>1</v>
      </c>
      <c r="E18" s="20">
        <v>1</v>
      </c>
      <c r="F18" s="20">
        <v>1</v>
      </c>
      <c r="G18" s="20">
        <v>0.57999999999999996</v>
      </c>
      <c r="H18" s="20">
        <v>0.61</v>
      </c>
      <c r="I18" s="20">
        <v>0</v>
      </c>
      <c r="J18" s="20">
        <v>1</v>
      </c>
      <c r="K18" s="20">
        <v>0.94</v>
      </c>
      <c r="L18" s="20">
        <v>0.65</v>
      </c>
      <c r="M18" s="20">
        <v>0.77</v>
      </c>
      <c r="N18" s="20">
        <v>0.91</v>
      </c>
      <c r="O18" s="20">
        <v>0.21</v>
      </c>
      <c r="P18" s="20">
        <v>1</v>
      </c>
      <c r="Q18" s="20">
        <v>0.46</v>
      </c>
      <c r="R18" s="20">
        <v>0.89</v>
      </c>
      <c r="S18" s="20">
        <v>0</v>
      </c>
      <c r="T18" s="20">
        <v>0</v>
      </c>
      <c r="U18" s="20">
        <v>0</v>
      </c>
    </row>
    <row r="19" spans="1:21" x14ac:dyDescent="0.25">
      <c r="A19" s="8">
        <v>2032</v>
      </c>
      <c r="B19" s="19">
        <v>1</v>
      </c>
      <c r="C19" s="19">
        <v>1</v>
      </c>
      <c r="D19" s="19">
        <v>1</v>
      </c>
      <c r="E19" s="19">
        <v>1</v>
      </c>
      <c r="F19" s="19">
        <v>1</v>
      </c>
      <c r="G19" s="19">
        <v>0.59</v>
      </c>
      <c r="H19" s="19">
        <v>0.41</v>
      </c>
      <c r="I19" s="19">
        <v>0</v>
      </c>
      <c r="J19" s="19">
        <v>1</v>
      </c>
      <c r="K19" s="19">
        <v>0.94</v>
      </c>
      <c r="L19" s="19">
        <v>0.67</v>
      </c>
      <c r="M19" s="19">
        <v>0.77</v>
      </c>
      <c r="N19" s="19">
        <v>0.95</v>
      </c>
      <c r="O19" s="19">
        <v>0.26</v>
      </c>
      <c r="P19" s="19">
        <v>1</v>
      </c>
      <c r="Q19" s="19">
        <v>0.46</v>
      </c>
      <c r="R19" s="19">
        <v>0.89</v>
      </c>
      <c r="S19" s="19">
        <v>0</v>
      </c>
      <c r="T19" s="19">
        <v>0</v>
      </c>
      <c r="U19" s="19">
        <v>0.01</v>
      </c>
    </row>
    <row r="20" spans="1:21" x14ac:dyDescent="0.25">
      <c r="A20" s="8">
        <v>2033</v>
      </c>
      <c r="B20" s="20">
        <v>1</v>
      </c>
      <c r="C20" s="20">
        <v>1</v>
      </c>
      <c r="D20" s="20">
        <v>1</v>
      </c>
      <c r="E20" s="20">
        <v>1</v>
      </c>
      <c r="F20" s="20">
        <v>1</v>
      </c>
      <c r="G20" s="20">
        <v>0.59</v>
      </c>
      <c r="H20" s="20">
        <v>0.25</v>
      </c>
      <c r="I20" s="20">
        <v>0</v>
      </c>
      <c r="J20" s="20">
        <v>1</v>
      </c>
      <c r="K20" s="20">
        <v>0.94</v>
      </c>
      <c r="L20" s="20">
        <v>0.7</v>
      </c>
      <c r="M20" s="20">
        <v>0.77</v>
      </c>
      <c r="N20" s="20">
        <v>0.97</v>
      </c>
      <c r="O20" s="20">
        <v>0.31</v>
      </c>
      <c r="P20" s="20">
        <v>1</v>
      </c>
      <c r="Q20" s="20">
        <v>0.46</v>
      </c>
      <c r="R20" s="20">
        <v>0.89</v>
      </c>
      <c r="S20" s="20">
        <v>0</v>
      </c>
      <c r="T20" s="20">
        <v>0</v>
      </c>
      <c r="U20" s="20">
        <v>0.01</v>
      </c>
    </row>
    <row r="21" spans="1:21" x14ac:dyDescent="0.25">
      <c r="A21" s="8">
        <v>2034</v>
      </c>
      <c r="B21" s="19">
        <v>1</v>
      </c>
      <c r="C21" s="19">
        <v>1</v>
      </c>
      <c r="D21" s="19">
        <v>1</v>
      </c>
      <c r="E21" s="19">
        <v>1</v>
      </c>
      <c r="F21" s="19">
        <v>1</v>
      </c>
      <c r="G21" s="19">
        <v>0.59</v>
      </c>
      <c r="H21" s="19">
        <v>0.22</v>
      </c>
      <c r="I21" s="19">
        <v>0</v>
      </c>
      <c r="J21" s="19">
        <v>1</v>
      </c>
      <c r="K21" s="19">
        <v>0.94</v>
      </c>
      <c r="L21" s="19">
        <v>0.71</v>
      </c>
      <c r="M21" s="19">
        <v>0.77</v>
      </c>
      <c r="N21" s="19">
        <v>0.99</v>
      </c>
      <c r="O21" s="19">
        <v>0.36</v>
      </c>
      <c r="P21" s="19">
        <v>1</v>
      </c>
      <c r="Q21" s="19">
        <v>0.46</v>
      </c>
      <c r="R21" s="19">
        <v>0.89</v>
      </c>
      <c r="S21" s="19">
        <v>0</v>
      </c>
      <c r="T21" s="19">
        <v>0</v>
      </c>
      <c r="U21" s="19">
        <v>0.02</v>
      </c>
    </row>
    <row r="22" spans="1:21" x14ac:dyDescent="0.25">
      <c r="A22" s="8">
        <v>2035</v>
      </c>
      <c r="B22" s="20">
        <v>1</v>
      </c>
      <c r="C22" s="20">
        <v>1</v>
      </c>
      <c r="D22" s="20">
        <v>1</v>
      </c>
      <c r="E22" s="20">
        <v>1</v>
      </c>
      <c r="F22" s="20">
        <v>1</v>
      </c>
      <c r="G22" s="20">
        <v>0.59</v>
      </c>
      <c r="H22" s="20">
        <v>0.24</v>
      </c>
      <c r="I22" s="20">
        <v>0</v>
      </c>
      <c r="J22" s="20">
        <v>1</v>
      </c>
      <c r="K22" s="20">
        <v>0.94</v>
      </c>
      <c r="L22" s="20">
        <v>0.7</v>
      </c>
      <c r="M22" s="20">
        <v>0.77</v>
      </c>
      <c r="N22" s="20">
        <v>1</v>
      </c>
      <c r="O22" s="20">
        <v>0.4</v>
      </c>
      <c r="P22" s="20">
        <v>1</v>
      </c>
      <c r="Q22" s="20">
        <v>0.45</v>
      </c>
      <c r="R22" s="20">
        <v>0.89</v>
      </c>
      <c r="S22" s="20">
        <v>0</v>
      </c>
      <c r="T22" s="20">
        <v>0</v>
      </c>
      <c r="U22" s="20">
        <v>0.04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22"/>
  <sheetViews>
    <sheetView workbookViewId="0">
      <selection activeCell="B2" sqref="B2:S22"/>
    </sheetView>
  </sheetViews>
  <sheetFormatPr defaultRowHeight="15" x14ac:dyDescent="0.25"/>
  <cols>
    <col min="1" max="1" width="6.7109375" customWidth="1"/>
    <col min="2" max="2" width="13.5703125" customWidth="1"/>
    <col min="3" max="3" width="7.5703125" customWidth="1"/>
    <col min="4" max="4" width="5.140625" customWidth="1"/>
    <col min="5" max="5" width="9" customWidth="1"/>
    <col min="6" max="6" width="9.28515625" customWidth="1"/>
    <col min="7" max="7" width="8.85546875" customWidth="1"/>
    <col min="8" max="8" width="10.140625" customWidth="1"/>
    <col min="9" max="9" width="10.7109375" customWidth="1"/>
    <col min="10" max="10" width="7.28515625" customWidth="1"/>
    <col min="11" max="11" width="6.7109375" customWidth="1"/>
    <col min="12" max="12" width="6.85546875" customWidth="1"/>
    <col min="13" max="13" width="8.85546875" customWidth="1"/>
    <col min="14" max="14" width="10.140625" customWidth="1"/>
    <col min="15" max="15" width="8.42578125" customWidth="1"/>
    <col min="16" max="16" width="14.140625" customWidth="1"/>
    <col min="17" max="17" width="13.7109375" customWidth="1"/>
    <col min="18" max="18" width="12.28515625" customWidth="1"/>
    <col min="19" max="19" width="12" customWidth="1"/>
    <col min="20" max="20" width="15.140625" customWidth="1"/>
    <col min="21" max="21" width="7.7109375" customWidth="1"/>
  </cols>
  <sheetData>
    <row r="1" spans="1:19" x14ac:dyDescent="0.25">
      <c r="A1" s="12" t="s">
        <v>134</v>
      </c>
      <c r="G1" s="22"/>
      <c r="H1" s="22"/>
      <c r="I1" s="22"/>
      <c r="J1" s="22"/>
      <c r="K1" s="22"/>
      <c r="L1" s="22"/>
      <c r="M1" s="22"/>
      <c r="N1" s="22"/>
      <c r="O1" s="22"/>
    </row>
    <row r="2" spans="1:19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70</v>
      </c>
      <c r="J2" s="21" t="s">
        <v>71</v>
      </c>
      <c r="K2" s="21" t="s">
        <v>72</v>
      </c>
      <c r="L2" s="21" t="s">
        <v>73</v>
      </c>
      <c r="M2" s="21" t="s">
        <v>74</v>
      </c>
      <c r="N2" s="21" t="s">
        <v>75</v>
      </c>
      <c r="O2" s="21" t="s">
        <v>76</v>
      </c>
      <c r="P2" s="21" t="s">
        <v>77</v>
      </c>
      <c r="Q2" s="21" t="s">
        <v>78</v>
      </c>
      <c r="R2" s="21" t="s">
        <v>3</v>
      </c>
      <c r="S2" s="21" t="s">
        <v>5</v>
      </c>
    </row>
    <row r="3" spans="1:19" x14ac:dyDescent="0.25">
      <c r="A3" s="8">
        <v>2016</v>
      </c>
      <c r="B3" s="9">
        <v>555</v>
      </c>
      <c r="C3" s="9">
        <v>67</v>
      </c>
      <c r="D3" s="9">
        <v>220</v>
      </c>
      <c r="E3" s="9">
        <v>790</v>
      </c>
      <c r="F3" s="9">
        <v>722</v>
      </c>
      <c r="G3" s="9">
        <v>1250</v>
      </c>
      <c r="H3" s="9">
        <v>90</v>
      </c>
      <c r="I3" s="9">
        <v>450</v>
      </c>
      <c r="J3" s="9">
        <v>320</v>
      </c>
      <c r="K3" s="9">
        <v>138</v>
      </c>
      <c r="L3" s="9">
        <v>375</v>
      </c>
      <c r="M3" s="9">
        <v>68</v>
      </c>
      <c r="N3" s="9">
        <v>836</v>
      </c>
      <c r="O3" s="9">
        <v>450</v>
      </c>
      <c r="P3" s="9">
        <v>440</v>
      </c>
      <c r="Q3" s="9">
        <v>203</v>
      </c>
      <c r="R3" s="9">
        <v>15</v>
      </c>
      <c r="S3" s="9">
        <v>42</v>
      </c>
    </row>
    <row r="4" spans="1:19" x14ac:dyDescent="0.25">
      <c r="A4" s="8">
        <v>2017</v>
      </c>
      <c r="B4" s="10">
        <v>555</v>
      </c>
      <c r="C4" s="10">
        <v>67</v>
      </c>
      <c r="D4" s="10">
        <v>220</v>
      </c>
      <c r="E4" s="10">
        <v>790</v>
      </c>
      <c r="F4" s="10">
        <v>862</v>
      </c>
      <c r="G4" s="10">
        <v>1250</v>
      </c>
      <c r="H4" s="10">
        <v>90</v>
      </c>
      <c r="I4" s="10">
        <v>450</v>
      </c>
      <c r="J4" s="10">
        <v>320</v>
      </c>
      <c r="K4" s="10">
        <v>138</v>
      </c>
      <c r="L4" s="10">
        <v>375</v>
      </c>
      <c r="M4" s="10">
        <v>68</v>
      </c>
      <c r="N4" s="10">
        <v>836</v>
      </c>
      <c r="O4" s="10">
        <v>450</v>
      </c>
      <c r="P4" s="10">
        <v>440</v>
      </c>
      <c r="Q4" s="10">
        <v>203</v>
      </c>
      <c r="R4" s="10">
        <v>15</v>
      </c>
      <c r="S4" s="10">
        <v>42</v>
      </c>
    </row>
    <row r="5" spans="1:19" x14ac:dyDescent="0.25">
      <c r="A5" s="8">
        <v>2018</v>
      </c>
      <c r="B5" s="9">
        <v>555</v>
      </c>
      <c r="C5" s="9">
        <v>67</v>
      </c>
      <c r="D5" s="9">
        <v>220</v>
      </c>
      <c r="E5" s="9">
        <v>790</v>
      </c>
      <c r="F5" s="9">
        <v>862</v>
      </c>
      <c r="G5" s="9">
        <v>1250</v>
      </c>
      <c r="H5" s="9">
        <v>90</v>
      </c>
      <c r="I5" s="9">
        <v>450</v>
      </c>
      <c r="J5" s="9">
        <v>320</v>
      </c>
      <c r="K5" s="9">
        <v>138</v>
      </c>
      <c r="L5" s="9">
        <v>375</v>
      </c>
      <c r="M5" s="9">
        <v>68</v>
      </c>
      <c r="N5" s="9">
        <v>836</v>
      </c>
      <c r="O5" s="9">
        <v>450</v>
      </c>
      <c r="P5" s="9">
        <v>440</v>
      </c>
      <c r="Q5" s="9">
        <v>203</v>
      </c>
      <c r="R5" s="9">
        <v>15</v>
      </c>
      <c r="S5" s="9">
        <v>42</v>
      </c>
    </row>
    <row r="6" spans="1:19" x14ac:dyDescent="0.25">
      <c r="A6" s="8">
        <v>2019</v>
      </c>
      <c r="B6" s="10">
        <v>555</v>
      </c>
      <c r="C6" s="10">
        <v>67</v>
      </c>
      <c r="D6" s="10">
        <v>220</v>
      </c>
      <c r="E6" s="10">
        <v>790</v>
      </c>
      <c r="F6" s="10">
        <v>862</v>
      </c>
      <c r="G6" s="10">
        <v>1250</v>
      </c>
      <c r="H6" s="10">
        <v>90</v>
      </c>
      <c r="I6" s="10">
        <v>450</v>
      </c>
      <c r="J6" s="10">
        <v>320</v>
      </c>
      <c r="K6" s="10">
        <v>138</v>
      </c>
      <c r="L6" s="10">
        <v>375</v>
      </c>
      <c r="M6" s="10">
        <v>68</v>
      </c>
      <c r="N6" s="10">
        <v>836</v>
      </c>
      <c r="O6" s="10">
        <v>450</v>
      </c>
      <c r="P6" s="10">
        <v>440</v>
      </c>
      <c r="Q6" s="10">
        <v>203</v>
      </c>
      <c r="R6" s="10">
        <v>15</v>
      </c>
      <c r="S6" s="10">
        <v>42</v>
      </c>
    </row>
    <row r="7" spans="1:19" x14ac:dyDescent="0.25">
      <c r="A7" s="8">
        <v>2020</v>
      </c>
      <c r="B7" s="9">
        <v>555</v>
      </c>
      <c r="C7" s="9">
        <v>67</v>
      </c>
      <c r="D7" s="9">
        <v>220</v>
      </c>
      <c r="E7" s="9">
        <v>840</v>
      </c>
      <c r="F7" s="9">
        <v>862</v>
      </c>
      <c r="G7" s="9">
        <v>1250</v>
      </c>
      <c r="H7" s="9">
        <v>90</v>
      </c>
      <c r="I7" s="9">
        <v>450</v>
      </c>
      <c r="J7" s="9">
        <v>320</v>
      </c>
      <c r="K7" s="9">
        <v>138</v>
      </c>
      <c r="L7" s="9">
        <v>375</v>
      </c>
      <c r="M7" s="9">
        <v>68</v>
      </c>
      <c r="N7" s="9">
        <v>836</v>
      </c>
      <c r="O7" s="9">
        <v>450</v>
      </c>
      <c r="P7" s="9">
        <v>440</v>
      </c>
      <c r="Q7" s="9">
        <v>180</v>
      </c>
      <c r="R7" s="9">
        <v>15</v>
      </c>
      <c r="S7" s="9">
        <v>42</v>
      </c>
    </row>
    <row r="8" spans="1:19" x14ac:dyDescent="0.25">
      <c r="A8" s="8">
        <v>2021</v>
      </c>
      <c r="B8" s="10">
        <v>555</v>
      </c>
      <c r="C8" s="10">
        <v>67</v>
      </c>
      <c r="D8" s="10">
        <v>220</v>
      </c>
      <c r="E8" s="10">
        <v>840</v>
      </c>
      <c r="F8" s="10">
        <v>862</v>
      </c>
      <c r="G8" s="10">
        <v>1250</v>
      </c>
      <c r="H8" s="10">
        <v>90</v>
      </c>
      <c r="I8" s="10">
        <v>450</v>
      </c>
      <c r="J8" s="10">
        <v>320</v>
      </c>
      <c r="K8" s="10">
        <v>138</v>
      </c>
      <c r="L8" s="10">
        <v>375</v>
      </c>
      <c r="M8" s="10">
        <v>68</v>
      </c>
      <c r="N8" s="10">
        <v>836</v>
      </c>
      <c r="O8" s="10">
        <v>450</v>
      </c>
      <c r="P8" s="10">
        <v>440</v>
      </c>
      <c r="Q8" s="10">
        <v>203</v>
      </c>
      <c r="R8" s="10">
        <v>15</v>
      </c>
      <c r="S8" s="10">
        <v>42</v>
      </c>
    </row>
    <row r="9" spans="1:19" x14ac:dyDescent="0.25">
      <c r="A9" s="8">
        <v>2022</v>
      </c>
      <c r="B9" s="9">
        <v>555</v>
      </c>
      <c r="C9" s="9">
        <v>67</v>
      </c>
      <c r="D9" s="9">
        <v>220</v>
      </c>
      <c r="E9" s="9">
        <v>840</v>
      </c>
      <c r="F9" s="9">
        <v>862</v>
      </c>
      <c r="G9" s="9">
        <v>1250</v>
      </c>
      <c r="H9" s="9">
        <v>90</v>
      </c>
      <c r="I9" s="9">
        <v>450</v>
      </c>
      <c r="J9" s="9">
        <v>320</v>
      </c>
      <c r="K9" s="9">
        <v>138</v>
      </c>
      <c r="L9" s="9">
        <v>375</v>
      </c>
      <c r="M9" s="9">
        <v>68</v>
      </c>
      <c r="N9" s="9">
        <v>836</v>
      </c>
      <c r="O9" s="9">
        <v>450</v>
      </c>
      <c r="P9" s="9">
        <v>440</v>
      </c>
      <c r="Q9" s="9">
        <v>203</v>
      </c>
      <c r="R9" s="9">
        <v>15</v>
      </c>
      <c r="S9" s="9">
        <v>42</v>
      </c>
    </row>
    <row r="10" spans="1:19" x14ac:dyDescent="0.25">
      <c r="A10" s="8">
        <v>2023</v>
      </c>
      <c r="B10" s="10">
        <v>555</v>
      </c>
      <c r="C10" s="10">
        <v>67</v>
      </c>
      <c r="D10" s="10">
        <v>220</v>
      </c>
      <c r="E10" s="10">
        <v>840</v>
      </c>
      <c r="F10" s="10">
        <v>862</v>
      </c>
      <c r="G10" s="10">
        <v>1250</v>
      </c>
      <c r="H10" s="10">
        <v>90</v>
      </c>
      <c r="I10" s="10">
        <v>450</v>
      </c>
      <c r="J10" s="10">
        <v>320</v>
      </c>
      <c r="K10" s="10">
        <v>138</v>
      </c>
      <c r="L10" s="10">
        <v>375</v>
      </c>
      <c r="M10" s="10">
        <v>68</v>
      </c>
      <c r="N10" s="10">
        <v>836</v>
      </c>
      <c r="O10" s="10">
        <v>450</v>
      </c>
      <c r="P10" s="10">
        <v>440</v>
      </c>
      <c r="Q10" s="10">
        <v>203</v>
      </c>
      <c r="R10" s="10">
        <v>15</v>
      </c>
      <c r="S10" s="10">
        <v>42</v>
      </c>
    </row>
    <row r="11" spans="1:19" x14ac:dyDescent="0.25">
      <c r="A11" s="8">
        <v>2024</v>
      </c>
      <c r="B11" s="9">
        <v>555</v>
      </c>
      <c r="C11" s="9">
        <v>67</v>
      </c>
      <c r="D11" s="9">
        <v>220</v>
      </c>
      <c r="E11" s="9">
        <v>840</v>
      </c>
      <c r="F11" s="9">
        <v>862</v>
      </c>
      <c r="G11" s="9">
        <v>1250</v>
      </c>
      <c r="H11" s="9">
        <v>90</v>
      </c>
      <c r="I11" s="9">
        <v>450</v>
      </c>
      <c r="J11" s="9">
        <v>320</v>
      </c>
      <c r="K11" s="9">
        <v>138</v>
      </c>
      <c r="L11" s="9">
        <v>375</v>
      </c>
      <c r="M11" s="9">
        <v>68</v>
      </c>
      <c r="N11" s="9">
        <v>836</v>
      </c>
      <c r="O11" s="9">
        <v>450</v>
      </c>
      <c r="P11" s="9">
        <v>440</v>
      </c>
      <c r="Q11" s="9">
        <v>203</v>
      </c>
      <c r="R11" s="9">
        <v>15</v>
      </c>
      <c r="S11" s="9">
        <v>42</v>
      </c>
    </row>
    <row r="12" spans="1:19" x14ac:dyDescent="0.25">
      <c r="A12" s="8">
        <v>2025</v>
      </c>
      <c r="B12" s="10">
        <v>555</v>
      </c>
      <c r="C12" s="10">
        <v>67</v>
      </c>
      <c r="D12" s="10">
        <v>220</v>
      </c>
      <c r="E12" s="10">
        <v>840</v>
      </c>
      <c r="F12" s="10">
        <v>862</v>
      </c>
      <c r="G12" s="10">
        <v>1250</v>
      </c>
      <c r="H12" s="10">
        <v>90</v>
      </c>
      <c r="I12" s="10">
        <v>450</v>
      </c>
      <c r="J12" s="10">
        <v>320</v>
      </c>
      <c r="K12" s="10">
        <v>138</v>
      </c>
      <c r="L12" s="10">
        <v>375</v>
      </c>
      <c r="M12" s="10">
        <v>68</v>
      </c>
      <c r="N12" s="10">
        <v>836</v>
      </c>
      <c r="O12" s="10">
        <v>450</v>
      </c>
      <c r="P12" s="10">
        <v>440</v>
      </c>
      <c r="Q12" s="10">
        <v>203</v>
      </c>
      <c r="R12" s="10">
        <v>15</v>
      </c>
      <c r="S12" s="10">
        <v>42</v>
      </c>
    </row>
    <row r="13" spans="1:19" x14ac:dyDescent="0.25">
      <c r="A13" s="8">
        <v>2026</v>
      </c>
      <c r="B13" s="9">
        <v>555</v>
      </c>
      <c r="C13" s="9">
        <v>67</v>
      </c>
      <c r="D13" s="9">
        <v>220</v>
      </c>
      <c r="E13" s="9">
        <v>840</v>
      </c>
      <c r="F13" s="9">
        <v>862</v>
      </c>
      <c r="G13" s="9">
        <v>1250</v>
      </c>
      <c r="H13" s="9">
        <v>90</v>
      </c>
      <c r="I13" s="9">
        <v>450</v>
      </c>
      <c r="J13" s="9">
        <v>320</v>
      </c>
      <c r="K13" s="9">
        <v>138</v>
      </c>
      <c r="L13" s="9">
        <v>375</v>
      </c>
      <c r="M13" s="9">
        <v>68</v>
      </c>
      <c r="N13" s="9">
        <v>836</v>
      </c>
      <c r="O13" s="9">
        <v>450</v>
      </c>
      <c r="P13" s="9">
        <v>440</v>
      </c>
      <c r="Q13" s="9">
        <v>203</v>
      </c>
      <c r="R13" s="9">
        <v>15</v>
      </c>
      <c r="S13" s="9">
        <v>42</v>
      </c>
    </row>
    <row r="14" spans="1:19" x14ac:dyDescent="0.25">
      <c r="A14" s="8">
        <v>2027</v>
      </c>
      <c r="B14" s="10">
        <v>555</v>
      </c>
      <c r="C14" s="10">
        <v>67</v>
      </c>
      <c r="D14" s="10">
        <v>220</v>
      </c>
      <c r="E14" s="10">
        <v>840</v>
      </c>
      <c r="F14" s="10">
        <v>862</v>
      </c>
      <c r="G14" s="10">
        <v>1250</v>
      </c>
      <c r="H14" s="10">
        <v>90</v>
      </c>
      <c r="I14" s="10">
        <v>450</v>
      </c>
      <c r="J14" s="10">
        <v>320</v>
      </c>
      <c r="K14" s="10">
        <v>138</v>
      </c>
      <c r="L14" s="10">
        <v>375</v>
      </c>
      <c r="M14" s="10">
        <v>68</v>
      </c>
      <c r="N14" s="10">
        <v>836</v>
      </c>
      <c r="O14" s="10">
        <v>450</v>
      </c>
      <c r="P14" s="10">
        <v>440</v>
      </c>
      <c r="Q14" s="10">
        <v>203</v>
      </c>
      <c r="R14" s="10">
        <v>15</v>
      </c>
      <c r="S14" s="10">
        <v>42</v>
      </c>
    </row>
    <row r="15" spans="1:19" x14ac:dyDescent="0.25">
      <c r="A15" s="8">
        <v>2028</v>
      </c>
      <c r="B15" s="9">
        <v>555</v>
      </c>
      <c r="C15" s="9">
        <v>67</v>
      </c>
      <c r="D15" s="9">
        <v>220</v>
      </c>
      <c r="E15" s="9">
        <v>840</v>
      </c>
      <c r="F15" s="9">
        <v>862</v>
      </c>
      <c r="G15" s="9">
        <v>1250</v>
      </c>
      <c r="H15" s="9">
        <v>90</v>
      </c>
      <c r="I15" s="9">
        <v>450</v>
      </c>
      <c r="J15" s="9">
        <v>320</v>
      </c>
      <c r="K15" s="9">
        <v>138</v>
      </c>
      <c r="L15" s="9">
        <v>375</v>
      </c>
      <c r="M15" s="9">
        <v>68</v>
      </c>
      <c r="N15" s="9">
        <v>836</v>
      </c>
      <c r="O15" s="9">
        <v>450</v>
      </c>
      <c r="P15" s="9">
        <v>440</v>
      </c>
      <c r="Q15" s="9">
        <v>203</v>
      </c>
      <c r="R15" s="9">
        <v>15</v>
      </c>
      <c r="S15" s="9">
        <v>42</v>
      </c>
    </row>
    <row r="16" spans="1:19" x14ac:dyDescent="0.25">
      <c r="A16" s="8">
        <v>2029</v>
      </c>
      <c r="B16" s="10">
        <v>555</v>
      </c>
      <c r="C16" s="10">
        <v>67</v>
      </c>
      <c r="D16" s="10">
        <v>220</v>
      </c>
      <c r="E16" s="10">
        <v>840</v>
      </c>
      <c r="F16" s="10">
        <v>862</v>
      </c>
      <c r="G16" s="10">
        <v>1250</v>
      </c>
      <c r="H16" s="10">
        <v>90</v>
      </c>
      <c r="I16" s="10">
        <v>450</v>
      </c>
      <c r="J16" s="10">
        <v>320</v>
      </c>
      <c r="K16" s="10">
        <v>138</v>
      </c>
      <c r="L16" s="10">
        <v>375</v>
      </c>
      <c r="M16" s="10">
        <v>68</v>
      </c>
      <c r="N16" s="10">
        <v>836</v>
      </c>
      <c r="O16" s="10">
        <v>450</v>
      </c>
      <c r="P16" s="10">
        <v>440</v>
      </c>
      <c r="Q16" s="10">
        <v>203</v>
      </c>
      <c r="R16" s="10">
        <v>15</v>
      </c>
      <c r="S16" s="10">
        <v>42</v>
      </c>
    </row>
    <row r="17" spans="1:19" x14ac:dyDescent="0.25">
      <c r="A17" s="8">
        <v>2030</v>
      </c>
      <c r="B17" s="9">
        <v>555</v>
      </c>
      <c r="C17" s="9">
        <v>67</v>
      </c>
      <c r="D17" s="9">
        <v>220</v>
      </c>
      <c r="E17" s="9">
        <v>840</v>
      </c>
      <c r="F17" s="9">
        <v>862</v>
      </c>
      <c r="G17" s="9">
        <v>1250</v>
      </c>
      <c r="H17" s="9">
        <v>90</v>
      </c>
      <c r="I17" s="9">
        <v>450</v>
      </c>
      <c r="J17" s="9">
        <v>320</v>
      </c>
      <c r="K17" s="9">
        <v>138</v>
      </c>
      <c r="L17" s="9">
        <v>375</v>
      </c>
      <c r="M17" s="9">
        <v>68</v>
      </c>
      <c r="N17" s="9">
        <v>836</v>
      </c>
      <c r="O17" s="9">
        <v>450</v>
      </c>
      <c r="P17" s="9">
        <v>440</v>
      </c>
      <c r="Q17" s="9">
        <v>203</v>
      </c>
      <c r="R17" s="9">
        <v>15</v>
      </c>
      <c r="S17" s="9">
        <v>42</v>
      </c>
    </row>
    <row r="18" spans="1:19" x14ac:dyDescent="0.25">
      <c r="A18" s="8">
        <v>2031</v>
      </c>
      <c r="B18" s="10">
        <v>555</v>
      </c>
      <c r="C18" s="10">
        <v>67</v>
      </c>
      <c r="D18" s="10">
        <v>220</v>
      </c>
      <c r="E18" s="10">
        <v>840</v>
      </c>
      <c r="F18" s="10">
        <v>862</v>
      </c>
      <c r="G18" s="10">
        <v>1250</v>
      </c>
      <c r="H18" s="10">
        <v>90</v>
      </c>
      <c r="I18" s="10">
        <v>450</v>
      </c>
      <c r="J18" s="10">
        <v>320</v>
      </c>
      <c r="K18" s="10">
        <v>138</v>
      </c>
      <c r="L18" s="10">
        <v>375</v>
      </c>
      <c r="M18" s="10">
        <v>68</v>
      </c>
      <c r="N18" s="10">
        <v>836</v>
      </c>
      <c r="O18" s="10">
        <v>450</v>
      </c>
      <c r="P18" s="10">
        <v>440</v>
      </c>
      <c r="Q18" s="10">
        <v>203</v>
      </c>
      <c r="R18" s="10">
        <v>15</v>
      </c>
      <c r="S18" s="10">
        <v>42</v>
      </c>
    </row>
    <row r="19" spans="1:19" x14ac:dyDescent="0.25">
      <c r="A19" s="8">
        <v>2032</v>
      </c>
      <c r="B19" s="9">
        <v>555</v>
      </c>
      <c r="C19" s="9">
        <v>67</v>
      </c>
      <c r="D19" s="9">
        <v>220</v>
      </c>
      <c r="E19" s="9">
        <v>840</v>
      </c>
      <c r="F19" s="9">
        <v>862</v>
      </c>
      <c r="G19" s="9">
        <v>1250</v>
      </c>
      <c r="H19" s="9">
        <v>90</v>
      </c>
      <c r="I19" s="9">
        <v>450</v>
      </c>
      <c r="J19" s="9">
        <v>320</v>
      </c>
      <c r="K19" s="9">
        <v>138</v>
      </c>
      <c r="L19" s="9">
        <v>375</v>
      </c>
      <c r="M19" s="9">
        <v>68</v>
      </c>
      <c r="N19" s="9">
        <v>836</v>
      </c>
      <c r="O19" s="9">
        <v>450</v>
      </c>
      <c r="P19" s="9">
        <v>440</v>
      </c>
      <c r="Q19" s="9">
        <v>203</v>
      </c>
      <c r="R19" s="9">
        <v>15</v>
      </c>
      <c r="S19" s="9">
        <v>42</v>
      </c>
    </row>
    <row r="20" spans="1:19" x14ac:dyDescent="0.25">
      <c r="A20" s="8">
        <v>2033</v>
      </c>
      <c r="B20" s="10">
        <v>555</v>
      </c>
      <c r="C20" s="10">
        <v>67</v>
      </c>
      <c r="D20" s="10">
        <v>220</v>
      </c>
      <c r="E20" s="10">
        <v>840</v>
      </c>
      <c r="F20" s="10">
        <v>862</v>
      </c>
      <c r="G20" s="10">
        <v>1250</v>
      </c>
      <c r="H20" s="10">
        <v>90</v>
      </c>
      <c r="I20" s="10">
        <v>450</v>
      </c>
      <c r="J20" s="10">
        <v>320</v>
      </c>
      <c r="K20" s="10">
        <v>138</v>
      </c>
      <c r="L20" s="10">
        <v>375</v>
      </c>
      <c r="M20" s="10">
        <v>68</v>
      </c>
      <c r="N20" s="10">
        <v>836</v>
      </c>
      <c r="O20" s="10">
        <v>450</v>
      </c>
      <c r="P20" s="10">
        <v>440</v>
      </c>
      <c r="Q20" s="10">
        <v>203</v>
      </c>
      <c r="R20" s="10">
        <v>15</v>
      </c>
      <c r="S20" s="10">
        <v>42</v>
      </c>
    </row>
    <row r="21" spans="1:19" x14ac:dyDescent="0.25">
      <c r="A21" s="8">
        <v>2034</v>
      </c>
      <c r="B21" s="9">
        <v>555</v>
      </c>
      <c r="C21" s="9">
        <v>67</v>
      </c>
      <c r="D21" s="9">
        <v>220</v>
      </c>
      <c r="E21" s="9">
        <v>840</v>
      </c>
      <c r="F21" s="9">
        <v>862</v>
      </c>
      <c r="G21" s="9">
        <v>1250</v>
      </c>
      <c r="H21" s="9">
        <v>90</v>
      </c>
      <c r="I21" s="9">
        <v>450</v>
      </c>
      <c r="J21" s="9">
        <v>320</v>
      </c>
      <c r="K21" s="9">
        <v>138</v>
      </c>
      <c r="L21" s="9">
        <v>375</v>
      </c>
      <c r="M21" s="9">
        <v>68</v>
      </c>
      <c r="N21" s="9">
        <v>836</v>
      </c>
      <c r="O21" s="9">
        <v>450</v>
      </c>
      <c r="P21" s="9">
        <v>440</v>
      </c>
      <c r="Q21" s="9">
        <v>203</v>
      </c>
      <c r="R21" s="9">
        <v>15</v>
      </c>
      <c r="S21" s="9">
        <v>42</v>
      </c>
    </row>
    <row r="22" spans="1:19" x14ac:dyDescent="0.25">
      <c r="A22" s="8">
        <v>2035</v>
      </c>
      <c r="B22" s="10">
        <v>555</v>
      </c>
      <c r="C22" s="10">
        <v>67</v>
      </c>
      <c r="D22" s="10">
        <v>220</v>
      </c>
      <c r="E22" s="10">
        <v>840</v>
      </c>
      <c r="F22" s="10">
        <v>862</v>
      </c>
      <c r="G22" s="10">
        <v>1250</v>
      </c>
      <c r="H22" s="10">
        <v>90</v>
      </c>
      <c r="I22" s="10">
        <v>450</v>
      </c>
      <c r="J22" s="10">
        <v>320</v>
      </c>
      <c r="K22" s="10">
        <v>138</v>
      </c>
      <c r="L22" s="10">
        <v>375</v>
      </c>
      <c r="M22" s="10">
        <v>68</v>
      </c>
      <c r="N22" s="10">
        <v>836</v>
      </c>
      <c r="O22" s="10">
        <v>450</v>
      </c>
      <c r="P22" s="10">
        <v>440</v>
      </c>
      <c r="Q22" s="10">
        <v>203</v>
      </c>
      <c r="R22" s="10">
        <v>15</v>
      </c>
      <c r="S22" s="10">
        <v>42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B23"/>
  <sheetViews>
    <sheetView workbookViewId="0">
      <selection activeCell="F20" sqref="F20"/>
    </sheetView>
  </sheetViews>
  <sheetFormatPr defaultRowHeight="15" x14ac:dyDescent="0.25"/>
  <cols>
    <col min="1" max="1" width="11" customWidth="1"/>
    <col min="2" max="2" width="9.140625" customWidth="1"/>
    <col min="3" max="3" width="8" customWidth="1"/>
    <col min="4" max="4" width="7.5703125" customWidth="1"/>
    <col min="5" max="5" width="7" customWidth="1"/>
    <col min="6" max="6" width="9" customWidth="1"/>
    <col min="7" max="7" width="9.42578125" customWidth="1"/>
    <col min="8" max="8" width="9.28515625" customWidth="1"/>
    <col min="9" max="9" width="8" customWidth="1"/>
    <col min="10" max="11" width="10.140625" customWidth="1"/>
    <col min="12" max="12" width="7" customWidth="1"/>
    <col min="13" max="13" width="11.42578125" customWidth="1"/>
    <col min="14" max="14" width="7" customWidth="1"/>
    <col min="15" max="15" width="10.7109375" customWidth="1"/>
    <col min="16" max="16" width="10.140625" customWidth="1"/>
    <col min="17" max="17" width="9.7109375" customWidth="1"/>
    <col min="18" max="18" width="7.42578125" customWidth="1"/>
    <col min="19" max="19" width="14.140625" customWidth="1"/>
    <col min="20" max="20" width="8.140625" customWidth="1"/>
    <col min="21" max="21" width="7.7109375" customWidth="1"/>
    <col min="22" max="22" width="9.85546875" customWidth="1"/>
    <col min="23" max="23" width="10.7109375" customWidth="1"/>
    <col min="24" max="24" width="7.42578125" customWidth="1"/>
    <col min="27" max="27" width="9.5703125" customWidth="1"/>
  </cols>
  <sheetData>
    <row r="1" spans="1:28" x14ac:dyDescent="0.25">
      <c r="A1" s="12" t="s">
        <v>136</v>
      </c>
    </row>
    <row r="2" spans="1:28" x14ac:dyDescent="0.25">
      <c r="A2" s="21" t="s">
        <v>7</v>
      </c>
      <c r="B2" s="21" t="s">
        <v>0</v>
      </c>
      <c r="C2" s="21" t="s">
        <v>79</v>
      </c>
      <c r="D2" s="21" t="s">
        <v>4</v>
      </c>
      <c r="E2" s="21" t="s">
        <v>65</v>
      </c>
      <c r="F2" s="21" t="s">
        <v>80</v>
      </c>
      <c r="G2" s="21" t="s">
        <v>81</v>
      </c>
      <c r="H2" s="21" t="s">
        <v>6</v>
      </c>
      <c r="I2" s="21" t="s">
        <v>82</v>
      </c>
      <c r="J2" s="21" t="s">
        <v>68</v>
      </c>
      <c r="K2" s="21" t="s">
        <v>1</v>
      </c>
      <c r="L2" s="21" t="s">
        <v>83</v>
      </c>
      <c r="M2" s="21" t="s">
        <v>84</v>
      </c>
      <c r="N2" s="21" t="s">
        <v>72</v>
      </c>
      <c r="O2" s="21" t="s">
        <v>85</v>
      </c>
      <c r="P2" s="21" t="s">
        <v>74</v>
      </c>
      <c r="Q2" s="21" t="s">
        <v>2</v>
      </c>
      <c r="R2" s="21" t="s">
        <v>86</v>
      </c>
      <c r="S2" s="21" t="s">
        <v>75</v>
      </c>
      <c r="T2" s="21" t="s">
        <v>87</v>
      </c>
      <c r="U2" s="21" t="s">
        <v>3</v>
      </c>
      <c r="V2" s="21" t="s">
        <v>88</v>
      </c>
      <c r="W2" s="21" t="s">
        <v>89</v>
      </c>
      <c r="X2" s="21" t="s">
        <v>90</v>
      </c>
      <c r="Y2" s="21" t="s">
        <v>91</v>
      </c>
    </row>
    <row r="3" spans="1:28" x14ac:dyDescent="0.25">
      <c r="A3" s="8">
        <v>2016</v>
      </c>
      <c r="B3" s="24">
        <v>68.052586849999997</v>
      </c>
      <c r="C3" s="24">
        <v>388.69034013999999</v>
      </c>
      <c r="D3" s="24">
        <v>2.2516660000000001E-2</v>
      </c>
      <c r="E3" s="24">
        <v>15.538</v>
      </c>
      <c r="F3" s="24">
        <v>36.808</v>
      </c>
      <c r="G3" s="24">
        <v>8.5869999999999997</v>
      </c>
      <c r="H3" s="24">
        <v>22.470031479999999</v>
      </c>
      <c r="I3" s="24">
        <v>305.17846538999999</v>
      </c>
      <c r="J3" s="24">
        <v>0.66505773999999995</v>
      </c>
      <c r="K3" s="24">
        <v>50.539470000000001</v>
      </c>
      <c r="L3" s="24">
        <v>13.818423989999999</v>
      </c>
      <c r="M3" s="24">
        <v>15.87816449</v>
      </c>
      <c r="N3" s="24">
        <v>28.51567373</v>
      </c>
      <c r="O3" s="24">
        <v>159.84597137</v>
      </c>
      <c r="P3" s="24">
        <v>6.43</v>
      </c>
      <c r="Q3" s="24">
        <v>29.515000000000001</v>
      </c>
      <c r="R3" s="24">
        <v>2.6315759000000001</v>
      </c>
      <c r="S3" s="24">
        <v>41.736282289999998</v>
      </c>
      <c r="T3" s="24">
        <v>474.03371813000001</v>
      </c>
      <c r="U3" s="24">
        <v>95.944273519999996</v>
      </c>
      <c r="V3" s="24">
        <v>6.6909999999999998</v>
      </c>
      <c r="W3" s="24">
        <v>6.4368706700000002</v>
      </c>
      <c r="X3" s="24">
        <v>0.20928505999999999</v>
      </c>
      <c r="Y3" s="24">
        <v>12.073</v>
      </c>
      <c r="Z3" s="23"/>
      <c r="AA3" s="27"/>
    </row>
    <row r="4" spans="1:28" x14ac:dyDescent="0.25">
      <c r="A4" s="8">
        <v>2017</v>
      </c>
      <c r="B4" s="25">
        <v>63.061107890000002</v>
      </c>
      <c r="C4" s="25">
        <v>517.77372206999996</v>
      </c>
      <c r="D4" s="25">
        <v>2.801414E-2</v>
      </c>
      <c r="E4" s="25">
        <v>15.523999999999999</v>
      </c>
      <c r="F4" s="25">
        <v>36.366999999999997</v>
      </c>
      <c r="G4" s="25">
        <v>8.6310000000000002</v>
      </c>
      <c r="H4" s="25">
        <v>15.429453329999999</v>
      </c>
      <c r="I4" s="25">
        <v>389.23471970999998</v>
      </c>
      <c r="J4" s="25">
        <v>0.63280287000000002</v>
      </c>
      <c r="K4" s="25">
        <v>50.094430000000003</v>
      </c>
      <c r="L4" s="25">
        <v>13.792691980000001</v>
      </c>
      <c r="M4" s="25">
        <v>14.21604263</v>
      </c>
      <c r="N4" s="25">
        <v>22.225559459999999</v>
      </c>
      <c r="O4" s="25">
        <v>158.97969062999999</v>
      </c>
      <c r="P4" s="25">
        <v>6.3579999999999997</v>
      </c>
      <c r="Q4" s="25">
        <v>28.260999999999999</v>
      </c>
      <c r="R4" s="25">
        <v>2.5640492400000001</v>
      </c>
      <c r="S4" s="25">
        <v>39.62671211</v>
      </c>
      <c r="T4" s="25">
        <v>482.50162571999999</v>
      </c>
      <c r="U4" s="25">
        <v>96.291423249999994</v>
      </c>
      <c r="V4" s="25">
        <v>6.7679999999999998</v>
      </c>
      <c r="W4" s="25">
        <v>6.5154518100000001</v>
      </c>
      <c r="X4" s="25">
        <v>0.1063339</v>
      </c>
      <c r="Y4" s="25">
        <v>12.117000000000001</v>
      </c>
      <c r="Z4" s="23"/>
      <c r="AA4" s="27"/>
      <c r="AB4" s="27"/>
    </row>
    <row r="5" spans="1:28" x14ac:dyDescent="0.25">
      <c r="A5" s="8">
        <v>2018</v>
      </c>
      <c r="B5" s="24">
        <v>51.278103459999997</v>
      </c>
      <c r="C5" s="24">
        <v>517.77372206999996</v>
      </c>
      <c r="D5" s="24">
        <v>4.8423399999999998E-2</v>
      </c>
      <c r="E5" s="24">
        <v>10.003</v>
      </c>
      <c r="F5" s="24">
        <v>36.066000000000003</v>
      </c>
      <c r="G5" s="24">
        <v>8.6219999999999999</v>
      </c>
      <c r="H5" s="24">
        <v>7.210229</v>
      </c>
      <c r="I5" s="24">
        <v>431.48584477999998</v>
      </c>
      <c r="J5" s="24">
        <v>0.61504632999999997</v>
      </c>
      <c r="K5" s="24">
        <v>49.687240000000003</v>
      </c>
      <c r="L5" s="24">
        <v>13.767081259999999</v>
      </c>
      <c r="M5" s="24">
        <v>14.073909840000001</v>
      </c>
      <c r="N5" s="24">
        <v>17.913884670000002</v>
      </c>
      <c r="O5" s="24">
        <v>155.78219024000001</v>
      </c>
      <c r="P5" s="24">
        <v>6.2910000000000004</v>
      </c>
      <c r="Q5" s="24">
        <v>28.131</v>
      </c>
      <c r="R5" s="24">
        <v>2.54974224</v>
      </c>
      <c r="S5" s="24">
        <v>38.044790859999999</v>
      </c>
      <c r="T5" s="24">
        <v>482.50162571999999</v>
      </c>
      <c r="U5" s="24">
        <v>91.322421309999996</v>
      </c>
      <c r="V5" s="24">
        <v>6.7859999999999996</v>
      </c>
      <c r="W5" s="24">
        <v>6.7499554599999998</v>
      </c>
      <c r="X5" s="24">
        <v>0.16672711000000001</v>
      </c>
      <c r="Y5" s="24">
        <v>12.111000000000001</v>
      </c>
      <c r="Z5" s="23"/>
      <c r="AA5" s="27"/>
      <c r="AB5" s="27"/>
    </row>
    <row r="6" spans="1:28" x14ac:dyDescent="0.25">
      <c r="A6" s="8">
        <v>2019</v>
      </c>
      <c r="B6" s="25">
        <v>44.483501099999998</v>
      </c>
      <c r="C6" s="25">
        <v>517.77372213000001</v>
      </c>
      <c r="D6" s="25">
        <v>3.2203040000000002E-2</v>
      </c>
      <c r="E6" s="25">
        <v>9.9522984399999999</v>
      </c>
      <c r="F6" s="25">
        <v>22.081</v>
      </c>
      <c r="G6" s="25">
        <v>8.5779999999999994</v>
      </c>
      <c r="H6" s="25">
        <v>7.3742725599999996</v>
      </c>
      <c r="I6" s="25">
        <v>440.17431497000001</v>
      </c>
      <c r="J6" s="25">
        <v>0.64379297000000002</v>
      </c>
      <c r="K6" s="25">
        <v>50.219009999999997</v>
      </c>
      <c r="L6" s="25">
        <v>13.67338125</v>
      </c>
      <c r="M6" s="25">
        <v>13.619949399999999</v>
      </c>
      <c r="N6" s="25">
        <v>18.36493703</v>
      </c>
      <c r="O6" s="25">
        <v>154.60004817999999</v>
      </c>
      <c r="P6" s="25">
        <v>6.25</v>
      </c>
      <c r="Q6" s="25">
        <v>28.082999999999998</v>
      </c>
      <c r="R6" s="25">
        <v>2.4871147300000001</v>
      </c>
      <c r="S6" s="25">
        <v>39.459460249999999</v>
      </c>
      <c r="T6" s="25">
        <v>482.50162556999999</v>
      </c>
      <c r="U6" s="25">
        <v>87.37912919</v>
      </c>
      <c r="V6" s="25">
        <v>6.8440000000000003</v>
      </c>
      <c r="W6" s="25">
        <v>6.5596305700000004</v>
      </c>
      <c r="X6" s="25">
        <v>0.11522209</v>
      </c>
      <c r="Y6" s="25">
        <v>12.081</v>
      </c>
      <c r="Z6" s="23"/>
      <c r="AA6" s="27"/>
      <c r="AB6" s="27"/>
    </row>
    <row r="7" spans="1:28" x14ac:dyDescent="0.25">
      <c r="A7" s="8">
        <v>2020</v>
      </c>
      <c r="B7" s="24">
        <v>42.49487791</v>
      </c>
      <c r="C7" s="24">
        <v>519.15936594000004</v>
      </c>
      <c r="D7" s="24">
        <v>2.3377450000000001E-2</v>
      </c>
      <c r="E7" s="24">
        <v>9.9586730600000006</v>
      </c>
      <c r="F7" s="24">
        <v>22.096</v>
      </c>
      <c r="G7" s="24">
        <v>8.4870000000000001</v>
      </c>
      <c r="H7" s="24">
        <v>7.5613778600000003</v>
      </c>
      <c r="I7" s="24">
        <v>441.35310157999999</v>
      </c>
      <c r="J7" s="24">
        <v>0.64076732000000003</v>
      </c>
      <c r="K7" s="24">
        <v>50.369459999999997</v>
      </c>
      <c r="L7" s="24">
        <v>13.6293074</v>
      </c>
      <c r="M7" s="24">
        <v>13.930376280000001</v>
      </c>
      <c r="N7" s="24">
        <v>18.2818085</v>
      </c>
      <c r="O7" s="24">
        <v>153.62350721000001</v>
      </c>
      <c r="P7" s="24">
        <v>6.4189999999999996</v>
      </c>
      <c r="Q7" s="24">
        <v>30.893000000000001</v>
      </c>
      <c r="R7" s="24">
        <v>2.4594427099999998</v>
      </c>
      <c r="S7" s="24">
        <v>39.076279309999997</v>
      </c>
      <c r="T7" s="24">
        <v>483.79301758000003</v>
      </c>
      <c r="U7" s="24">
        <v>87.044676960000004</v>
      </c>
      <c r="V7" s="24">
        <v>6.8949999999999996</v>
      </c>
      <c r="W7" s="24">
        <v>6.3623192399999997</v>
      </c>
      <c r="X7" s="24">
        <v>8.248838E-2</v>
      </c>
      <c r="Y7" s="24">
        <v>12.025</v>
      </c>
      <c r="Z7" s="23"/>
      <c r="AA7" s="27"/>
      <c r="AB7" s="27"/>
    </row>
    <row r="8" spans="1:28" x14ac:dyDescent="0.25">
      <c r="A8" s="8">
        <v>2021</v>
      </c>
      <c r="B8" s="25">
        <v>42.419076590000003</v>
      </c>
      <c r="C8" s="25">
        <v>517.79226822999999</v>
      </c>
      <c r="D8" s="25">
        <v>3.7874489999999997E-2</v>
      </c>
      <c r="E8" s="25">
        <v>9.9028396000000001</v>
      </c>
      <c r="F8" s="25">
        <v>22.023</v>
      </c>
      <c r="G8" s="25">
        <v>8.375</v>
      </c>
      <c r="H8" s="25">
        <v>7.5090182900000002</v>
      </c>
      <c r="I8" s="25">
        <v>438.62975418000002</v>
      </c>
      <c r="J8" s="25">
        <v>0.66807477000000004</v>
      </c>
      <c r="K8" s="25">
        <v>50.428789999999999</v>
      </c>
      <c r="L8" s="25">
        <v>13.596648780000001</v>
      </c>
      <c r="M8" s="25">
        <v>13.76825723</v>
      </c>
      <c r="N8" s="25">
        <v>18.53501077</v>
      </c>
      <c r="O8" s="25">
        <v>152.14228258</v>
      </c>
      <c r="P8" s="25">
        <v>6.569</v>
      </c>
      <c r="Q8" s="25">
        <v>30.387</v>
      </c>
      <c r="R8" s="25">
        <v>2.4555162199999998</v>
      </c>
      <c r="S8" s="25">
        <v>39.192918540000001</v>
      </c>
      <c r="T8" s="25">
        <v>482.47407996999999</v>
      </c>
      <c r="U8" s="25">
        <v>86.554715400000006</v>
      </c>
      <c r="V8" s="25">
        <v>6.9390000000000001</v>
      </c>
      <c r="W8" s="25">
        <v>6.9644440699999999</v>
      </c>
      <c r="X8" s="25">
        <v>0.11685819</v>
      </c>
      <c r="Y8" s="25">
        <v>11.935</v>
      </c>
      <c r="Z8" s="23"/>
      <c r="AA8" s="27"/>
      <c r="AB8" s="27"/>
    </row>
    <row r="9" spans="1:28" x14ac:dyDescent="0.25">
      <c r="A9" s="8">
        <v>2022</v>
      </c>
      <c r="B9" s="24">
        <v>43.070466699999997</v>
      </c>
      <c r="C9" s="24">
        <v>517.82182866999995</v>
      </c>
      <c r="D9" s="24">
        <v>4.2782969999999997E-2</v>
      </c>
      <c r="E9" s="24">
        <v>9.8208126700000005</v>
      </c>
      <c r="F9" s="24">
        <v>21.843</v>
      </c>
      <c r="G9" s="24">
        <v>8.3190000000000008</v>
      </c>
      <c r="H9" s="24">
        <v>7.3874408999999996</v>
      </c>
      <c r="I9" s="24">
        <v>438.62975418000002</v>
      </c>
      <c r="J9" s="24">
        <v>0.64336070000000001</v>
      </c>
      <c r="K9" s="24">
        <v>50.262120000000003</v>
      </c>
      <c r="L9" s="24">
        <v>13.467645559999999</v>
      </c>
      <c r="M9" s="24">
        <v>14.3411045</v>
      </c>
      <c r="N9" s="24">
        <v>18.28907225</v>
      </c>
      <c r="O9" s="24">
        <v>151.00903296000001</v>
      </c>
      <c r="P9" s="24">
        <v>6.68</v>
      </c>
      <c r="Q9" s="24">
        <v>27.516999999999999</v>
      </c>
      <c r="R9" s="24">
        <v>2.4319738599999998</v>
      </c>
      <c r="S9" s="24">
        <v>39.213978910000002</v>
      </c>
      <c r="T9" s="24">
        <v>482.43017502999999</v>
      </c>
      <c r="U9" s="24">
        <v>86.760045210000001</v>
      </c>
      <c r="V9" s="24">
        <v>6.9770000000000003</v>
      </c>
      <c r="W9" s="24">
        <v>8.6433243700000002</v>
      </c>
      <c r="X9" s="24">
        <v>0.47102923000000002</v>
      </c>
      <c r="Y9" s="24">
        <v>11.865</v>
      </c>
      <c r="Z9" s="23"/>
      <c r="AA9" s="27"/>
      <c r="AB9" s="27"/>
    </row>
    <row r="10" spans="1:28" x14ac:dyDescent="0.25">
      <c r="A10" s="8">
        <v>2023</v>
      </c>
      <c r="B10" s="25">
        <v>44.096786100000003</v>
      </c>
      <c r="C10" s="25">
        <v>517.85138912000002</v>
      </c>
      <c r="D10" s="25">
        <v>5.5009790000000003E-2</v>
      </c>
      <c r="E10" s="25">
        <v>9.8764993699999994</v>
      </c>
      <c r="F10" s="25">
        <v>22.018999999999998</v>
      </c>
      <c r="G10" s="25">
        <v>8.3469999999999995</v>
      </c>
      <c r="H10" s="25">
        <v>7.52068812</v>
      </c>
      <c r="I10" s="25">
        <v>438.27871777000001</v>
      </c>
      <c r="J10" s="25">
        <v>0.79478583999999997</v>
      </c>
      <c r="K10" s="25">
        <v>50.487119999999997</v>
      </c>
      <c r="L10" s="25">
        <v>13.535302059999999</v>
      </c>
      <c r="M10" s="25">
        <v>13.93605408</v>
      </c>
      <c r="N10" s="25">
        <v>18.784752050000002</v>
      </c>
      <c r="O10" s="25">
        <v>151.61722621999999</v>
      </c>
      <c r="P10" s="25">
        <v>6.694</v>
      </c>
      <c r="Q10" s="25">
        <v>27.672000000000001</v>
      </c>
      <c r="R10" s="25">
        <v>2.46926764</v>
      </c>
      <c r="S10" s="25">
        <v>38.657099680000002</v>
      </c>
      <c r="T10" s="25">
        <v>482.38627007999997</v>
      </c>
      <c r="U10" s="25">
        <v>88.550864799999999</v>
      </c>
      <c r="V10" s="25">
        <v>7.01</v>
      </c>
      <c r="W10" s="25">
        <v>9.7020042800000006</v>
      </c>
      <c r="X10" s="25">
        <v>1.26130787</v>
      </c>
      <c r="Y10" s="25">
        <v>11.906000000000001</v>
      </c>
      <c r="AA10" s="27"/>
      <c r="AB10" s="27"/>
    </row>
    <row r="11" spans="1:28" x14ac:dyDescent="0.25">
      <c r="A11" s="8">
        <v>2024</v>
      </c>
      <c r="B11" s="24">
        <v>45.236831250000002</v>
      </c>
      <c r="C11" s="24">
        <v>519.26685670999996</v>
      </c>
      <c r="D11" s="24">
        <v>7.4558940000000004E-2</v>
      </c>
      <c r="E11" s="24">
        <v>9.9615926199999993</v>
      </c>
      <c r="F11" s="24">
        <v>22.298999999999999</v>
      </c>
      <c r="G11" s="24">
        <v>8.4280000000000008</v>
      </c>
      <c r="H11" s="24">
        <v>7.2365354000000002</v>
      </c>
      <c r="I11" s="24">
        <v>439.45231092</v>
      </c>
      <c r="J11" s="24">
        <v>0.97027028999999998</v>
      </c>
      <c r="K11" s="24">
        <v>50.759320000000002</v>
      </c>
      <c r="L11" s="24">
        <v>13.618366419999999</v>
      </c>
      <c r="M11" s="24">
        <v>13.98804511</v>
      </c>
      <c r="N11" s="24">
        <v>18.520475210000001</v>
      </c>
      <c r="O11" s="24">
        <v>152.53353182000001</v>
      </c>
      <c r="P11" s="24">
        <v>6.7149999999999999</v>
      </c>
      <c r="Q11" s="24">
        <v>27.367000000000001</v>
      </c>
      <c r="R11" s="24">
        <v>2.4981434600000001</v>
      </c>
      <c r="S11" s="24">
        <v>38.885271279999998</v>
      </c>
      <c r="T11" s="24">
        <v>483.63336643000002</v>
      </c>
      <c r="U11" s="24">
        <v>89.96001072</v>
      </c>
      <c r="V11" s="24">
        <v>7.0380000000000003</v>
      </c>
      <c r="W11" s="24">
        <v>10.246376890000001</v>
      </c>
      <c r="X11" s="24">
        <v>1.68253312</v>
      </c>
      <c r="Y11" s="24">
        <v>11.999000000000001</v>
      </c>
      <c r="AA11" s="27"/>
      <c r="AB11" s="27"/>
    </row>
    <row r="12" spans="1:28" x14ac:dyDescent="0.25">
      <c r="A12" s="8">
        <v>2025</v>
      </c>
      <c r="B12" s="25">
        <v>45.834309019999999</v>
      </c>
      <c r="C12" s="25">
        <v>517.91051014000004</v>
      </c>
      <c r="D12" s="25">
        <v>7.6570929999999995E-2</v>
      </c>
      <c r="E12" s="25">
        <v>10.05253699</v>
      </c>
      <c r="F12" s="25">
        <v>22.585999999999999</v>
      </c>
      <c r="G12" s="25">
        <v>8.5060000000000002</v>
      </c>
      <c r="H12" s="25">
        <v>7.6628990699999999</v>
      </c>
      <c r="I12" s="25">
        <v>437.57087421</v>
      </c>
      <c r="J12" s="25">
        <v>1.2329189</v>
      </c>
      <c r="K12" s="25">
        <v>51.048729999999999</v>
      </c>
      <c r="L12" s="25">
        <v>13.738948600000001</v>
      </c>
      <c r="M12" s="25">
        <v>13.86663472</v>
      </c>
      <c r="N12" s="25">
        <v>19.343413869999999</v>
      </c>
      <c r="O12" s="25">
        <v>153.22537815999999</v>
      </c>
      <c r="P12" s="25">
        <v>6.7370000000000001</v>
      </c>
      <c r="Q12" s="25">
        <v>27.579000000000001</v>
      </c>
      <c r="R12" s="25">
        <v>2.5021395399999999</v>
      </c>
      <c r="S12" s="25">
        <v>38.756384709999999</v>
      </c>
      <c r="T12" s="25">
        <v>482.29846058999999</v>
      </c>
      <c r="U12" s="25">
        <v>91.097837310000003</v>
      </c>
      <c r="V12" s="25">
        <v>7.0609999999999999</v>
      </c>
      <c r="W12" s="25">
        <v>10.788127530000001</v>
      </c>
      <c r="X12" s="25">
        <v>1.97135474</v>
      </c>
      <c r="Y12" s="25">
        <v>12.087</v>
      </c>
      <c r="AA12" s="27"/>
      <c r="AB12" s="27"/>
    </row>
    <row r="13" spans="1:28" x14ac:dyDescent="0.25">
      <c r="A13" s="8">
        <v>2026</v>
      </c>
      <c r="B13" s="24">
        <v>45.378888719999999</v>
      </c>
      <c r="C13" s="24">
        <v>517.94007058</v>
      </c>
      <c r="D13" s="24">
        <v>7.9651910000000006E-2</v>
      </c>
      <c r="E13" s="24">
        <v>10.12169443</v>
      </c>
      <c r="F13" s="24">
        <v>22.856000000000002</v>
      </c>
      <c r="G13" s="24">
        <v>8.5839999999999996</v>
      </c>
      <c r="H13" s="24">
        <v>7.4252693499999998</v>
      </c>
      <c r="I13" s="24">
        <v>435.47042532</v>
      </c>
      <c r="J13" s="24">
        <v>1.32530573</v>
      </c>
      <c r="K13" s="24">
        <v>51.305190000000003</v>
      </c>
      <c r="L13" s="24">
        <v>13.72647926</v>
      </c>
      <c r="M13" s="24">
        <v>13.930724319999999</v>
      </c>
      <c r="N13" s="24">
        <v>19.32036639</v>
      </c>
      <c r="O13" s="24">
        <v>153.47941999</v>
      </c>
      <c r="P13" s="24">
        <v>6.7560000000000002</v>
      </c>
      <c r="Q13" s="24">
        <v>27.768000000000001</v>
      </c>
      <c r="R13" s="24">
        <v>2.5371852000000001</v>
      </c>
      <c r="S13" s="24">
        <v>39.0641903</v>
      </c>
      <c r="T13" s="24">
        <v>482.25455563999998</v>
      </c>
      <c r="U13" s="24">
        <v>91.70358976</v>
      </c>
      <c r="V13" s="24">
        <v>7.0789999999999997</v>
      </c>
      <c r="W13" s="24">
        <v>11.09947762</v>
      </c>
      <c r="X13" s="24">
        <v>1.9427287099999999</v>
      </c>
      <c r="Y13" s="24">
        <v>12.173</v>
      </c>
      <c r="AA13" s="27"/>
      <c r="AB13" s="27"/>
    </row>
    <row r="14" spans="1:28" x14ac:dyDescent="0.25">
      <c r="A14" s="8">
        <v>2027</v>
      </c>
      <c r="B14" s="25">
        <v>45.397725950000002</v>
      </c>
      <c r="C14" s="25">
        <v>517.96963119999998</v>
      </c>
      <c r="D14" s="25">
        <v>8.4506139999999993E-2</v>
      </c>
      <c r="E14" s="25">
        <v>10.185879030000001</v>
      </c>
      <c r="F14" s="25">
        <v>23.143999999999998</v>
      </c>
      <c r="G14" s="25">
        <v>8.6579999999999995</v>
      </c>
      <c r="H14" s="25">
        <v>7.5096850100000001</v>
      </c>
      <c r="I14" s="25">
        <v>435.47042532</v>
      </c>
      <c r="J14" s="25">
        <v>1.2408810400000001</v>
      </c>
      <c r="K14" s="25">
        <v>51.578389999999999</v>
      </c>
      <c r="L14" s="25">
        <v>13.715878829999999</v>
      </c>
      <c r="M14" s="25">
        <v>14.16174644</v>
      </c>
      <c r="N14" s="25">
        <v>19.35639115</v>
      </c>
      <c r="O14" s="25">
        <v>153.58420294000001</v>
      </c>
      <c r="P14" s="25">
        <v>6.7779999999999996</v>
      </c>
      <c r="Q14" s="25">
        <v>27.984000000000002</v>
      </c>
      <c r="R14" s="25">
        <v>2.53347298</v>
      </c>
      <c r="S14" s="25">
        <v>40.130766459999997</v>
      </c>
      <c r="T14" s="25">
        <v>482.21065074000001</v>
      </c>
      <c r="U14" s="25">
        <v>92.775891430000001</v>
      </c>
      <c r="V14" s="25">
        <v>7.0919999999999996</v>
      </c>
      <c r="W14" s="25">
        <v>11.81398237</v>
      </c>
      <c r="X14" s="25">
        <v>1.72886819</v>
      </c>
      <c r="Y14" s="25">
        <v>12.256</v>
      </c>
      <c r="AA14" s="27"/>
      <c r="AB14" s="27"/>
    </row>
    <row r="15" spans="1:28" x14ac:dyDescent="0.25">
      <c r="A15" s="8">
        <v>2028</v>
      </c>
      <c r="B15" s="24">
        <v>45.912627839999999</v>
      </c>
      <c r="C15" s="24">
        <v>519.38542240000004</v>
      </c>
      <c r="D15" s="24">
        <v>7.9778440000000006E-2</v>
      </c>
      <c r="E15" s="24">
        <v>10.25901092</v>
      </c>
      <c r="F15" s="24">
        <v>23.434999999999999</v>
      </c>
      <c r="G15" s="24">
        <v>8.7349999999999994</v>
      </c>
      <c r="H15" s="24">
        <v>7.9700529800000002</v>
      </c>
      <c r="I15" s="24">
        <v>436.63632452000002</v>
      </c>
      <c r="J15" s="24">
        <v>1.5678083300000001</v>
      </c>
      <c r="K15" s="24">
        <v>51.878810000000001</v>
      </c>
      <c r="L15" s="24">
        <v>13.682685149999999</v>
      </c>
      <c r="M15" s="24">
        <v>13.97250446</v>
      </c>
      <c r="N15" s="24">
        <v>19.533118600000002</v>
      </c>
      <c r="O15" s="24">
        <v>153.79037166000001</v>
      </c>
      <c r="P15" s="24">
        <v>6.8010000000000002</v>
      </c>
      <c r="Q15" s="24">
        <v>28.196000000000002</v>
      </c>
      <c r="R15" s="24">
        <v>2.5220921999999999</v>
      </c>
      <c r="S15" s="24">
        <v>41.019807319999998</v>
      </c>
      <c r="T15" s="24">
        <v>483.45726572000001</v>
      </c>
      <c r="U15" s="24">
        <v>95.070262060000005</v>
      </c>
      <c r="V15" s="24">
        <v>7.1</v>
      </c>
      <c r="W15" s="24">
        <v>12.779221359999999</v>
      </c>
      <c r="X15" s="24">
        <v>1.4171564299999999</v>
      </c>
      <c r="Y15" s="24">
        <v>12.343</v>
      </c>
      <c r="AA15" s="27"/>
      <c r="AB15" s="27"/>
    </row>
    <row r="16" spans="1:28" x14ac:dyDescent="0.25">
      <c r="A16" s="8">
        <v>2029</v>
      </c>
      <c r="B16" s="25">
        <v>48.643374180000002</v>
      </c>
      <c r="C16" s="25">
        <v>518.02875209000001</v>
      </c>
      <c r="D16" s="25">
        <v>0.11736592</v>
      </c>
      <c r="E16" s="25">
        <v>10.3385009</v>
      </c>
      <c r="F16" s="25">
        <v>23.733000000000001</v>
      </c>
      <c r="G16" s="25">
        <v>8.82</v>
      </c>
      <c r="H16" s="25">
        <v>9.2468495900000001</v>
      </c>
      <c r="I16" s="25">
        <v>435.47042532</v>
      </c>
      <c r="J16" s="25">
        <v>2.0828542799999998</v>
      </c>
      <c r="K16" s="25">
        <v>52.174059999999997</v>
      </c>
      <c r="L16" s="25">
        <v>13.69286765</v>
      </c>
      <c r="M16" s="25">
        <v>14.29023452</v>
      </c>
      <c r="N16" s="25">
        <v>19.702438579999999</v>
      </c>
      <c r="O16" s="25">
        <v>154.56207900000001</v>
      </c>
      <c r="P16" s="25">
        <v>6.8259999999999996</v>
      </c>
      <c r="Q16" s="25">
        <v>28.398</v>
      </c>
      <c r="R16" s="25">
        <v>2.53734759</v>
      </c>
      <c r="S16" s="25">
        <v>39.442439299999997</v>
      </c>
      <c r="T16" s="25">
        <v>482.12284103000002</v>
      </c>
      <c r="U16" s="25">
        <v>97.823163280000003</v>
      </c>
      <c r="V16" s="25">
        <v>7.1059999999999999</v>
      </c>
      <c r="W16" s="25">
        <v>14.61579538</v>
      </c>
      <c r="X16" s="25">
        <v>1.6595281799999999</v>
      </c>
      <c r="Y16" s="25">
        <v>12.435</v>
      </c>
      <c r="AA16" s="27"/>
      <c r="AB16" s="27"/>
    </row>
    <row r="17" spans="1:28" x14ac:dyDescent="0.25">
      <c r="A17" s="8">
        <v>2030</v>
      </c>
      <c r="B17" s="24">
        <v>50.573873570000003</v>
      </c>
      <c r="C17" s="24">
        <v>518.05831271</v>
      </c>
      <c r="D17" s="24">
        <v>0.15644146</v>
      </c>
      <c r="E17" s="24">
        <v>10.432216759999999</v>
      </c>
      <c r="F17" s="24">
        <v>24.038</v>
      </c>
      <c r="G17" s="24">
        <v>8.9109999999999996</v>
      </c>
      <c r="H17" s="24">
        <v>11.534714709999999</v>
      </c>
      <c r="I17" s="24">
        <v>434.50067962000003</v>
      </c>
      <c r="J17" s="24">
        <v>3.0912640599999999</v>
      </c>
      <c r="K17" s="24">
        <v>52.499769999999998</v>
      </c>
      <c r="L17" s="24">
        <v>13.70351717</v>
      </c>
      <c r="M17" s="24">
        <v>13.829966410000001</v>
      </c>
      <c r="N17" s="24">
        <v>20.809584640000001</v>
      </c>
      <c r="O17" s="24">
        <v>155.05958959</v>
      </c>
      <c r="P17" s="24">
        <v>6.8520000000000003</v>
      </c>
      <c r="Q17" s="24">
        <v>28.608000000000001</v>
      </c>
      <c r="R17" s="24">
        <v>2.45808545</v>
      </c>
      <c r="S17" s="24">
        <v>40.03718791</v>
      </c>
      <c r="T17" s="24">
        <v>482.07893608000001</v>
      </c>
      <c r="U17" s="24">
        <v>101.45631653</v>
      </c>
      <c r="V17" s="24">
        <v>7.109</v>
      </c>
      <c r="W17" s="24">
        <v>16.368692249999999</v>
      </c>
      <c r="X17" s="24">
        <v>1.41675079</v>
      </c>
      <c r="Y17" s="24">
        <v>12.532999999999999</v>
      </c>
      <c r="AA17" s="27"/>
      <c r="AB17" s="27"/>
    </row>
    <row r="18" spans="1:28" x14ac:dyDescent="0.25">
      <c r="A18" s="8">
        <v>2031</v>
      </c>
      <c r="B18" s="25">
        <v>52.726645400000002</v>
      </c>
      <c r="C18" s="25">
        <v>518.08787314999995</v>
      </c>
      <c r="D18" s="25">
        <v>0.19588604000000001</v>
      </c>
      <c r="E18" s="25">
        <v>10.52724615</v>
      </c>
      <c r="F18" s="25">
        <v>24.344000000000001</v>
      </c>
      <c r="G18" s="25">
        <v>9.0039999999999996</v>
      </c>
      <c r="H18" s="25">
        <v>13.772539829999999</v>
      </c>
      <c r="I18" s="25">
        <v>431.62306503000002</v>
      </c>
      <c r="J18" s="25">
        <v>3.2075545299999999</v>
      </c>
      <c r="K18" s="25">
        <v>52.822650000000003</v>
      </c>
      <c r="L18" s="25">
        <v>13.688740839999999</v>
      </c>
      <c r="M18" s="25">
        <v>13.984420200000001</v>
      </c>
      <c r="N18" s="25">
        <v>21.900087360000001</v>
      </c>
      <c r="O18" s="25">
        <v>155.93240623</v>
      </c>
      <c r="P18" s="25">
        <v>6.8780000000000001</v>
      </c>
      <c r="Q18" s="25">
        <v>28.820000010000001</v>
      </c>
      <c r="R18" s="25">
        <v>2.4271052900000001</v>
      </c>
      <c r="S18" s="25">
        <v>40.33973804</v>
      </c>
      <c r="T18" s="25">
        <v>482.03503131000002</v>
      </c>
      <c r="U18" s="25">
        <v>105.43362406</v>
      </c>
      <c r="V18" s="25">
        <v>7.1109999999999998</v>
      </c>
      <c r="W18" s="25">
        <v>17.834471740000001</v>
      </c>
      <c r="X18" s="25">
        <v>1.35083522</v>
      </c>
      <c r="Y18" s="25">
        <v>12.632</v>
      </c>
      <c r="AA18" s="27"/>
      <c r="AB18" s="27"/>
    </row>
    <row r="19" spans="1:28" x14ac:dyDescent="0.25">
      <c r="A19" s="8">
        <v>2032</v>
      </c>
      <c r="B19" s="24">
        <v>55.824438550000004</v>
      </c>
      <c r="C19" s="24">
        <v>519.50398847999998</v>
      </c>
      <c r="D19" s="24">
        <v>0.23904623</v>
      </c>
      <c r="E19" s="24">
        <v>10.61374932</v>
      </c>
      <c r="F19" s="24">
        <v>24.655000000000001</v>
      </c>
      <c r="G19" s="24">
        <v>9.0960000000000001</v>
      </c>
      <c r="H19" s="24">
        <v>16.31248763</v>
      </c>
      <c r="I19" s="24">
        <v>432.77842356000002</v>
      </c>
      <c r="J19" s="24">
        <v>3.90093991</v>
      </c>
      <c r="K19" s="24">
        <v>53.138710000000003</v>
      </c>
      <c r="L19" s="24">
        <v>13.76900848</v>
      </c>
      <c r="M19" s="24">
        <v>14.02379835</v>
      </c>
      <c r="N19" s="24">
        <v>23.369890430000002</v>
      </c>
      <c r="O19" s="24">
        <v>157.11673553</v>
      </c>
      <c r="P19" s="24">
        <v>6.9050000000000002</v>
      </c>
      <c r="Q19" s="24">
        <v>29.036000000000001</v>
      </c>
      <c r="R19" s="24">
        <v>2.45227773</v>
      </c>
      <c r="S19" s="24">
        <v>39.777970750000001</v>
      </c>
      <c r="T19" s="24">
        <v>483.28116513999998</v>
      </c>
      <c r="U19" s="24">
        <v>109.47551333</v>
      </c>
      <c r="V19" s="24">
        <v>7.1130000000000004</v>
      </c>
      <c r="W19" s="24">
        <v>19.411976379999999</v>
      </c>
      <c r="X19" s="24">
        <v>1.42207306</v>
      </c>
      <c r="Y19" s="24">
        <v>12.731</v>
      </c>
      <c r="AA19" s="27"/>
      <c r="AB19" s="27"/>
    </row>
    <row r="20" spans="1:28" x14ac:dyDescent="0.25">
      <c r="A20" s="8">
        <v>2033</v>
      </c>
      <c r="B20" s="25">
        <v>58.675603629999998</v>
      </c>
      <c r="C20" s="25">
        <v>518.14699399999995</v>
      </c>
      <c r="D20" s="25">
        <v>0.28592476</v>
      </c>
      <c r="E20" s="25">
        <v>10.697486169999999</v>
      </c>
      <c r="F20" s="25">
        <v>24.966999999999999</v>
      </c>
      <c r="G20" s="25">
        <v>9.1869999999999994</v>
      </c>
      <c r="H20" s="25">
        <v>18.78021386</v>
      </c>
      <c r="I20" s="25">
        <v>431.62306503000002</v>
      </c>
      <c r="J20" s="25">
        <v>3.6770699599999999</v>
      </c>
      <c r="K20" s="25">
        <v>53.466650000000001</v>
      </c>
      <c r="L20" s="25">
        <v>13.73988368</v>
      </c>
      <c r="M20" s="25">
        <v>14.10111822</v>
      </c>
      <c r="N20" s="25">
        <v>24.789998010000001</v>
      </c>
      <c r="O20" s="25">
        <v>157.62017854999999</v>
      </c>
      <c r="P20" s="25">
        <v>6.9329999999999998</v>
      </c>
      <c r="Q20" s="25">
        <v>29.254000000000001</v>
      </c>
      <c r="R20" s="25">
        <v>2.44093618</v>
      </c>
      <c r="S20" s="25">
        <v>41.037929079999998</v>
      </c>
      <c r="T20" s="25">
        <v>481.94722164000001</v>
      </c>
      <c r="U20" s="25">
        <v>112.73545682</v>
      </c>
      <c r="V20" s="25">
        <v>7.1139999999999999</v>
      </c>
      <c r="W20" s="25">
        <v>20.905880639999999</v>
      </c>
      <c r="X20" s="25">
        <v>1.61819527</v>
      </c>
      <c r="Y20" s="25">
        <v>12.827</v>
      </c>
      <c r="AA20" s="27"/>
      <c r="AB20" s="27"/>
    </row>
    <row r="21" spans="1:28" x14ac:dyDescent="0.25">
      <c r="A21" s="8">
        <v>2034</v>
      </c>
      <c r="B21" s="24">
        <v>62.199916109999997</v>
      </c>
      <c r="C21" s="24">
        <v>518.17655462000005</v>
      </c>
      <c r="D21" s="24">
        <v>0.27222644000000001</v>
      </c>
      <c r="E21" s="24">
        <v>10.78587269</v>
      </c>
      <c r="F21" s="24">
        <v>25.288</v>
      </c>
      <c r="G21" s="24">
        <v>9.2789999999999999</v>
      </c>
      <c r="H21" s="24">
        <v>19.421546190000001</v>
      </c>
      <c r="I21" s="24">
        <v>431.62306503000002</v>
      </c>
      <c r="J21" s="24">
        <v>4.4208270599999997</v>
      </c>
      <c r="K21" s="24">
        <v>53.80997</v>
      </c>
      <c r="L21" s="24">
        <v>13.767409049999999</v>
      </c>
      <c r="M21" s="24">
        <v>14.29241959</v>
      </c>
      <c r="N21" s="24">
        <v>25.353021760000001</v>
      </c>
      <c r="O21" s="24">
        <v>158.76579447</v>
      </c>
      <c r="P21" s="24">
        <v>6.9770000000000003</v>
      </c>
      <c r="Q21" s="24">
        <v>29.484000000000002</v>
      </c>
      <c r="R21" s="24">
        <v>2.4601399000000002</v>
      </c>
      <c r="S21" s="24">
        <v>40.729479679999997</v>
      </c>
      <c r="T21" s="24">
        <v>481.9033167</v>
      </c>
      <c r="U21" s="24">
        <v>118.9606354</v>
      </c>
      <c r="V21" s="24">
        <v>7.1139999999999999</v>
      </c>
      <c r="W21" s="24">
        <v>29.116575319999999</v>
      </c>
      <c r="X21" s="24">
        <v>1.8465909899999999</v>
      </c>
      <c r="Y21" s="24">
        <v>12.927</v>
      </c>
      <c r="AA21" s="27"/>
      <c r="AB21" s="27"/>
    </row>
    <row r="22" spans="1:28" x14ac:dyDescent="0.25">
      <c r="A22" s="8">
        <v>2035</v>
      </c>
      <c r="B22" s="25">
        <v>65.551813199999998</v>
      </c>
      <c r="C22" s="25">
        <v>518.20611507000001</v>
      </c>
      <c r="D22" s="25">
        <v>0.21710989</v>
      </c>
      <c r="E22" s="25">
        <v>10.872833010000001</v>
      </c>
      <c r="F22" s="25">
        <v>25.611000000000001</v>
      </c>
      <c r="G22" s="25">
        <v>9.3719999999999999</v>
      </c>
      <c r="H22" s="25">
        <v>19.620816319999999</v>
      </c>
      <c r="I22" s="25">
        <v>431.62306503000002</v>
      </c>
      <c r="J22" s="25">
        <v>4.6114932199999998</v>
      </c>
      <c r="K22" s="25">
        <v>54.17521</v>
      </c>
      <c r="L22" s="25">
        <v>13.77653632</v>
      </c>
      <c r="M22" s="25">
        <v>15.468757630000001</v>
      </c>
      <c r="N22" s="25">
        <v>23.60647367</v>
      </c>
      <c r="O22" s="25">
        <v>159.36959075999999</v>
      </c>
      <c r="P22" s="25">
        <v>7.0229999999999997</v>
      </c>
      <c r="Q22" s="25">
        <v>29.715</v>
      </c>
      <c r="R22" s="25">
        <v>2.4492671600000002</v>
      </c>
      <c r="S22" s="25">
        <v>40.33208226</v>
      </c>
      <c r="T22" s="25">
        <v>481.45297477999998</v>
      </c>
      <c r="U22" s="25">
        <v>125.58761459999999</v>
      </c>
      <c r="V22" s="25">
        <v>7.1130000000000004</v>
      </c>
      <c r="W22" s="25">
        <v>39.74236054</v>
      </c>
      <c r="X22" s="25">
        <v>3.2617377799999998</v>
      </c>
      <c r="Y22">
        <v>13.026</v>
      </c>
      <c r="AA22" s="27"/>
      <c r="AB22" s="27"/>
    </row>
    <row r="23" spans="1:28" x14ac:dyDescent="0.25">
      <c r="A23" s="26" t="s">
        <v>137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2.xml><?xml version="1.0" encoding="utf-8"?>
<?mso-contentType ?>
<SharedContentType xmlns="Microsoft.SharePoint.Taxonomy.ContentTypeSync" SourceId="409ac0fb-07cb-4169-8a26-def2760b5502" ContentTypeId="0x0101009BE89D58CAF0934CA32A20BCFFD353DC" PreviousValue="false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AEMODocument" ma:contentTypeID="0x0101009BE89D58CAF0934CA32A20BCFFD353DC0024246FF1388522428C7968B0FEFBE50F" ma:contentTypeVersion="53" ma:contentTypeDescription="" ma:contentTypeScope="" ma:versionID="fb3c2175fa5be320fa17dd2c1d2a1006">
  <xsd:schema xmlns:xsd="http://www.w3.org/2001/XMLSchema" xmlns:xs="http://www.w3.org/2001/XMLSchema" xmlns:p="http://schemas.microsoft.com/office/2006/metadata/properties" xmlns:ns2="a14523ce-dede-483e-883a-2d83261080bd" targetNamespace="http://schemas.microsoft.com/office/2006/metadata/properties" ma:root="true" ma:fieldsID="31f27e65e34968d7833e23fe8e1b9bca" ns2:_="">
    <xsd:import namespace="a14523ce-dede-483e-883a-2d83261080bd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TaxCatchAll" minOccurs="0"/>
                <xsd:element ref="ns2:TaxCatchAllLabel" minOccurs="0"/>
                <xsd:element ref="ns2:AEMOCustodian" minOccurs="0"/>
                <xsd:element ref="ns2:AEMODescription" minOccurs="0"/>
                <xsd:element ref="ns2:AEMODocumentTypeTaxHTField0" minOccurs="0"/>
                <xsd:element ref="ns2:AEMOKeywordsTaxHTField0" minOccurs="0"/>
                <xsd:element ref="ns2:ArchiveDocum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4523ce-dede-483e-883a-2d83261080b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1" nillable="true" ma:displayName="Taxonomy Catch All Column" ma:hidden="true" ma:list="{27c3884c-0431-4940-be6c-c788be41e200}" ma:internalName="TaxCatchAll" ma:showField="CatchAllData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" nillable="true" ma:displayName="Taxonomy Catch All Column1" ma:hidden="true" ma:list="{27c3884c-0431-4940-be6c-c788be41e200}" ma:internalName="TaxCatchAllLabel" ma:readOnly="true" ma:showField="CatchAllDataLabel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EMOCustodian" ma:index="13" nillable="true" ma:displayName="AEMOCustodian" ma:list="UserInfo" ma:SharePointGroup="0" ma:internalName="AEMOCustodian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EMODescription" ma:index="14" nillable="true" ma:displayName="AEMODescription" ma:internalName="AEMODescription" ma:readOnly="false">
      <xsd:simpleType>
        <xsd:restriction base="dms:Note"/>
      </xsd:simpleType>
    </xsd:element>
    <xsd:element name="AEMODocumentTypeTaxHTField0" ma:index="15" nillable="true" ma:taxonomy="true" ma:internalName="AEMODocumentTypeTaxHTField0" ma:taxonomyFieldName="AEMODocumentType" ma:displayName="AEMODocumentType" ma:readOnly="false" ma:default="1;#Operational Record|859762f2-4462-42eb-9744-c955c7e2c540" ma:fieldId="{da861434-c661-4929-8c0f-a462c80621ee}" ma:sspId="409ac0fb-07cb-4169-8a26-def2760b5502" ma:termSetId="7d85e329-3a18-4351-8865-4c9585fd1cc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EMOKeywordsTaxHTField0" ma:index="17" nillable="true" ma:taxonomy="true" ma:internalName="AEMOKeywordsTaxHTField0" ma:taxonomyFieldName="AEMOKeywords" ma:displayName="AEMOKeywords" ma:readOnly="false" ma:default="" ma:fieldId="{443585ba-fce9-427e-bd78-308c17c973aa}" ma:taxonomyMulti="true" ma:sspId="409ac0fb-07cb-4169-8a26-def2760b5502" ma:termSetId="70885f33-8be5-4917-bc67-8833a068ef45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ArchiveDocument" ma:index="19" nillable="true" ma:displayName="ArchiveDocument" ma:default="0" ma:description="Checking this box will send the document to the AEMO Archive and leave a link in its place." ma:internalName="ArchiveDocument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EMOCustodian xmlns="a14523ce-dede-483e-883a-2d83261080bd">
      <UserInfo>
        <DisplayName/>
        <AccountId xsi:nil="true"/>
        <AccountType/>
      </UserInfo>
    </AEMOCustodian>
    <ArchiveDocument xmlns="a14523ce-dede-483e-883a-2d83261080bd">false</ArchiveDocument>
    <AEMODocumentTypeTaxHTField0 xmlns="a14523ce-dede-483e-883a-2d83261080bd">
      <Terms xmlns="http://schemas.microsoft.com/office/infopath/2007/PartnerControls">
        <TermInfo xmlns="http://schemas.microsoft.com/office/infopath/2007/PartnerControls">
          <TermName xmlns="http://schemas.microsoft.com/office/infopath/2007/PartnerControls">Operational Record</TermName>
          <TermId xmlns="http://schemas.microsoft.com/office/infopath/2007/PartnerControls">859762f2-4462-42eb-9744-c955c7e2c540</TermId>
        </TermInfo>
      </Terms>
    </AEMODocumentTypeTaxHTField0>
    <AEMOKeywordsTaxHTField0 xmlns="a14523ce-dede-483e-883a-2d83261080bd">
      <Terms xmlns="http://schemas.microsoft.com/office/infopath/2007/PartnerControls"/>
    </AEMOKeywordsTaxHTField0>
    <TaxCatchAll xmlns="a14523ce-dede-483e-883a-2d83261080bd">
      <Value>1</Value>
    </TaxCatchAll>
    <AEMODescription xmlns="a14523ce-dede-483e-883a-2d83261080bd" xsi:nil="true"/>
    <_dlc_DocId xmlns="a14523ce-dede-483e-883a-2d83261080bd">PLAN-30-9849</_dlc_DocId>
    <_dlc_DocIdUrl xmlns="a14523ce-dede-483e-883a-2d83261080bd">
      <Url>http://sharedocs/sites/planning/mm/_layouts/15/DocIdRedir.aspx?ID=PLAN-30-9849</Url>
      <Description>PLAN-30-9849</Description>
    </_dlc_DocIdUrl>
  </documentManagement>
</p:properties>
</file>

<file path=customXml/itemProps1.xml><?xml version="1.0" encoding="utf-8"?>
<ds:datastoreItem xmlns:ds="http://schemas.openxmlformats.org/officeDocument/2006/customXml" ds:itemID="{8AA2421B-33AB-4426-AEA8-153AD92B9D09}"/>
</file>

<file path=customXml/itemProps2.xml><?xml version="1.0" encoding="utf-8"?>
<ds:datastoreItem xmlns:ds="http://schemas.openxmlformats.org/officeDocument/2006/customXml" ds:itemID="{3A07EAD7-FBF7-4182-8F92-2F61344F71D6}"/>
</file>

<file path=customXml/itemProps3.xml><?xml version="1.0" encoding="utf-8"?>
<ds:datastoreItem xmlns:ds="http://schemas.openxmlformats.org/officeDocument/2006/customXml" ds:itemID="{DA2CC4AB-F32F-4939-BFC3-6727831C5878}"/>
</file>

<file path=customXml/itemProps4.xml><?xml version="1.0" encoding="utf-8"?>
<ds:datastoreItem xmlns:ds="http://schemas.openxmlformats.org/officeDocument/2006/customXml" ds:itemID="{BBB494F1-77F2-4CC9-BE77-AE01A6D2E686}"/>
</file>

<file path=customXml/itemProps5.xml><?xml version="1.0" encoding="utf-8"?>
<ds:datastoreItem xmlns:ds="http://schemas.openxmlformats.org/officeDocument/2006/customXml" ds:itemID="{3F5491F7-49E2-46B6-AAD7-D831A13FB56B}"/>
</file>

<file path=customXml/itemProps6.xml><?xml version="1.0" encoding="utf-8"?>
<ds:datastoreItem xmlns:ds="http://schemas.openxmlformats.org/officeDocument/2006/customXml" ds:itemID="{5A5B9110-2C0D-4300-88EF-6F9C50BCD30B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Overview</vt:lpstr>
      <vt:lpstr>Link Pipeline Details</vt:lpstr>
      <vt:lpstr>Results Summary</vt:lpstr>
      <vt:lpstr>Potential shortfalls</vt:lpstr>
      <vt:lpstr>Reserves Fields Summary</vt:lpstr>
      <vt:lpstr>Reserves Fields</vt:lpstr>
      <vt:lpstr>Reserves Facility Summary</vt:lpstr>
      <vt:lpstr>Pipeline Utilisation</vt:lpstr>
      <vt:lpstr>Pipeline Capacity</vt:lpstr>
      <vt:lpstr>Processing Utilisation</vt:lpstr>
      <vt:lpstr>Processing Capacity</vt:lpstr>
      <vt:lpstr>Demand</vt:lpstr>
    </vt:vector>
  </TitlesOfParts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mmarston</dc:creator>
  <cp:lastModifiedBy>Rachael Saw</cp:lastModifiedBy>
  <dcterms:created xsi:type="dcterms:W3CDTF">2014-03-07T16:08:25Z</dcterms:created>
  <dcterms:modified xsi:type="dcterms:W3CDTF">2016-03-09T07:03:30Z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0x0101009BE89D58CAF0934CA32A20BCFFD353DC0024246FF1388522428C7968B0FEFBE50F</vt:lpwstr>
  </property>
  <property fmtid="{D5CDD505-2E9C-101B-9397-08002B2CF9AE}" pid="3" name="_dlc_DocIdItemGuid">
    <vt:lpwstr>48787146-2bae-44fa-9671-740939588d44</vt:lpwstr>
  </property>
  <property fmtid="{D5CDD505-2E9C-101B-9397-08002B2CF9AE}" pid="4" name="AEMODocumentType">
    <vt:lpwstr>1;#Operational Record|859762f2-4462-42eb-9744-c955c7e2c540</vt:lpwstr>
  </property>
  <property fmtid="{D5CDD505-2E9C-101B-9397-08002B2CF9AE}" pid="5" name="AEMOKeywords">
    <vt:lpwstr/>
  </property>
</Properties>
</file>