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3390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28" uniqueCount="294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Medium Scenario, 1-in-20 demand condition.</t>
  </si>
  <si>
    <t>This data file contains the supply-demand modelling output from the Medium Scenario, 1-in-20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CometRidge rev</t>
  </si>
  <si>
    <t>ICNorth rev</t>
  </si>
  <si>
    <t>ICSouth rev</t>
  </si>
  <si>
    <t>MSPEast rev</t>
  </si>
  <si>
    <t>RBPWest rev</t>
  </si>
  <si>
    <t>SNP rev</t>
  </si>
  <si>
    <t>SWP rev</t>
  </si>
  <si>
    <t>SWQPEast rev</t>
  </si>
  <si>
    <t>SWQPWest rev</t>
  </si>
  <si>
    <t>Stratford</t>
  </si>
  <si>
    <t xml:space="preserve"> * Results summary</t>
  </si>
  <si>
    <t xml:space="preserve"> * Field development</t>
  </si>
  <si>
    <t>Vic-NSW Interconnect</t>
  </si>
  <si>
    <t>NGP</t>
  </si>
  <si>
    <t>Northern Gas Pipeline (proposed)</t>
  </si>
  <si>
    <t>Tennant Creek</t>
  </si>
  <si>
    <t>Mt Isa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1" fontId="8" fillId="0" borderId="0" xfId="0" applyNumberFormat="1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1770.2851763844001</c:v>
                </c:pt>
                <c:pt idx="1">
                  <c:v>1973.6125745325601</c:v>
                </c:pt>
                <c:pt idx="2">
                  <c:v>1982.1704361004799</c:v>
                </c:pt>
                <c:pt idx="3">
                  <c:v>1428.2651452072801</c:v>
                </c:pt>
                <c:pt idx="4">
                  <c:v>978.97556976912006</c:v>
                </c:pt>
                <c:pt idx="5">
                  <c:v>466.73645254271997</c:v>
                </c:pt>
                <c:pt idx="6">
                  <c:v>452.61416392944</c:v>
                </c:pt>
                <c:pt idx="7">
                  <c:v>446.6520768492</c:v>
                </c:pt>
                <c:pt idx="8">
                  <c:v>451.78233029856</c:v>
                </c:pt>
                <c:pt idx="9">
                  <c:v>438.49660924128</c:v>
                </c:pt>
                <c:pt idx="10">
                  <c:v>413.45005498751999</c:v>
                </c:pt>
                <c:pt idx="11">
                  <c:v>388.97120727407997</c:v>
                </c:pt>
                <c:pt idx="12">
                  <c:v>375.71395738704001</c:v>
                </c:pt>
                <c:pt idx="13">
                  <c:v>103.34090716199999</c:v>
                </c:pt>
                <c:pt idx="14">
                  <c:v>23.199425076000001</c:v>
                </c:pt>
                <c:pt idx="15">
                  <c:v>49.930112403360098</c:v>
                </c:pt>
                <c:pt idx="16">
                  <c:v>50.923177809120098</c:v>
                </c:pt>
                <c:pt idx="17">
                  <c:v>51.359239946640102</c:v>
                </c:pt>
                <c:pt idx="18">
                  <c:v>45.086387612640202</c:v>
                </c:pt>
                <c:pt idx="19">
                  <c:v>24.8122080806402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542.96049584760101</c:v>
                </c:pt>
                <c:pt idx="4">
                  <c:v>983.36480143128301</c:v>
                </c:pt>
                <c:pt idx="5">
                  <c:v>1486.20357043536</c:v>
                </c:pt>
                <c:pt idx="6">
                  <c:v>1486.2892629232799</c:v>
                </c:pt>
                <c:pt idx="7">
                  <c:v>1486.3892249231999</c:v>
                </c:pt>
                <c:pt idx="8">
                  <c:v>1489.39765098096</c:v>
                </c:pt>
                <c:pt idx="9">
                  <c:v>1505.0982441619201</c:v>
                </c:pt>
                <c:pt idx="10">
                  <c:v>1524.7765803290399</c:v>
                </c:pt>
                <c:pt idx="11">
                  <c:v>1498.4212323148799</c:v>
                </c:pt>
                <c:pt idx="12">
                  <c:v>1494.1461322994401</c:v>
                </c:pt>
                <c:pt idx="13">
                  <c:v>1511.5139073928799</c:v>
                </c:pt>
                <c:pt idx="14">
                  <c:v>1595.54470723128</c:v>
                </c:pt>
                <c:pt idx="15">
                  <c:v>1559.3755243591199</c:v>
                </c:pt>
                <c:pt idx="16">
                  <c:v>1496.64110568192</c:v>
                </c:pt>
                <c:pt idx="17">
                  <c:v>1493.9663943395999</c:v>
                </c:pt>
                <c:pt idx="18">
                  <c:v>1494.2954608432799</c:v>
                </c:pt>
                <c:pt idx="19">
                  <c:v>1493.35280621688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14.31885346032</c:v>
                </c:pt>
                <c:pt idx="5">
                  <c:v>16.539695122320001</c:v>
                </c:pt>
                <c:pt idx="6">
                  <c:v>29.174388064319899</c:v>
                </c:pt>
                <c:pt idx="7">
                  <c:v>40.490802075839802</c:v>
                </c:pt>
                <c:pt idx="8">
                  <c:v>40.986048900719801</c:v>
                </c:pt>
                <c:pt idx="9">
                  <c:v>39.698360563679799</c:v>
                </c:pt>
                <c:pt idx="10">
                  <c:v>36.850216969199799</c:v>
                </c:pt>
                <c:pt idx="11">
                  <c:v>64.230080393759593</c:v>
                </c:pt>
                <c:pt idx="12">
                  <c:v>79.318757055359598</c:v>
                </c:pt>
                <c:pt idx="13">
                  <c:v>339.03540984</c:v>
                </c:pt>
                <c:pt idx="14">
                  <c:v>342.95178502272</c:v>
                </c:pt>
                <c:pt idx="15">
                  <c:v>272.95016551295998</c:v>
                </c:pt>
                <c:pt idx="16">
                  <c:v>189.83656616280001</c:v>
                </c:pt>
                <c:pt idx="17">
                  <c:v>188.62888781423999</c:v>
                </c:pt>
                <c:pt idx="18">
                  <c:v>190.14987936527999</c:v>
                </c:pt>
                <c:pt idx="19">
                  <c:v>200.01449156615999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7.8450690251999999</c:v>
                </c:pt>
                <c:pt idx="11">
                  <c:v>35.588900922480001</c:v>
                </c:pt>
                <c:pt idx="12">
                  <c:v>47.998503185280001</c:v>
                </c:pt>
                <c:pt idx="13">
                  <c:v>48.729748366560003</c:v>
                </c:pt>
                <c:pt idx="14">
                  <c:v>52.279820607360001</c:v>
                </c:pt>
                <c:pt idx="15">
                  <c:v>141.52949125679999</c:v>
                </c:pt>
                <c:pt idx="16">
                  <c:v>305.21227169975998</c:v>
                </c:pt>
                <c:pt idx="17">
                  <c:v>318.57075776184001</c:v>
                </c:pt>
                <c:pt idx="18">
                  <c:v>336.98370684864</c:v>
                </c:pt>
                <c:pt idx="19">
                  <c:v>360.44235262439997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7.1416000000000003E-4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2.5273090000000002E-2</c:v>
                </c:pt>
                <c:pt idx="7">
                  <c:v>0.13183723</c:v>
                </c:pt>
                <c:pt idx="8">
                  <c:v>0.17142869999999999</c:v>
                </c:pt>
                <c:pt idx="9">
                  <c:v>0.25748880000000002</c:v>
                </c:pt>
                <c:pt idx="10">
                  <c:v>0.34049286000000001</c:v>
                </c:pt>
                <c:pt idx="11">
                  <c:v>0.45978773000000001</c:v>
                </c:pt>
                <c:pt idx="12">
                  <c:v>0.60299404000000001</c:v>
                </c:pt>
                <c:pt idx="13">
                  <c:v>1.1495337800000001</c:v>
                </c:pt>
                <c:pt idx="14">
                  <c:v>1.81034272</c:v>
                </c:pt>
                <c:pt idx="15">
                  <c:v>2.5159193200000001</c:v>
                </c:pt>
                <c:pt idx="16">
                  <c:v>3.3053985400000001</c:v>
                </c:pt>
                <c:pt idx="17">
                  <c:v>4.5911406499999998</c:v>
                </c:pt>
                <c:pt idx="18">
                  <c:v>12.496271910000001</c:v>
                </c:pt>
                <c:pt idx="19">
                  <c:v>23.13422241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20.5702049</c:v>
                </c:pt>
                <c:pt idx="1">
                  <c:v>13.512582399999999</c:v>
                </c:pt>
                <c:pt idx="2">
                  <c:v>6.8097874000000003</c:v>
                </c:pt>
                <c:pt idx="3">
                  <c:v>2.1049723999999999</c:v>
                </c:pt>
                <c:pt idx="4">
                  <c:v>0</c:v>
                </c:pt>
                <c:pt idx="5">
                  <c:v>-6.3290200000000199E-2</c:v>
                </c:pt>
                <c:pt idx="6">
                  <c:v>-0.16613939999999999</c:v>
                </c:pt>
                <c:pt idx="7">
                  <c:v>-0.15479619999999999</c:v>
                </c:pt>
                <c:pt idx="8">
                  <c:v>3.2937600000000303E-2</c:v>
                </c:pt>
                <c:pt idx="9">
                  <c:v>-1.6673600000000299E-2</c:v>
                </c:pt>
                <c:pt idx="10">
                  <c:v>5.8799099999999903E-2</c:v>
                </c:pt>
                <c:pt idx="11">
                  <c:v>-0.3102335</c:v>
                </c:pt>
                <c:pt idx="12">
                  <c:v>-0.2360237</c:v>
                </c:pt>
                <c:pt idx="13">
                  <c:v>9.9410200000000296E-2</c:v>
                </c:pt>
                <c:pt idx="14">
                  <c:v>0.33081909999999998</c:v>
                </c:pt>
                <c:pt idx="15">
                  <c:v>0.40022459999999999</c:v>
                </c:pt>
                <c:pt idx="16">
                  <c:v>7.93460999999996E-2</c:v>
                </c:pt>
                <c:pt idx="17">
                  <c:v>-0.58914979999999995</c:v>
                </c:pt>
                <c:pt idx="18">
                  <c:v>0.1506072</c:v>
                </c:pt>
                <c:pt idx="19">
                  <c:v>-0.75583800000000101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4828112"/>
        <c:axId val="444828504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1790.3107074100001</c:v>
                </c:pt>
                <c:pt idx="1">
                  <c:v>1987.09983074</c:v>
                </c:pt>
                <c:pt idx="2">
                  <c:v>1988.9809377500001</c:v>
                </c:pt>
                <c:pt idx="3">
                  <c:v>1973.3306134699999</c:v>
                </c:pt>
                <c:pt idx="4">
                  <c:v>1976.65922469</c:v>
                </c:pt>
                <c:pt idx="5">
                  <c:v>1969.4164278999999</c:v>
                </c:pt>
                <c:pt idx="6">
                  <c:v>1967.93694867</c:v>
                </c:pt>
                <c:pt idx="7">
                  <c:v>1973.50914487</c:v>
                </c:pt>
                <c:pt idx="8">
                  <c:v>1982.3703965899999</c:v>
                </c:pt>
                <c:pt idx="9">
                  <c:v>1983.5340290300001</c:v>
                </c:pt>
                <c:pt idx="10">
                  <c:v>1983.32121323</c:v>
                </c:pt>
                <c:pt idx="11">
                  <c:v>1987.36097522</c:v>
                </c:pt>
                <c:pt idx="12">
                  <c:v>1997.5443203899999</c:v>
                </c:pt>
                <c:pt idx="13">
                  <c:v>2003.86891679</c:v>
                </c:pt>
                <c:pt idx="14">
                  <c:v>2016.1168997100001</c:v>
                </c:pt>
                <c:pt idx="15">
                  <c:v>2026.6789204300001</c:v>
                </c:pt>
                <c:pt idx="16">
                  <c:v>2045.9481928600001</c:v>
                </c:pt>
                <c:pt idx="17">
                  <c:v>2056.5718055000002</c:v>
                </c:pt>
                <c:pt idx="18">
                  <c:v>2078.974361</c:v>
                </c:pt>
                <c:pt idx="19">
                  <c:v>2101.7858512399998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44828112"/>
        <c:axId val="444828504"/>
      </c:lineChart>
      <c:catAx>
        <c:axId val="4448281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4828504"/>
        <c:crosses val="autoZero"/>
        <c:auto val="1"/>
        <c:lblAlgn val="ctr"/>
        <c:lblOffset val="100"/>
        <c:noMultiLvlLbl val="0"/>
      </c:catAx>
      <c:valAx>
        <c:axId val="44482850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4828112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4.4000000000000002E-4</c:v>
                </c:pt>
                <c:pt idx="10">
                  <c:v>3.16E-3</c:v>
                </c:pt>
                <c:pt idx="11">
                  <c:v>8.2400000000000008E-3</c:v>
                </c:pt>
                <c:pt idx="12">
                  <c:v>1.319E-2</c:v>
                </c:pt>
                <c:pt idx="13">
                  <c:v>5.2069989999999997E-2</c:v>
                </c:pt>
                <c:pt idx="14">
                  <c:v>0.19743999000000001</c:v>
                </c:pt>
                <c:pt idx="15">
                  <c:v>0.35855999</c:v>
                </c:pt>
                <c:pt idx="16">
                  <c:v>0.46159999000000002</c:v>
                </c:pt>
                <c:pt idx="17">
                  <c:v>0.73649998000000005</c:v>
                </c:pt>
                <c:pt idx="18">
                  <c:v>0.96184997999999999</c:v>
                </c:pt>
                <c:pt idx="19">
                  <c:v>1.18106998</c:v>
                </c:pt>
              </c:numCache>
            </c:numRef>
          </c:val>
        </c:ser>
        <c:ser>
          <c:idx val="0"/>
          <c:order val="1"/>
          <c:tx>
            <c:strRef>
              <c:f>'Potential shortfalls'!$C$2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7.1416000000000003E-4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2.5273090000000002E-2</c:v>
                </c:pt>
                <c:pt idx="7">
                  <c:v>0.13183723</c:v>
                </c:pt>
                <c:pt idx="8">
                  <c:v>0.17142869999999999</c:v>
                </c:pt>
                <c:pt idx="9">
                  <c:v>0.25704880000000002</c:v>
                </c:pt>
                <c:pt idx="10">
                  <c:v>0.33733286000000001</c:v>
                </c:pt>
                <c:pt idx="11">
                  <c:v>0.45154772999999998</c:v>
                </c:pt>
                <c:pt idx="12">
                  <c:v>0.58980403999999997</c:v>
                </c:pt>
                <c:pt idx="13">
                  <c:v>1.0974637899999999</c:v>
                </c:pt>
                <c:pt idx="14">
                  <c:v>1.6129027300000001</c:v>
                </c:pt>
                <c:pt idx="15">
                  <c:v>2.1573593299999998</c:v>
                </c:pt>
                <c:pt idx="16">
                  <c:v>2.8437985499999998</c:v>
                </c:pt>
                <c:pt idx="17">
                  <c:v>3.8546406700000002</c:v>
                </c:pt>
                <c:pt idx="18">
                  <c:v>11.534421930000001</c:v>
                </c:pt>
                <c:pt idx="19">
                  <c:v>21.953152429999999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85054776"/>
        <c:axId val="440177168"/>
      </c:barChart>
      <c:catAx>
        <c:axId val="28505477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0177168"/>
        <c:crosses val="autoZero"/>
        <c:auto val="1"/>
        <c:lblAlgn val="ctr"/>
        <c:lblOffset val="100"/>
        <c:noMultiLvlLbl val="0"/>
      </c:catAx>
      <c:valAx>
        <c:axId val="44017716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8505477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5.00000000016</c:v>
                </c:pt>
                <c:pt idx="3">
                  <c:v>4.99999999992</c:v>
                </c:pt>
                <c:pt idx="4">
                  <c:v>5.00000000016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5.00000000016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23.120000000160001</c:v>
                </c:pt>
                <c:pt idx="1">
                  <c:v>23.119999999680001</c:v>
                </c:pt>
                <c:pt idx="2">
                  <c:v>23.119999999200001</c:v>
                </c:pt>
                <c:pt idx="3">
                  <c:v>23.120000000160001</c:v>
                </c:pt>
                <c:pt idx="4">
                  <c:v>23.120000001120001</c:v>
                </c:pt>
                <c:pt idx="5">
                  <c:v>23.120000000880001</c:v>
                </c:pt>
                <c:pt idx="6">
                  <c:v>23.120000001120001</c:v>
                </c:pt>
                <c:pt idx="7">
                  <c:v>23.119999998960001</c:v>
                </c:pt>
                <c:pt idx="8">
                  <c:v>5.2999999991999998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105.00000000144</c:v>
                </c:pt>
                <c:pt idx="1">
                  <c:v>105.00000000119999</c:v>
                </c:pt>
                <c:pt idx="2">
                  <c:v>104.99999999928001</c:v>
                </c:pt>
                <c:pt idx="3">
                  <c:v>104.99999999856</c:v>
                </c:pt>
                <c:pt idx="4">
                  <c:v>102.20972545776</c:v>
                </c:pt>
                <c:pt idx="5">
                  <c:v>98.742917066160004</c:v>
                </c:pt>
                <c:pt idx="6">
                  <c:v>97.215623173680001</c:v>
                </c:pt>
                <c:pt idx="7">
                  <c:v>98.291536525919994</c:v>
                </c:pt>
                <c:pt idx="8">
                  <c:v>100.02049489656</c:v>
                </c:pt>
                <c:pt idx="9">
                  <c:v>101.03948794464</c:v>
                </c:pt>
                <c:pt idx="10">
                  <c:v>100.5765307488</c:v>
                </c:pt>
                <c:pt idx="11">
                  <c:v>100.60571544936001</c:v>
                </c:pt>
                <c:pt idx="12">
                  <c:v>100.84385755992</c:v>
                </c:pt>
                <c:pt idx="13">
                  <c:v>103.01115956712</c:v>
                </c:pt>
                <c:pt idx="14">
                  <c:v>105.00000000071999</c:v>
                </c:pt>
                <c:pt idx="15">
                  <c:v>105.00000000288</c:v>
                </c:pt>
                <c:pt idx="16">
                  <c:v>104.99999999976001</c:v>
                </c:pt>
                <c:pt idx="17">
                  <c:v>105.00000000048</c:v>
                </c:pt>
                <c:pt idx="18">
                  <c:v>105.00000000215999</c:v>
                </c:pt>
                <c:pt idx="19">
                  <c:v>105.0000000024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235.04083559904001</c:v>
                </c:pt>
                <c:pt idx="1">
                  <c:v>234.62793402336001</c:v>
                </c:pt>
                <c:pt idx="2">
                  <c:v>220.00000000079999</c:v>
                </c:pt>
                <c:pt idx="3">
                  <c:v>219.99999999816001</c:v>
                </c:pt>
                <c:pt idx="4">
                  <c:v>219.99999999888001</c:v>
                </c:pt>
                <c:pt idx="5">
                  <c:v>219.99999999863999</c:v>
                </c:pt>
                <c:pt idx="6">
                  <c:v>244.60721010408</c:v>
                </c:pt>
                <c:pt idx="7">
                  <c:v>249.161461626</c:v>
                </c:pt>
                <c:pt idx="8">
                  <c:v>269.99999999639999</c:v>
                </c:pt>
                <c:pt idx="9">
                  <c:v>269.99999999687998</c:v>
                </c:pt>
                <c:pt idx="10">
                  <c:v>269.99999999784001</c:v>
                </c:pt>
                <c:pt idx="11">
                  <c:v>269.99999999879998</c:v>
                </c:pt>
                <c:pt idx="12">
                  <c:v>260.61122830656001</c:v>
                </c:pt>
                <c:pt idx="13">
                  <c:v>262.30417663416</c:v>
                </c:pt>
                <c:pt idx="14">
                  <c:v>264.04810734047999</c:v>
                </c:pt>
                <c:pt idx="15">
                  <c:v>239.41567327487999</c:v>
                </c:pt>
                <c:pt idx="16">
                  <c:v>242.91761128920001</c:v>
                </c:pt>
                <c:pt idx="17">
                  <c:v>245.20477224984</c:v>
                </c:pt>
                <c:pt idx="18">
                  <c:v>255.21022198224</c:v>
                </c:pt>
                <c:pt idx="19">
                  <c:v>269.88355698215997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15.42389306376</c:v>
                </c:pt>
                <c:pt idx="3">
                  <c:v>10.950000002159999</c:v>
                </c:pt>
                <c:pt idx="4">
                  <c:v>10.95000000288</c:v>
                </c:pt>
                <c:pt idx="5">
                  <c:v>9.9400913711999994</c:v>
                </c:pt>
                <c:pt idx="6">
                  <c:v>4.8493101362399997</c:v>
                </c:pt>
                <c:pt idx="7">
                  <c:v>4.18473291936</c:v>
                </c:pt>
                <c:pt idx="8">
                  <c:v>6.7666670707199996</c:v>
                </c:pt>
                <c:pt idx="9">
                  <c:v>10.950000000239999</c:v>
                </c:pt>
                <c:pt idx="10">
                  <c:v>7.9853054484000001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18.2499999708002</c:v>
                </c:pt>
                <c:pt idx="4">
                  <c:v>31.57312180584</c:v>
                </c:pt>
                <c:pt idx="5">
                  <c:v>31.496319009599901</c:v>
                </c:pt>
                <c:pt idx="6">
                  <c:v>32.137690795439902</c:v>
                </c:pt>
                <c:pt idx="7">
                  <c:v>32.092170674399902</c:v>
                </c:pt>
                <c:pt idx="8">
                  <c:v>31.833212623199898</c:v>
                </c:pt>
                <c:pt idx="9">
                  <c:v>34.5544107112798</c:v>
                </c:pt>
                <c:pt idx="10">
                  <c:v>35.404359963359802</c:v>
                </c:pt>
                <c:pt idx="11">
                  <c:v>36.016131211679799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7.6400690251199999</c:v>
                </c:pt>
                <c:pt idx="11">
                  <c:v>34.659880490159999</c:v>
                </c:pt>
                <c:pt idx="12">
                  <c:v>47.243792809200002</c:v>
                </c:pt>
                <c:pt idx="13">
                  <c:v>47.666275374240001</c:v>
                </c:pt>
                <c:pt idx="14">
                  <c:v>51.56970604368</c:v>
                </c:pt>
                <c:pt idx="15">
                  <c:v>55.309760189040098</c:v>
                </c:pt>
                <c:pt idx="16">
                  <c:v>60.276146934000103</c:v>
                </c:pt>
                <c:pt idx="17">
                  <c:v>72.338744681519998</c:v>
                </c:pt>
                <c:pt idx="18">
                  <c:v>79.989176755920099</c:v>
                </c:pt>
                <c:pt idx="19">
                  <c:v>89.275280566560099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0.18548472024000001</c:v>
                </c:pt>
                <c:pt idx="11">
                  <c:v>0.2250571968</c:v>
                </c:pt>
                <c:pt idx="12">
                  <c:v>0.2101238688</c:v>
                </c:pt>
                <c:pt idx="13">
                  <c:v>1.5424644011999999</c:v>
                </c:pt>
                <c:pt idx="14">
                  <c:v>1.59163556712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20.902234245359999</c:v>
                </c:pt>
                <c:pt idx="19">
                  <c:v>10.06492217688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9.3734271612000093</c:v>
                </c:pt>
                <c:pt idx="3">
                  <c:v>3.02496366456</c:v>
                </c:pt>
                <c:pt idx="4">
                  <c:v>0.83660915952000003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12.866870672639999</c:v>
                </c:pt>
                <c:pt idx="1">
                  <c:v>12.87345180552</c:v>
                </c:pt>
                <c:pt idx="2">
                  <c:v>13.04024130576</c:v>
                </c:pt>
                <c:pt idx="3">
                  <c:v>12.809630568479999</c:v>
                </c:pt>
                <c:pt idx="4">
                  <c:v>12.7813192392</c:v>
                </c:pt>
                <c:pt idx="5">
                  <c:v>13.5334440672</c:v>
                </c:pt>
                <c:pt idx="6">
                  <c:v>15.29805127344</c:v>
                </c:pt>
                <c:pt idx="7">
                  <c:v>16.264167052320001</c:v>
                </c:pt>
                <c:pt idx="8">
                  <c:v>16.78994818272</c:v>
                </c:pt>
                <c:pt idx="9">
                  <c:v>17.268078722399999</c:v>
                </c:pt>
                <c:pt idx="10">
                  <c:v>17.518144753680001</c:v>
                </c:pt>
                <c:pt idx="11">
                  <c:v>18.140434629120001</c:v>
                </c:pt>
                <c:pt idx="12">
                  <c:v>18.990417322079999</c:v>
                </c:pt>
                <c:pt idx="13">
                  <c:v>20.344331578559999</c:v>
                </c:pt>
                <c:pt idx="14">
                  <c:v>21.60778950888</c:v>
                </c:pt>
                <c:pt idx="15">
                  <c:v>22.555112403360098</c:v>
                </c:pt>
                <c:pt idx="16">
                  <c:v>23.473177809120099</c:v>
                </c:pt>
                <c:pt idx="17">
                  <c:v>23.984239946640098</c:v>
                </c:pt>
                <c:pt idx="18">
                  <c:v>24.559153367280199</c:v>
                </c:pt>
                <c:pt idx="19">
                  <c:v>24.8122080806402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38.000000011679901</c:v>
                </c:pt>
                <c:pt idx="1">
                  <c:v>38.000000011199901</c:v>
                </c:pt>
                <c:pt idx="2">
                  <c:v>38.000000010959901</c:v>
                </c:pt>
                <c:pt idx="3">
                  <c:v>38.000000010239901</c:v>
                </c:pt>
                <c:pt idx="4">
                  <c:v>38.000000008559901</c:v>
                </c:pt>
                <c:pt idx="5">
                  <c:v>38.000000009519901</c:v>
                </c:pt>
                <c:pt idx="6">
                  <c:v>17.795969228160001</c:v>
                </c:pt>
                <c:pt idx="7">
                  <c:v>16.68517872648</c:v>
                </c:pt>
                <c:pt idx="8">
                  <c:v>18.867220152960002</c:v>
                </c:pt>
                <c:pt idx="9">
                  <c:v>21.073042582559999</c:v>
                </c:pt>
                <c:pt idx="10">
                  <c:v>17.18458931856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484.59929197631999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552.24499994159999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22.035417848400002</c:v>
                </c:pt>
                <c:pt idx="10">
                  <c:v>22.841107043520001</c:v>
                </c:pt>
                <c:pt idx="11">
                  <c:v>23.130533352480001</c:v>
                </c:pt>
                <c:pt idx="12">
                  <c:v>23.470000245360001</c:v>
                </c:pt>
                <c:pt idx="13">
                  <c:v>23.352730837919999</c:v>
                </c:pt>
                <c:pt idx="14">
                  <c:v>23.60161676856</c:v>
                </c:pt>
                <c:pt idx="15">
                  <c:v>24.17642119488</c:v>
                </c:pt>
                <c:pt idx="16">
                  <c:v>25.270080651599901</c:v>
                </c:pt>
                <c:pt idx="17">
                  <c:v>26.291693410319901</c:v>
                </c:pt>
                <c:pt idx="18">
                  <c:v>26.478489619679898</c:v>
                </c:pt>
                <c:pt idx="19">
                  <c:v>26.393287055759899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208.94777281296101</c:v>
                </c:pt>
                <c:pt idx="1">
                  <c:v>315.71273654688201</c:v>
                </c:pt>
                <c:pt idx="2">
                  <c:v>317.88617530704198</c:v>
                </c:pt>
                <c:pt idx="3">
                  <c:v>312.03043627296103</c:v>
                </c:pt>
                <c:pt idx="4">
                  <c:v>312.816671384882</c:v>
                </c:pt>
                <c:pt idx="5">
                  <c:v>311.95908274872102</c:v>
                </c:pt>
                <c:pt idx="6">
                  <c:v>311.89787800032099</c:v>
                </c:pt>
                <c:pt idx="7">
                  <c:v>316.62492847296198</c:v>
                </c:pt>
                <c:pt idx="8">
                  <c:v>317.35861098312199</c:v>
                </c:pt>
                <c:pt idx="9">
                  <c:v>316.79547412392202</c:v>
                </c:pt>
                <c:pt idx="10">
                  <c:v>316.69323481896203</c:v>
                </c:pt>
                <c:pt idx="11">
                  <c:v>316.85367028056203</c:v>
                </c:pt>
                <c:pt idx="12">
                  <c:v>317.82772444104199</c:v>
                </c:pt>
                <c:pt idx="13">
                  <c:v>316.89739720704199</c:v>
                </c:pt>
                <c:pt idx="14">
                  <c:v>317.27915440896197</c:v>
                </c:pt>
                <c:pt idx="15">
                  <c:v>317.55902287512203</c:v>
                </c:pt>
                <c:pt idx="16">
                  <c:v>318.68681033760203</c:v>
                </c:pt>
                <c:pt idx="17">
                  <c:v>318.154505962082</c:v>
                </c:pt>
                <c:pt idx="18">
                  <c:v>318.33815716584201</c:v>
                </c:pt>
                <c:pt idx="19">
                  <c:v>317.82154441176198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10.402500029520001</c:v>
                </c:pt>
                <c:pt idx="4">
                  <c:v>10.418500029360001</c:v>
                </c:pt>
                <c:pt idx="5">
                  <c:v>10.402500029760001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563.52535398216003</c:v>
                </c:pt>
                <c:pt idx="1">
                  <c:v>589.464236508</c:v>
                </c:pt>
                <c:pt idx="2">
                  <c:v>588.84148987488004</c:v>
                </c:pt>
                <c:pt idx="3">
                  <c:v>579.67500387384098</c:v>
                </c:pt>
                <c:pt idx="4">
                  <c:v>581.40300717887999</c:v>
                </c:pt>
                <c:pt idx="5">
                  <c:v>580.10066870568005</c:v>
                </c:pt>
                <c:pt idx="6">
                  <c:v>579.60619415640099</c:v>
                </c:pt>
                <c:pt idx="7">
                  <c:v>579.58712580504096</c:v>
                </c:pt>
                <c:pt idx="8">
                  <c:v>580.59182740391998</c:v>
                </c:pt>
                <c:pt idx="9">
                  <c:v>591.79394150207997</c:v>
                </c:pt>
                <c:pt idx="10">
                  <c:v>591.75287853240002</c:v>
                </c:pt>
                <c:pt idx="11">
                  <c:v>591.69331419672096</c:v>
                </c:pt>
                <c:pt idx="12">
                  <c:v>593.23440764231998</c:v>
                </c:pt>
                <c:pt idx="13">
                  <c:v>591.62173099224003</c:v>
                </c:pt>
                <c:pt idx="14">
                  <c:v>591.57893608224003</c:v>
                </c:pt>
                <c:pt idx="15">
                  <c:v>591.53012870207999</c:v>
                </c:pt>
                <c:pt idx="16">
                  <c:v>593.07021472199995</c:v>
                </c:pt>
                <c:pt idx="17">
                  <c:v>591.43519499640001</c:v>
                </c:pt>
                <c:pt idx="18">
                  <c:v>591.39381408695999</c:v>
                </c:pt>
                <c:pt idx="19">
                  <c:v>591.05297477856095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5.9790512988</c:v>
                </c:pt>
                <c:pt idx="1">
                  <c:v>9.604215666</c:v>
                </c:pt>
                <c:pt idx="2">
                  <c:v>30.000209377440001</c:v>
                </c:pt>
                <c:pt idx="3">
                  <c:v>22.318106694720001</c:v>
                </c:pt>
                <c:pt idx="4">
                  <c:v>15.232270422959999</c:v>
                </c:pt>
                <c:pt idx="5">
                  <c:v>16.539695122320001</c:v>
                </c:pt>
                <c:pt idx="6">
                  <c:v>15.50238804792</c:v>
                </c:pt>
                <c:pt idx="7">
                  <c:v>16.035802046640001</c:v>
                </c:pt>
                <c:pt idx="8">
                  <c:v>16.464048871439999</c:v>
                </c:pt>
                <c:pt idx="9">
                  <c:v>15.243360534480001</c:v>
                </c:pt>
                <c:pt idx="10">
                  <c:v>12.395216939999999</c:v>
                </c:pt>
                <c:pt idx="11">
                  <c:v>12.417663667199999</c:v>
                </c:pt>
                <c:pt idx="12">
                  <c:v>13.25508732648</c:v>
                </c:pt>
                <c:pt idx="13">
                  <c:v>15.776233147439999</c:v>
                </c:pt>
                <c:pt idx="14">
                  <c:v>17.948677623839998</c:v>
                </c:pt>
                <c:pt idx="15">
                  <c:v>20.600070718320001</c:v>
                </c:pt>
                <c:pt idx="16">
                  <c:v>23.714566104479999</c:v>
                </c:pt>
                <c:pt idx="17">
                  <c:v>22.673887755359999</c:v>
                </c:pt>
                <c:pt idx="18">
                  <c:v>23.819879304720001</c:v>
                </c:pt>
                <c:pt idx="19">
                  <c:v>23.994569328480001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0.20500000007999999</c:v>
                </c:pt>
                <c:pt idx="11">
                  <c:v>0.92902043231999998</c:v>
                </c:pt>
                <c:pt idx="12">
                  <c:v>0.75471037608000002</c:v>
                </c:pt>
                <c:pt idx="13">
                  <c:v>1.0634729923199999</c:v>
                </c:pt>
                <c:pt idx="14">
                  <c:v>0.71011456368000003</c:v>
                </c:pt>
                <c:pt idx="15">
                  <c:v>1.2241041424800001</c:v>
                </c:pt>
                <c:pt idx="16">
                  <c:v>2.0185134765599999</c:v>
                </c:pt>
                <c:pt idx="17">
                  <c:v>1.02724083048</c:v>
                </c:pt>
                <c:pt idx="18">
                  <c:v>1.78430811048</c:v>
                </c:pt>
                <c:pt idx="19">
                  <c:v>1.28351507568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4829288"/>
        <c:axId val="444829680"/>
        <c:extLst/>
      </c:areaChart>
      <c:catAx>
        <c:axId val="4448292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4829680"/>
        <c:crosses val="autoZero"/>
        <c:auto val="1"/>
        <c:lblAlgn val="ctr"/>
        <c:lblOffset val="100"/>
        <c:noMultiLvlLbl val="0"/>
      </c:catAx>
      <c:valAx>
        <c:axId val="44482968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4829288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5.00000000016</c:v>
                </c:pt>
                <c:pt idx="3">
                  <c:v>4.99999999992</c:v>
                </c:pt>
                <c:pt idx="4">
                  <c:v>5.00000000016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5.00000000016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23.120000000160001</c:v>
                </c:pt>
                <c:pt idx="1">
                  <c:v>23.119999999680001</c:v>
                </c:pt>
                <c:pt idx="2">
                  <c:v>23.119999999200001</c:v>
                </c:pt>
                <c:pt idx="3">
                  <c:v>23.120000000160001</c:v>
                </c:pt>
                <c:pt idx="4">
                  <c:v>23.120000001120001</c:v>
                </c:pt>
                <c:pt idx="5">
                  <c:v>23.120000000880001</c:v>
                </c:pt>
                <c:pt idx="6">
                  <c:v>23.120000001120001</c:v>
                </c:pt>
                <c:pt idx="7">
                  <c:v>23.119999998960001</c:v>
                </c:pt>
                <c:pt idx="8">
                  <c:v>5.2999999991999998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36.975048386639997</c:v>
                </c:pt>
                <c:pt idx="16">
                  <c:v>104.99999999976001</c:v>
                </c:pt>
                <c:pt idx="17">
                  <c:v>105.00000000048</c:v>
                </c:pt>
                <c:pt idx="18">
                  <c:v>105.00000000215999</c:v>
                </c:pt>
                <c:pt idx="19">
                  <c:v>105.0000000024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105.00000000144</c:v>
                </c:pt>
                <c:pt idx="1">
                  <c:v>105.00000000119999</c:v>
                </c:pt>
                <c:pt idx="2">
                  <c:v>104.99999999928001</c:v>
                </c:pt>
                <c:pt idx="3">
                  <c:v>104.99999999856</c:v>
                </c:pt>
                <c:pt idx="4">
                  <c:v>102.20972545776</c:v>
                </c:pt>
                <c:pt idx="5">
                  <c:v>98.742917066160004</c:v>
                </c:pt>
                <c:pt idx="6">
                  <c:v>97.215623173680001</c:v>
                </c:pt>
                <c:pt idx="7">
                  <c:v>98.291536525919994</c:v>
                </c:pt>
                <c:pt idx="8">
                  <c:v>100.02049489656</c:v>
                </c:pt>
                <c:pt idx="9">
                  <c:v>101.03948794464</c:v>
                </c:pt>
                <c:pt idx="10">
                  <c:v>100.5765307488</c:v>
                </c:pt>
                <c:pt idx="11">
                  <c:v>100.60571544936001</c:v>
                </c:pt>
                <c:pt idx="12">
                  <c:v>100.84385755992</c:v>
                </c:pt>
                <c:pt idx="13">
                  <c:v>81.454111182239998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21.557048384880002</c:v>
                </c:pt>
                <c:pt idx="14">
                  <c:v>105.00000000071999</c:v>
                </c:pt>
                <c:pt idx="15">
                  <c:v>68.024951616240003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4.9416696703199996</c:v>
                </c:pt>
                <c:pt idx="13">
                  <c:v>262.30417663416</c:v>
                </c:pt>
                <c:pt idx="14">
                  <c:v>264.04810734047999</c:v>
                </c:pt>
                <c:pt idx="15">
                  <c:v>154.4200463496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235.04083559904001</c:v>
                </c:pt>
                <c:pt idx="1">
                  <c:v>234.62793402336001</c:v>
                </c:pt>
                <c:pt idx="2">
                  <c:v>220.00000000079999</c:v>
                </c:pt>
                <c:pt idx="3">
                  <c:v>219.99999999816001</c:v>
                </c:pt>
                <c:pt idx="4">
                  <c:v>219.99999999888001</c:v>
                </c:pt>
                <c:pt idx="5">
                  <c:v>219.99999999863999</c:v>
                </c:pt>
                <c:pt idx="6">
                  <c:v>244.60721010408</c:v>
                </c:pt>
                <c:pt idx="7">
                  <c:v>249.161461626</c:v>
                </c:pt>
                <c:pt idx="8">
                  <c:v>269.99999999639999</c:v>
                </c:pt>
                <c:pt idx="9">
                  <c:v>269.99999999687998</c:v>
                </c:pt>
                <c:pt idx="10">
                  <c:v>269.99999999784001</c:v>
                </c:pt>
                <c:pt idx="11">
                  <c:v>269.99999999879998</c:v>
                </c:pt>
                <c:pt idx="12">
                  <c:v>255.66955863624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84.995626925280007</c:v>
                </c:pt>
                <c:pt idx="16">
                  <c:v>242.91761128920001</c:v>
                </c:pt>
                <c:pt idx="17">
                  <c:v>245.20477224984</c:v>
                </c:pt>
                <c:pt idx="18">
                  <c:v>255.21022198224</c:v>
                </c:pt>
                <c:pt idx="19">
                  <c:v>269.88355698215997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15.42389306376</c:v>
                </c:pt>
                <c:pt idx="3">
                  <c:v>10.950000002159999</c:v>
                </c:pt>
                <c:pt idx="4">
                  <c:v>10.95000000288</c:v>
                </c:pt>
                <c:pt idx="5">
                  <c:v>9.9400913711999994</c:v>
                </c:pt>
                <c:pt idx="6">
                  <c:v>4.8493101362399997</c:v>
                </c:pt>
                <c:pt idx="7">
                  <c:v>4.18473291936</c:v>
                </c:pt>
                <c:pt idx="8">
                  <c:v>6.7666670707199996</c:v>
                </c:pt>
                <c:pt idx="9">
                  <c:v>10.950000000239999</c:v>
                </c:pt>
                <c:pt idx="10">
                  <c:v>7.9853054484000001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27.357416697359799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18.2499999708002</c:v>
                </c:pt>
                <c:pt idx="4">
                  <c:v>31.57312180584</c:v>
                </c:pt>
                <c:pt idx="5">
                  <c:v>31.496319009599901</c:v>
                </c:pt>
                <c:pt idx="6">
                  <c:v>32.137690795439902</c:v>
                </c:pt>
                <c:pt idx="7">
                  <c:v>32.092170674399902</c:v>
                </c:pt>
                <c:pt idx="8">
                  <c:v>31.833212623199898</c:v>
                </c:pt>
                <c:pt idx="9">
                  <c:v>34.5544107112798</c:v>
                </c:pt>
                <c:pt idx="10">
                  <c:v>35.404359963359802</c:v>
                </c:pt>
                <c:pt idx="11">
                  <c:v>8.6587145143199997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7.6400690251199999</c:v>
                </c:pt>
                <c:pt idx="11">
                  <c:v>34.659880490159999</c:v>
                </c:pt>
                <c:pt idx="12">
                  <c:v>47.243792809200002</c:v>
                </c:pt>
                <c:pt idx="13">
                  <c:v>47.666275374240001</c:v>
                </c:pt>
                <c:pt idx="14">
                  <c:v>51.56970604368</c:v>
                </c:pt>
                <c:pt idx="15">
                  <c:v>55.309760189040098</c:v>
                </c:pt>
                <c:pt idx="16">
                  <c:v>60.276146934000103</c:v>
                </c:pt>
                <c:pt idx="17">
                  <c:v>72.338744681519998</c:v>
                </c:pt>
                <c:pt idx="18">
                  <c:v>79.989176755920099</c:v>
                </c:pt>
                <c:pt idx="19">
                  <c:v>89.275280566560099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0.375</c:v>
                </c:pt>
                <c:pt idx="19">
                  <c:v>10.06492217688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0.18548472024000001</c:v>
                </c:pt>
                <c:pt idx="11">
                  <c:v>0.2250571968</c:v>
                </c:pt>
                <c:pt idx="12">
                  <c:v>0.2101238688</c:v>
                </c:pt>
                <c:pt idx="13">
                  <c:v>1.5424644011999999</c:v>
                </c:pt>
                <c:pt idx="14">
                  <c:v>1.59163556712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20.527234245359999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9.3734271612000093</c:v>
                </c:pt>
                <c:pt idx="3">
                  <c:v>3.02496366456</c:v>
                </c:pt>
                <c:pt idx="4">
                  <c:v>0.83660915952000003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12.866870672639999</c:v>
                </c:pt>
                <c:pt idx="1">
                  <c:v>12.87345180552</c:v>
                </c:pt>
                <c:pt idx="2">
                  <c:v>13.04024130576</c:v>
                </c:pt>
                <c:pt idx="3">
                  <c:v>12.809630568479999</c:v>
                </c:pt>
                <c:pt idx="4">
                  <c:v>12.7813192392</c:v>
                </c:pt>
                <c:pt idx="5">
                  <c:v>13.5334440672</c:v>
                </c:pt>
                <c:pt idx="6">
                  <c:v>15.29805127344</c:v>
                </c:pt>
                <c:pt idx="7">
                  <c:v>16.264167052320001</c:v>
                </c:pt>
                <c:pt idx="8">
                  <c:v>16.78994818272</c:v>
                </c:pt>
                <c:pt idx="9">
                  <c:v>17.268078722399999</c:v>
                </c:pt>
                <c:pt idx="10">
                  <c:v>17.518144753680001</c:v>
                </c:pt>
                <c:pt idx="11">
                  <c:v>18.140434629120001</c:v>
                </c:pt>
                <c:pt idx="12">
                  <c:v>18.990417322079999</c:v>
                </c:pt>
                <c:pt idx="13">
                  <c:v>20.344331578559999</c:v>
                </c:pt>
                <c:pt idx="14">
                  <c:v>21.60778950888</c:v>
                </c:pt>
                <c:pt idx="15">
                  <c:v>22.555112403360098</c:v>
                </c:pt>
                <c:pt idx="16">
                  <c:v>23.473177809120099</c:v>
                </c:pt>
                <c:pt idx="17">
                  <c:v>23.984239946640098</c:v>
                </c:pt>
                <c:pt idx="18">
                  <c:v>24.559153367280199</c:v>
                </c:pt>
                <c:pt idx="19">
                  <c:v>24.8122080806402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38.000000011679901</c:v>
                </c:pt>
                <c:pt idx="1">
                  <c:v>38.000000011199901</c:v>
                </c:pt>
                <c:pt idx="2">
                  <c:v>38.000000010959901</c:v>
                </c:pt>
                <c:pt idx="3">
                  <c:v>38.000000010239901</c:v>
                </c:pt>
                <c:pt idx="4">
                  <c:v>38.000000008559901</c:v>
                </c:pt>
                <c:pt idx="5">
                  <c:v>38.000000009519901</c:v>
                </c:pt>
                <c:pt idx="6">
                  <c:v>17.795969228160001</c:v>
                </c:pt>
                <c:pt idx="7">
                  <c:v>16.68517872648</c:v>
                </c:pt>
                <c:pt idx="8">
                  <c:v>18.867220152960002</c:v>
                </c:pt>
                <c:pt idx="9">
                  <c:v>21.073042582559999</c:v>
                </c:pt>
                <c:pt idx="10">
                  <c:v>17.18458931856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484.59929197631999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280.46070793512001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271.78429200647997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18.16599999456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3.8694178538399999</c:v>
                </c:pt>
                <c:pt idx="10">
                  <c:v>22.841107043520001</c:v>
                </c:pt>
                <c:pt idx="11">
                  <c:v>23.130533352480001</c:v>
                </c:pt>
                <c:pt idx="12">
                  <c:v>23.470000245360001</c:v>
                </c:pt>
                <c:pt idx="13">
                  <c:v>23.352730837919999</c:v>
                </c:pt>
                <c:pt idx="14">
                  <c:v>23.60161676856</c:v>
                </c:pt>
                <c:pt idx="15">
                  <c:v>24.17642119488</c:v>
                </c:pt>
                <c:pt idx="16">
                  <c:v>25.270080651599901</c:v>
                </c:pt>
                <c:pt idx="17">
                  <c:v>26.291693410319901</c:v>
                </c:pt>
                <c:pt idx="18">
                  <c:v>26.478489619679898</c:v>
                </c:pt>
                <c:pt idx="19">
                  <c:v>26.393287055759899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208.94777281296101</c:v>
                </c:pt>
                <c:pt idx="1">
                  <c:v>315.71273654688201</c:v>
                </c:pt>
                <c:pt idx="2">
                  <c:v>317.88617530704198</c:v>
                </c:pt>
                <c:pt idx="3">
                  <c:v>64.753315440479994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247.27712083248099</c:v>
                </c:pt>
                <c:pt idx="4">
                  <c:v>312.816671384882</c:v>
                </c:pt>
                <c:pt idx="5">
                  <c:v>311.95908274872102</c:v>
                </c:pt>
                <c:pt idx="6">
                  <c:v>311.89787800032099</c:v>
                </c:pt>
                <c:pt idx="7">
                  <c:v>316.62492847296198</c:v>
                </c:pt>
                <c:pt idx="8">
                  <c:v>317.35861098312199</c:v>
                </c:pt>
                <c:pt idx="9">
                  <c:v>316.79547412392202</c:v>
                </c:pt>
                <c:pt idx="10">
                  <c:v>316.69323481896203</c:v>
                </c:pt>
                <c:pt idx="11">
                  <c:v>316.85367028056203</c:v>
                </c:pt>
                <c:pt idx="12">
                  <c:v>317.82772444104199</c:v>
                </c:pt>
                <c:pt idx="13">
                  <c:v>316.89739720704199</c:v>
                </c:pt>
                <c:pt idx="14">
                  <c:v>317.27915440896197</c:v>
                </c:pt>
                <c:pt idx="15">
                  <c:v>317.55902287512203</c:v>
                </c:pt>
                <c:pt idx="16">
                  <c:v>318.68681033760203</c:v>
                </c:pt>
                <c:pt idx="17">
                  <c:v>318.154505962082</c:v>
                </c:pt>
                <c:pt idx="18">
                  <c:v>318.33815716584201</c:v>
                </c:pt>
                <c:pt idx="19">
                  <c:v>317.82154441176198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4.56250000032</c:v>
                </c:pt>
                <c:pt idx="4">
                  <c:v>8.79450002136001</c:v>
                </c:pt>
                <c:pt idx="5">
                  <c:v>10.402500029760001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563.52535398216003</c:v>
                </c:pt>
                <c:pt idx="1">
                  <c:v>589.464236508</c:v>
                </c:pt>
                <c:pt idx="2">
                  <c:v>588.84148987488004</c:v>
                </c:pt>
                <c:pt idx="3">
                  <c:v>579.67500387384098</c:v>
                </c:pt>
                <c:pt idx="4">
                  <c:v>505.89391586376001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75.509091315120003</c:v>
                </c:pt>
                <c:pt idx="5">
                  <c:v>580.10066870568005</c:v>
                </c:pt>
                <c:pt idx="6">
                  <c:v>579.60619415640099</c:v>
                </c:pt>
                <c:pt idx="7">
                  <c:v>579.58712580504096</c:v>
                </c:pt>
                <c:pt idx="8">
                  <c:v>580.59182740391998</c:v>
                </c:pt>
                <c:pt idx="9">
                  <c:v>591.79394150207997</c:v>
                </c:pt>
                <c:pt idx="10">
                  <c:v>591.75287853240002</c:v>
                </c:pt>
                <c:pt idx="11">
                  <c:v>591.69331419672096</c:v>
                </c:pt>
                <c:pt idx="12">
                  <c:v>593.23440764231998</c:v>
                </c:pt>
                <c:pt idx="13">
                  <c:v>591.62173099224003</c:v>
                </c:pt>
                <c:pt idx="14">
                  <c:v>591.57893608224003</c:v>
                </c:pt>
                <c:pt idx="15">
                  <c:v>591.53012870207999</c:v>
                </c:pt>
                <c:pt idx="16">
                  <c:v>593.07021472199904</c:v>
                </c:pt>
                <c:pt idx="17">
                  <c:v>591.43519499640001</c:v>
                </c:pt>
                <c:pt idx="18">
                  <c:v>591.39381408695999</c:v>
                </c:pt>
                <c:pt idx="19">
                  <c:v>591.05297477856095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14.31885346032</c:v>
                </c:pt>
                <c:pt idx="5">
                  <c:v>16.539695122320001</c:v>
                </c:pt>
                <c:pt idx="6">
                  <c:v>15.50238804792</c:v>
                </c:pt>
                <c:pt idx="7">
                  <c:v>16.035802046640001</c:v>
                </c:pt>
                <c:pt idx="8">
                  <c:v>16.464048871439999</c:v>
                </c:pt>
                <c:pt idx="9">
                  <c:v>15.243360534480001</c:v>
                </c:pt>
                <c:pt idx="10">
                  <c:v>12.395216939999999</c:v>
                </c:pt>
                <c:pt idx="11">
                  <c:v>12.417663667199999</c:v>
                </c:pt>
                <c:pt idx="12">
                  <c:v>13.25508732648</c:v>
                </c:pt>
                <c:pt idx="13">
                  <c:v>15.776233147439999</c:v>
                </c:pt>
                <c:pt idx="14">
                  <c:v>17.948677623839998</c:v>
                </c:pt>
                <c:pt idx="15">
                  <c:v>20.600070718320001</c:v>
                </c:pt>
                <c:pt idx="16">
                  <c:v>23.714566104479999</c:v>
                </c:pt>
                <c:pt idx="17">
                  <c:v>22.673887755359999</c:v>
                </c:pt>
                <c:pt idx="18">
                  <c:v>23.819879304720001</c:v>
                </c:pt>
                <c:pt idx="19">
                  <c:v>23.994569328480001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5.9790512988</c:v>
                </c:pt>
                <c:pt idx="1">
                  <c:v>9.604215666</c:v>
                </c:pt>
                <c:pt idx="2">
                  <c:v>30.000209377440001</c:v>
                </c:pt>
                <c:pt idx="3">
                  <c:v>21.2315236572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1.0865830375200001</c:v>
                </c:pt>
                <c:pt idx="4">
                  <c:v>0.91341696264000005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Unconventional Otway_PR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0.20500000007999999</c:v>
                </c:pt>
                <c:pt idx="11">
                  <c:v>0.92902043231999998</c:v>
                </c:pt>
                <c:pt idx="12">
                  <c:v>0.75471037608000002</c:v>
                </c:pt>
                <c:pt idx="13">
                  <c:v>1.0634729923199999</c:v>
                </c:pt>
                <c:pt idx="14">
                  <c:v>0.71011456368000003</c:v>
                </c:pt>
                <c:pt idx="15">
                  <c:v>1.2241041424800001</c:v>
                </c:pt>
                <c:pt idx="16">
                  <c:v>2.0185134765599999</c:v>
                </c:pt>
                <c:pt idx="17">
                  <c:v>1.02724083048</c:v>
                </c:pt>
                <c:pt idx="18">
                  <c:v>1.78430811048</c:v>
                </c:pt>
                <c:pt idx="19">
                  <c:v>1.28351507568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44830464"/>
        <c:axId val="444830856"/>
        <c:extLst/>
      </c:areaChart>
      <c:catAx>
        <c:axId val="4448304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4830856"/>
        <c:crosses val="autoZero"/>
        <c:auto val="1"/>
        <c:lblAlgn val="ctr"/>
        <c:lblOffset val="100"/>
        <c:noMultiLvlLbl val="0"/>
      </c:catAx>
      <c:valAx>
        <c:axId val="44483085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44830464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80.520000029279899</c:v>
                </c:pt>
                <c:pt idx="5">
                  <c:v>80.300000029200206</c:v>
                </c:pt>
                <c:pt idx="6">
                  <c:v>80.300000029200206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38.218319992560097</c:v>
                </c:pt>
                <c:pt idx="1">
                  <c:v>46.398823456080102</c:v>
                </c:pt>
                <c:pt idx="2">
                  <c:v>46.007439982560101</c:v>
                </c:pt>
                <c:pt idx="3">
                  <c:v>42.3023690239202</c:v>
                </c:pt>
                <c:pt idx="4">
                  <c:v>41.968851606960101</c:v>
                </c:pt>
                <c:pt idx="5">
                  <c:v>41.2015022073601</c:v>
                </c:pt>
                <c:pt idx="6">
                  <c:v>41.805648660240102</c:v>
                </c:pt>
                <c:pt idx="7">
                  <c:v>41.214223890720099</c:v>
                </c:pt>
                <c:pt idx="8">
                  <c:v>41.4839686413601</c:v>
                </c:pt>
                <c:pt idx="9">
                  <c:v>47.458815636960097</c:v>
                </c:pt>
                <c:pt idx="10">
                  <c:v>47.818322828640099</c:v>
                </c:pt>
                <c:pt idx="11">
                  <c:v>47.513104961520099</c:v>
                </c:pt>
                <c:pt idx="12">
                  <c:v>47.422804738560103</c:v>
                </c:pt>
                <c:pt idx="13">
                  <c:v>47.819999983920098</c:v>
                </c:pt>
                <c:pt idx="14">
                  <c:v>47.439999985440103</c:v>
                </c:pt>
                <c:pt idx="15">
                  <c:v>47.279999986080099</c:v>
                </c:pt>
                <c:pt idx="16">
                  <c:v>47.719999984800097</c:v>
                </c:pt>
                <c:pt idx="17">
                  <c:v>47.418021305280099</c:v>
                </c:pt>
                <c:pt idx="18">
                  <c:v>47.610497330640101</c:v>
                </c:pt>
                <c:pt idx="19">
                  <c:v>47.259999986160103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5.00000000016</c:v>
                </c:pt>
                <c:pt idx="3">
                  <c:v>4.99999999992</c:v>
                </c:pt>
                <c:pt idx="4">
                  <c:v>5.00000000016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5.00000000016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58.507484660400003</c:v>
                </c:pt>
                <c:pt idx="1">
                  <c:v>82.125</c:v>
                </c:pt>
                <c:pt idx="2">
                  <c:v>82.125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54.311595302640001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54.398235161279999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44.781453918720203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13.01705640096</c:v>
                </c:pt>
                <c:pt idx="10">
                  <c:v>13.7284920324</c:v>
                </c:pt>
                <c:pt idx="11">
                  <c:v>13.97666218344</c:v>
                </c:pt>
                <c:pt idx="12">
                  <c:v>13.94218899096</c:v>
                </c:pt>
                <c:pt idx="13">
                  <c:v>14.07952338576</c:v>
                </c:pt>
                <c:pt idx="14">
                  <c:v>14.233491110399999</c:v>
                </c:pt>
                <c:pt idx="15">
                  <c:v>14.21078818632</c:v>
                </c:pt>
                <c:pt idx="16">
                  <c:v>15.128809554479901</c:v>
                </c:pt>
                <c:pt idx="17">
                  <c:v>15.9505222641599</c:v>
                </c:pt>
                <c:pt idx="18">
                  <c:v>15.9590653555199</c:v>
                </c:pt>
                <c:pt idx="19">
                  <c:v>16.149932662799898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46.802037128880002</c:v>
                </c:pt>
                <c:pt idx="1">
                  <c:v>65.7</c:v>
                </c:pt>
                <c:pt idx="2">
                  <c:v>65.7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164.75334142224099</c:v>
                </c:pt>
                <c:pt idx="1">
                  <c:v>211.70000002920199</c:v>
                </c:pt>
                <c:pt idx="2">
                  <c:v>211.70000002920199</c:v>
                </c:pt>
                <c:pt idx="3">
                  <c:v>211.700000028961</c:v>
                </c:pt>
                <c:pt idx="4">
                  <c:v>212.28000002928201</c:v>
                </c:pt>
                <c:pt idx="5">
                  <c:v>211.70000002920099</c:v>
                </c:pt>
                <c:pt idx="6">
                  <c:v>211.70000002920099</c:v>
                </c:pt>
                <c:pt idx="7">
                  <c:v>211.70000002920199</c:v>
                </c:pt>
                <c:pt idx="8">
                  <c:v>212.28000002928201</c:v>
                </c:pt>
                <c:pt idx="9">
                  <c:v>211.70000002920199</c:v>
                </c:pt>
                <c:pt idx="10">
                  <c:v>211.70000002920199</c:v>
                </c:pt>
                <c:pt idx="11">
                  <c:v>211.70000002920199</c:v>
                </c:pt>
                <c:pt idx="12">
                  <c:v>212.28000002928201</c:v>
                </c:pt>
                <c:pt idx="13">
                  <c:v>211.70000002920199</c:v>
                </c:pt>
                <c:pt idx="14">
                  <c:v>211.70000002920199</c:v>
                </c:pt>
                <c:pt idx="15">
                  <c:v>211.70000002920199</c:v>
                </c:pt>
                <c:pt idx="16">
                  <c:v>212.28000002928201</c:v>
                </c:pt>
                <c:pt idx="17">
                  <c:v>211.70000002920199</c:v>
                </c:pt>
                <c:pt idx="18">
                  <c:v>211.70000002920199</c:v>
                </c:pt>
                <c:pt idx="19">
                  <c:v>211.70000002920199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23.120000000160001</c:v>
                </c:pt>
                <c:pt idx="1">
                  <c:v>23.119999999680001</c:v>
                </c:pt>
                <c:pt idx="2">
                  <c:v>23.119999999200001</c:v>
                </c:pt>
                <c:pt idx="3">
                  <c:v>23.120000000160001</c:v>
                </c:pt>
                <c:pt idx="4">
                  <c:v>23.120000001120001</c:v>
                </c:pt>
                <c:pt idx="5">
                  <c:v>23.120000000880001</c:v>
                </c:pt>
                <c:pt idx="6">
                  <c:v>23.120000001120001</c:v>
                </c:pt>
                <c:pt idx="7">
                  <c:v>23.119999998960001</c:v>
                </c:pt>
                <c:pt idx="8">
                  <c:v>5.2999999991999998</c:v>
                </c:pt>
                <c:pt idx="9">
                  <c:v>0</c:v>
                </c:pt>
                <c:pt idx="10">
                  <c:v>2.7052041525599999</c:v>
                </c:pt>
                <c:pt idx="11">
                  <c:v>14.074548179280001</c:v>
                </c:pt>
                <c:pt idx="12">
                  <c:v>19.72084885872</c:v>
                </c:pt>
                <c:pt idx="13">
                  <c:v>20.526317814479999</c:v>
                </c:pt>
                <c:pt idx="14">
                  <c:v>21.00673007808</c:v>
                </c:pt>
                <c:pt idx="15">
                  <c:v>24.400997843039999</c:v>
                </c:pt>
                <c:pt idx="16">
                  <c:v>29.936208970559999</c:v>
                </c:pt>
                <c:pt idx="17">
                  <c:v>35.9439510228</c:v>
                </c:pt>
                <c:pt idx="18">
                  <c:v>40.688937444479997</c:v>
                </c:pt>
                <c:pt idx="19">
                  <c:v>47.389539773279999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18.2499999708002</c:v>
                </c:pt>
                <c:pt idx="4">
                  <c:v>31.57312180584</c:v>
                </c:pt>
                <c:pt idx="5">
                  <c:v>31.496319009599901</c:v>
                </c:pt>
                <c:pt idx="6">
                  <c:v>32.137690795439902</c:v>
                </c:pt>
                <c:pt idx="7">
                  <c:v>32.092170674399902</c:v>
                </c:pt>
                <c:pt idx="8">
                  <c:v>31.833212623199898</c:v>
                </c:pt>
                <c:pt idx="9">
                  <c:v>34.5544107112798</c:v>
                </c:pt>
                <c:pt idx="10">
                  <c:v>35.404359963359802</c:v>
                </c:pt>
                <c:pt idx="11">
                  <c:v>36.016131211679799</c:v>
                </c:pt>
                <c:pt idx="12">
                  <c:v>36.600000029279798</c:v>
                </c:pt>
                <c:pt idx="13">
                  <c:v>36.500000029199803</c:v>
                </c:pt>
                <c:pt idx="14">
                  <c:v>36.500000029199803</c:v>
                </c:pt>
                <c:pt idx="15">
                  <c:v>36.500000029199803</c:v>
                </c:pt>
                <c:pt idx="16">
                  <c:v>36.600000029279798</c:v>
                </c:pt>
                <c:pt idx="17">
                  <c:v>36.500000029199803</c:v>
                </c:pt>
                <c:pt idx="18">
                  <c:v>36.500000029199803</c:v>
                </c:pt>
                <c:pt idx="19">
                  <c:v>36.500000029199803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51.373315836719897</c:v>
                </c:pt>
                <c:pt idx="1">
                  <c:v>60.563787300959902</c:v>
                </c:pt>
                <c:pt idx="2">
                  <c:v>60.332424141359901</c:v>
                </c:pt>
                <c:pt idx="3">
                  <c:v>54.871009281840003</c:v>
                </c:pt>
                <c:pt idx="4">
                  <c:v>55.641137992559997</c:v>
                </c:pt>
                <c:pt idx="5">
                  <c:v>56.425086526080001</c:v>
                </c:pt>
                <c:pt idx="6">
                  <c:v>55.370370423120001</c:v>
                </c:pt>
                <c:pt idx="7">
                  <c:v>55.98663183168</c:v>
                </c:pt>
                <c:pt idx="8">
                  <c:v>55.474492289280001</c:v>
                </c:pt>
                <c:pt idx="9">
                  <c:v>62.036665234079898</c:v>
                </c:pt>
                <c:pt idx="10">
                  <c:v>61.680000016079902</c:v>
                </c:pt>
                <c:pt idx="11">
                  <c:v>61.969558493759898</c:v>
                </c:pt>
                <c:pt idx="12">
                  <c:v>62.354337183119902</c:v>
                </c:pt>
                <c:pt idx="13">
                  <c:v>61.678889979839902</c:v>
                </c:pt>
                <c:pt idx="14">
                  <c:v>62.060000014559897</c:v>
                </c:pt>
                <c:pt idx="15">
                  <c:v>62.215097359199902</c:v>
                </c:pt>
                <c:pt idx="16">
                  <c:v>62.0690495066399</c:v>
                </c:pt>
                <c:pt idx="17">
                  <c:v>62.069952003839902</c:v>
                </c:pt>
                <c:pt idx="18">
                  <c:v>61.880000015279897</c:v>
                </c:pt>
                <c:pt idx="19">
                  <c:v>62.240000013839897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2.8157398159200002</c:v>
                </c:pt>
                <c:pt idx="10">
                  <c:v>2.7910814255999998</c:v>
                </c:pt>
                <c:pt idx="11">
                  <c:v>2.8217212912799998</c:v>
                </c:pt>
                <c:pt idx="12">
                  <c:v>3.1088232796800002</c:v>
                </c:pt>
                <c:pt idx="13">
                  <c:v>2.9948892038400001</c:v>
                </c:pt>
                <c:pt idx="14">
                  <c:v>2.9464242705600001</c:v>
                </c:pt>
                <c:pt idx="15">
                  <c:v>3.0329922456</c:v>
                </c:pt>
                <c:pt idx="16">
                  <c:v>3.17435880216</c:v>
                </c:pt>
                <c:pt idx="17">
                  <c:v>3.2331851796</c:v>
                </c:pt>
                <c:pt idx="18">
                  <c:v>3.3350600340000001</c:v>
                </c:pt>
                <c:pt idx="19">
                  <c:v>3.3319591816799998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235.04083559904001</c:v>
                </c:pt>
                <c:pt idx="1">
                  <c:v>234.62793402336001</c:v>
                </c:pt>
                <c:pt idx="2">
                  <c:v>220.00000000079999</c:v>
                </c:pt>
                <c:pt idx="3">
                  <c:v>219.99999999816001</c:v>
                </c:pt>
                <c:pt idx="4">
                  <c:v>219.99999999888001</c:v>
                </c:pt>
                <c:pt idx="5">
                  <c:v>219.99999999863999</c:v>
                </c:pt>
                <c:pt idx="6">
                  <c:v>244.60721010408</c:v>
                </c:pt>
                <c:pt idx="7">
                  <c:v>249.161461626</c:v>
                </c:pt>
                <c:pt idx="8">
                  <c:v>269.99999999639999</c:v>
                </c:pt>
                <c:pt idx="9">
                  <c:v>269.99999999687998</c:v>
                </c:pt>
                <c:pt idx="10">
                  <c:v>269.99999999784001</c:v>
                </c:pt>
                <c:pt idx="11">
                  <c:v>269.99999999879998</c:v>
                </c:pt>
                <c:pt idx="12">
                  <c:v>260.61122830656001</c:v>
                </c:pt>
                <c:pt idx="13">
                  <c:v>262.30417663416</c:v>
                </c:pt>
                <c:pt idx="14">
                  <c:v>264.04810734047999</c:v>
                </c:pt>
                <c:pt idx="15">
                  <c:v>239.41567327487999</c:v>
                </c:pt>
                <c:pt idx="16">
                  <c:v>242.91761128920001</c:v>
                </c:pt>
                <c:pt idx="17">
                  <c:v>245.20477224984</c:v>
                </c:pt>
                <c:pt idx="18">
                  <c:v>255.21022198224</c:v>
                </c:pt>
                <c:pt idx="19">
                  <c:v>269.88355698215997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9.3734271612000093</c:v>
                </c:pt>
                <c:pt idx="3">
                  <c:v>3.02496366456</c:v>
                </c:pt>
                <c:pt idx="4">
                  <c:v>0.83660915952000003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2.6717313803999998</c:v>
                </c:pt>
                <c:pt idx="11">
                  <c:v>8.90236897656</c:v>
                </c:pt>
                <c:pt idx="12">
                  <c:v>11.878406506079999</c:v>
                </c:pt>
                <c:pt idx="13">
                  <c:v>10.9168355088</c:v>
                </c:pt>
                <c:pt idx="14">
                  <c:v>12.38505959976</c:v>
                </c:pt>
                <c:pt idx="15">
                  <c:v>13.6079463880801</c:v>
                </c:pt>
                <c:pt idx="16">
                  <c:v>13.832840453280101</c:v>
                </c:pt>
                <c:pt idx="17">
                  <c:v>12.619893469679999</c:v>
                </c:pt>
                <c:pt idx="18">
                  <c:v>13.869681360720101</c:v>
                </c:pt>
                <c:pt idx="19">
                  <c:v>13.1165167524001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105.00000000144</c:v>
                </c:pt>
                <c:pt idx="1">
                  <c:v>105.00000000119999</c:v>
                </c:pt>
                <c:pt idx="2">
                  <c:v>104.99999999928001</c:v>
                </c:pt>
                <c:pt idx="3">
                  <c:v>104.99999999856</c:v>
                </c:pt>
                <c:pt idx="4">
                  <c:v>102.20972545776</c:v>
                </c:pt>
                <c:pt idx="5">
                  <c:v>98.742917066160004</c:v>
                </c:pt>
                <c:pt idx="6">
                  <c:v>97.215623173680001</c:v>
                </c:pt>
                <c:pt idx="7">
                  <c:v>98.291536525919994</c:v>
                </c:pt>
                <c:pt idx="8">
                  <c:v>100.02049489656</c:v>
                </c:pt>
                <c:pt idx="9">
                  <c:v>101.03948794464</c:v>
                </c:pt>
                <c:pt idx="10">
                  <c:v>100.5765307488</c:v>
                </c:pt>
                <c:pt idx="11">
                  <c:v>100.60571544936001</c:v>
                </c:pt>
                <c:pt idx="12">
                  <c:v>100.84385755992</c:v>
                </c:pt>
                <c:pt idx="13">
                  <c:v>103.01115956712</c:v>
                </c:pt>
                <c:pt idx="14">
                  <c:v>105.00000000071999</c:v>
                </c:pt>
                <c:pt idx="15">
                  <c:v>105.00000000288</c:v>
                </c:pt>
                <c:pt idx="16">
                  <c:v>104.99999999976001</c:v>
                </c:pt>
                <c:pt idx="17">
                  <c:v>105.00000000048</c:v>
                </c:pt>
                <c:pt idx="18">
                  <c:v>105.00000000215999</c:v>
                </c:pt>
                <c:pt idx="19">
                  <c:v>105.0000000024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12.866870672639999</c:v>
                </c:pt>
                <c:pt idx="1">
                  <c:v>12.87345180552</c:v>
                </c:pt>
                <c:pt idx="2">
                  <c:v>13.04024130576</c:v>
                </c:pt>
                <c:pt idx="3">
                  <c:v>12.809630568479999</c:v>
                </c:pt>
                <c:pt idx="4">
                  <c:v>12.7813192392</c:v>
                </c:pt>
                <c:pt idx="5">
                  <c:v>13.5334440672</c:v>
                </c:pt>
                <c:pt idx="6">
                  <c:v>15.29805127344</c:v>
                </c:pt>
                <c:pt idx="7">
                  <c:v>16.264167052320001</c:v>
                </c:pt>
                <c:pt idx="8">
                  <c:v>16.78994818272</c:v>
                </c:pt>
                <c:pt idx="9">
                  <c:v>17.268078722399999</c:v>
                </c:pt>
                <c:pt idx="10">
                  <c:v>17.518144753680001</c:v>
                </c:pt>
                <c:pt idx="11">
                  <c:v>18.140434629120001</c:v>
                </c:pt>
                <c:pt idx="12">
                  <c:v>18.990417322079999</c:v>
                </c:pt>
                <c:pt idx="13">
                  <c:v>20.344331578559999</c:v>
                </c:pt>
                <c:pt idx="14">
                  <c:v>21.60778950888</c:v>
                </c:pt>
                <c:pt idx="15">
                  <c:v>22.555112403360098</c:v>
                </c:pt>
                <c:pt idx="16">
                  <c:v>23.473177809120099</c:v>
                </c:pt>
                <c:pt idx="17">
                  <c:v>23.984239946640098</c:v>
                </c:pt>
                <c:pt idx="18">
                  <c:v>24.559153367280199</c:v>
                </c:pt>
                <c:pt idx="19">
                  <c:v>24.8122080806402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70.816703670959996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0.18548472024000001</c:v>
                </c:pt>
                <c:pt idx="11">
                  <c:v>0.2250571968</c:v>
                </c:pt>
                <c:pt idx="12">
                  <c:v>0.2101238688</c:v>
                </c:pt>
                <c:pt idx="13">
                  <c:v>1.5424644011999999</c:v>
                </c:pt>
                <c:pt idx="14">
                  <c:v>1.59163556712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20.902234245359999</c:v>
                </c:pt>
                <c:pt idx="19">
                  <c:v>10.06492217688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38.000000011679901</c:v>
                </c:pt>
                <c:pt idx="1">
                  <c:v>38.000000011199901</c:v>
                </c:pt>
                <c:pt idx="2">
                  <c:v>53.423893074719899</c:v>
                </c:pt>
                <c:pt idx="3">
                  <c:v>48.950000012399897</c:v>
                </c:pt>
                <c:pt idx="4">
                  <c:v>48.950000011439897</c:v>
                </c:pt>
                <c:pt idx="5">
                  <c:v>47.940091380719899</c:v>
                </c:pt>
                <c:pt idx="6">
                  <c:v>22.6452793644</c:v>
                </c:pt>
                <c:pt idx="7">
                  <c:v>20.869911645839998</c:v>
                </c:pt>
                <c:pt idx="8">
                  <c:v>25.633887223679999</c:v>
                </c:pt>
                <c:pt idx="9">
                  <c:v>32.023042582800002</c:v>
                </c:pt>
                <c:pt idx="10">
                  <c:v>27.638028259199999</c:v>
                </c:pt>
                <c:pt idx="11">
                  <c:v>12.61198376664</c:v>
                </c:pt>
                <c:pt idx="12">
                  <c:v>16.399247820479999</c:v>
                </c:pt>
                <c:pt idx="13">
                  <c:v>17.286595043279998</c:v>
                </c:pt>
                <c:pt idx="14">
                  <c:v>18.888030929519999</c:v>
                </c:pt>
                <c:pt idx="15">
                  <c:v>18.524920100399999</c:v>
                </c:pt>
                <c:pt idx="16">
                  <c:v>18.52561098672</c:v>
                </c:pt>
                <c:pt idx="17">
                  <c:v>24.80214101952</c:v>
                </c:pt>
                <c:pt idx="18">
                  <c:v>27.214866061199999</c:v>
                </c:pt>
                <c:pt idx="19">
                  <c:v>30.052739116560002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39.207956833440001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2.04710684424</c:v>
                </c:pt>
                <c:pt idx="1">
                  <c:v>4.6548162883200002</c:v>
                </c:pt>
                <c:pt idx="2">
                  <c:v>10.80704505648</c:v>
                </c:pt>
                <c:pt idx="3">
                  <c:v>10.94719999992</c:v>
                </c:pt>
                <c:pt idx="4">
                  <c:v>7.7172321775199997</c:v>
                </c:pt>
                <c:pt idx="5">
                  <c:v>8.07132620448</c:v>
                </c:pt>
                <c:pt idx="6">
                  <c:v>7.6651541848800004</c:v>
                </c:pt>
                <c:pt idx="7">
                  <c:v>7.9471508020800004</c:v>
                </c:pt>
                <c:pt idx="8">
                  <c:v>8.2003010387999993</c:v>
                </c:pt>
                <c:pt idx="9">
                  <c:v>7.5242086464</c:v>
                </c:pt>
                <c:pt idx="10">
                  <c:v>6.0466869355200004</c:v>
                </c:pt>
                <c:pt idx="11">
                  <c:v>5.9652341925599996</c:v>
                </c:pt>
                <c:pt idx="12">
                  <c:v>6.36935593752</c:v>
                </c:pt>
                <c:pt idx="13">
                  <c:v>7.4473046820000004</c:v>
                </c:pt>
                <c:pt idx="14">
                  <c:v>8.4316791151199997</c:v>
                </c:pt>
                <c:pt idx="15">
                  <c:v>9.7669639108799995</c:v>
                </c:pt>
                <c:pt idx="16">
                  <c:v>10.98</c:v>
                </c:pt>
                <c:pt idx="17">
                  <c:v>10.304633005199999</c:v>
                </c:pt>
                <c:pt idx="18">
                  <c:v>10.842383444879999</c:v>
                </c:pt>
                <c:pt idx="19">
                  <c:v>10.95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42.998080202399798</c:v>
                </c:pt>
                <c:pt idx="1">
                  <c:v>102.93</c:v>
                </c:pt>
                <c:pt idx="2">
                  <c:v>102.93</c:v>
                </c:pt>
                <c:pt idx="3">
                  <c:v>102.93</c:v>
                </c:pt>
                <c:pt idx="4">
                  <c:v>103.212</c:v>
                </c:pt>
                <c:pt idx="5">
                  <c:v>102.93</c:v>
                </c:pt>
                <c:pt idx="6">
                  <c:v>102.93</c:v>
                </c:pt>
                <c:pt idx="7">
                  <c:v>102.93</c:v>
                </c:pt>
                <c:pt idx="8">
                  <c:v>103.212</c:v>
                </c:pt>
                <c:pt idx="9">
                  <c:v>102.93</c:v>
                </c:pt>
                <c:pt idx="10">
                  <c:v>102.93</c:v>
                </c:pt>
                <c:pt idx="11">
                  <c:v>102.93</c:v>
                </c:pt>
                <c:pt idx="12">
                  <c:v>103.212</c:v>
                </c:pt>
                <c:pt idx="13">
                  <c:v>102.93</c:v>
                </c:pt>
                <c:pt idx="14">
                  <c:v>102.93</c:v>
                </c:pt>
                <c:pt idx="15">
                  <c:v>102.93</c:v>
                </c:pt>
                <c:pt idx="16">
                  <c:v>103.212</c:v>
                </c:pt>
                <c:pt idx="17">
                  <c:v>102.93</c:v>
                </c:pt>
                <c:pt idx="18">
                  <c:v>102.93</c:v>
                </c:pt>
                <c:pt idx="19">
                  <c:v>102.93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64.0137181236</c:v>
                </c:pt>
                <c:pt idx="1">
                  <c:v>73.701625721760095</c:v>
                </c:pt>
                <c:pt idx="2">
                  <c:v>73.701625721760095</c:v>
                </c:pt>
                <c:pt idx="3">
                  <c:v>73.701625538880506</c:v>
                </c:pt>
                <c:pt idx="4">
                  <c:v>73.873017550080306</c:v>
                </c:pt>
                <c:pt idx="5">
                  <c:v>73.6740799430398</c:v>
                </c:pt>
                <c:pt idx="6">
                  <c:v>73.630175043840296</c:v>
                </c:pt>
                <c:pt idx="7">
                  <c:v>73.586270053440202</c:v>
                </c:pt>
                <c:pt idx="8">
                  <c:v>73.713366444000101</c:v>
                </c:pt>
                <c:pt idx="9">
                  <c:v>73.498460601840094</c:v>
                </c:pt>
                <c:pt idx="10">
                  <c:v>73.454555658480004</c:v>
                </c:pt>
                <c:pt idx="11">
                  <c:v>73.410650712240496</c:v>
                </c:pt>
                <c:pt idx="12">
                  <c:v>73.537265691360204</c:v>
                </c:pt>
                <c:pt idx="13">
                  <c:v>73.322840999280103</c:v>
                </c:pt>
                <c:pt idx="14">
                  <c:v>73.278936053040098</c:v>
                </c:pt>
                <c:pt idx="15">
                  <c:v>73.2350313275996</c:v>
                </c:pt>
                <c:pt idx="16">
                  <c:v>73.361165201279306</c:v>
                </c:pt>
                <c:pt idx="17">
                  <c:v>73.147221658080397</c:v>
                </c:pt>
                <c:pt idx="18">
                  <c:v>73.103316711839796</c:v>
                </c:pt>
                <c:pt idx="19">
                  <c:v>72.752974749360504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1.19635118832</c:v>
                </c:pt>
                <c:pt idx="1">
                  <c:v>1.0827365176799999</c:v>
                </c:pt>
                <c:pt idx="2">
                  <c:v>3.2561752778400002</c:v>
                </c:pt>
                <c:pt idx="3">
                  <c:v>1.96293624432</c:v>
                </c:pt>
                <c:pt idx="4">
                  <c:v>1.8871713559200001</c:v>
                </c:pt>
                <c:pt idx="5">
                  <c:v>1.8915827200799999</c:v>
                </c:pt>
                <c:pt idx="6">
                  <c:v>1.8303779714399999</c:v>
                </c:pt>
                <c:pt idx="7">
                  <c:v>1.9949284437599999</c:v>
                </c:pt>
                <c:pt idx="8">
                  <c:v>1.86661095384</c:v>
                </c:pt>
                <c:pt idx="9">
                  <c:v>2.16547409472</c:v>
                </c:pt>
                <c:pt idx="10">
                  <c:v>2.0632347897600001</c:v>
                </c:pt>
                <c:pt idx="11">
                  <c:v>2.2236702513600002</c:v>
                </c:pt>
                <c:pt idx="12">
                  <c:v>2.3357244117599998</c:v>
                </c:pt>
                <c:pt idx="13">
                  <c:v>2.2673971778399999</c:v>
                </c:pt>
                <c:pt idx="14">
                  <c:v>2.6491543797600001</c:v>
                </c:pt>
                <c:pt idx="15">
                  <c:v>2.9290228459200001</c:v>
                </c:pt>
                <c:pt idx="16">
                  <c:v>3.1948103083200001</c:v>
                </c:pt>
                <c:pt idx="17">
                  <c:v>3.5245059328799999</c:v>
                </c:pt>
                <c:pt idx="18">
                  <c:v>3.7081571366400001</c:v>
                </c:pt>
                <c:pt idx="19">
                  <c:v>3.1915443825600001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0.55885469639999996</c:v>
                </c:pt>
                <c:pt idx="1">
                  <c:v>0.27160598615999998</c:v>
                </c:pt>
                <c:pt idx="2">
                  <c:v>2.4328333852799999</c:v>
                </c:pt>
                <c:pt idx="3">
                  <c:v>0.10353821208</c:v>
                </c:pt>
                <c:pt idx="4">
                  <c:v>0</c:v>
                </c:pt>
                <c:pt idx="5">
                  <c:v>1.555309224E-2</c:v>
                </c:pt>
                <c:pt idx="6">
                  <c:v>1.2E-2</c:v>
                </c:pt>
                <c:pt idx="7">
                  <c:v>1.2E-2</c:v>
                </c:pt>
                <c:pt idx="8">
                  <c:v>2.4E-2</c:v>
                </c:pt>
                <c:pt idx="9">
                  <c:v>8.1124860960000003E-2</c:v>
                </c:pt>
                <c:pt idx="10">
                  <c:v>9.6000000000000002E-2</c:v>
                </c:pt>
                <c:pt idx="11">
                  <c:v>8.7652042560000004E-2</c:v>
                </c:pt>
                <c:pt idx="12">
                  <c:v>0.19697656703999999</c:v>
                </c:pt>
                <c:pt idx="13">
                  <c:v>0.31937536824000001</c:v>
                </c:pt>
                <c:pt idx="14">
                  <c:v>0.43526203776</c:v>
                </c:pt>
                <c:pt idx="15">
                  <c:v>0.36732042863999997</c:v>
                </c:pt>
                <c:pt idx="16">
                  <c:v>0.52469172815999998</c:v>
                </c:pt>
                <c:pt idx="17">
                  <c:v>0.62162719127999999</c:v>
                </c:pt>
                <c:pt idx="18">
                  <c:v>0.59838245111999999</c:v>
                </c:pt>
                <c:pt idx="19">
                  <c:v>0.62655803903999996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22.62074058864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22.913489286240001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43.428876285839998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13.846467862320001</c:v>
                </c:pt>
                <c:pt idx="1">
                  <c:v>15.33</c:v>
                </c:pt>
                <c:pt idx="2">
                  <c:v>15.33</c:v>
                </c:pt>
                <c:pt idx="3">
                  <c:v>15.33</c:v>
                </c:pt>
                <c:pt idx="4">
                  <c:v>15.372</c:v>
                </c:pt>
                <c:pt idx="5">
                  <c:v>15.33</c:v>
                </c:pt>
                <c:pt idx="6">
                  <c:v>15.33</c:v>
                </c:pt>
                <c:pt idx="7">
                  <c:v>15.33</c:v>
                </c:pt>
                <c:pt idx="8">
                  <c:v>15.372</c:v>
                </c:pt>
                <c:pt idx="9">
                  <c:v>15.33</c:v>
                </c:pt>
                <c:pt idx="10">
                  <c:v>15.33</c:v>
                </c:pt>
                <c:pt idx="11">
                  <c:v>15.33</c:v>
                </c:pt>
                <c:pt idx="12">
                  <c:v>15.372</c:v>
                </c:pt>
                <c:pt idx="13">
                  <c:v>15.33</c:v>
                </c:pt>
                <c:pt idx="14">
                  <c:v>15.33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7.47425127695998</c:v>
                </c:pt>
                <c:pt idx="1">
                  <c:v>8.3949999707999901</c:v>
                </c:pt>
                <c:pt idx="2">
                  <c:v>8.3949999707999901</c:v>
                </c:pt>
                <c:pt idx="3">
                  <c:v>8.3949999707999794</c:v>
                </c:pt>
                <c:pt idx="4">
                  <c:v>8.4179999707199897</c:v>
                </c:pt>
                <c:pt idx="5">
                  <c:v>8.3949999707999901</c:v>
                </c:pt>
                <c:pt idx="6">
                  <c:v>8.3949999707999901</c:v>
                </c:pt>
                <c:pt idx="7">
                  <c:v>8.3949999707999901</c:v>
                </c:pt>
                <c:pt idx="8">
                  <c:v>8.4179999707199897</c:v>
                </c:pt>
                <c:pt idx="9">
                  <c:v>8.3949999707999901</c:v>
                </c:pt>
                <c:pt idx="10">
                  <c:v>8.3949999707999901</c:v>
                </c:pt>
                <c:pt idx="11">
                  <c:v>8.3949999707999901</c:v>
                </c:pt>
                <c:pt idx="12">
                  <c:v>8.4179999707199897</c:v>
                </c:pt>
                <c:pt idx="13">
                  <c:v>8.3949999707999901</c:v>
                </c:pt>
                <c:pt idx="14">
                  <c:v>8.3949999707999901</c:v>
                </c:pt>
                <c:pt idx="15">
                  <c:v>8.3949999707999901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6.2026216315199898</c:v>
                </c:pt>
                <c:pt idx="10">
                  <c:v>6.3215335855199903</c:v>
                </c:pt>
                <c:pt idx="11">
                  <c:v>6.3321498777599903</c:v>
                </c:pt>
                <c:pt idx="12">
                  <c:v>6.4189879747199896</c:v>
                </c:pt>
                <c:pt idx="13">
                  <c:v>6.27831824831999</c:v>
                </c:pt>
                <c:pt idx="14">
                  <c:v>6.42170138759999</c:v>
                </c:pt>
                <c:pt idx="15">
                  <c:v>6.9326407629599904</c:v>
                </c:pt>
                <c:pt idx="16">
                  <c:v>6.9669122949599904</c:v>
                </c:pt>
                <c:pt idx="17">
                  <c:v>7.1079859665599896</c:v>
                </c:pt>
                <c:pt idx="18">
                  <c:v>7.1843642301599902</c:v>
                </c:pt>
                <c:pt idx="19">
                  <c:v>6.9113952112799897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1.230837492</c:v>
                </c:pt>
                <c:pt idx="1">
                  <c:v>0.61408326719999995</c:v>
                </c:pt>
                <c:pt idx="2">
                  <c:v>5.9015665655999996</c:v>
                </c:pt>
                <c:pt idx="3">
                  <c:v>0.31849927152000002</c:v>
                </c:pt>
                <c:pt idx="4">
                  <c:v>0</c:v>
                </c:pt>
                <c:pt idx="5">
                  <c:v>1.447850568E-2</c:v>
                </c:pt>
                <c:pt idx="6">
                  <c:v>0.03</c:v>
                </c:pt>
                <c:pt idx="7">
                  <c:v>0.03</c:v>
                </c:pt>
                <c:pt idx="8">
                  <c:v>6.6391542240000004E-2</c:v>
                </c:pt>
                <c:pt idx="9">
                  <c:v>0.19028216040000001</c:v>
                </c:pt>
                <c:pt idx="10">
                  <c:v>0.21746723184</c:v>
                </c:pt>
                <c:pt idx="11">
                  <c:v>0.19073887344000001</c:v>
                </c:pt>
                <c:pt idx="12">
                  <c:v>0.44330655192000001</c:v>
                </c:pt>
                <c:pt idx="13">
                  <c:v>0.73728382824000005</c:v>
                </c:pt>
                <c:pt idx="14">
                  <c:v>0.99138932063999996</c:v>
                </c:pt>
                <c:pt idx="15">
                  <c:v>1.0821668930399999</c:v>
                </c:pt>
                <c:pt idx="16">
                  <c:v>1.22987437632</c:v>
                </c:pt>
                <c:pt idx="17">
                  <c:v>1.5050867836799999</c:v>
                </c:pt>
                <c:pt idx="18">
                  <c:v>1.53379252872</c:v>
                </c:pt>
                <c:pt idx="19">
                  <c:v>1.4680112894399999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Yellowbank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2.1422522661599999</c:v>
                </c:pt>
                <c:pt idx="1">
                  <c:v>4.06371012432</c:v>
                </c:pt>
                <c:pt idx="2">
                  <c:v>10.858764370079999</c:v>
                </c:pt>
                <c:pt idx="3">
                  <c:v>10.9488692112</c:v>
                </c:pt>
                <c:pt idx="4">
                  <c:v>7.5150382454400004</c:v>
                </c:pt>
                <c:pt idx="5">
                  <c:v>8.4383373199200005</c:v>
                </c:pt>
                <c:pt idx="6">
                  <c:v>7.79523386304</c:v>
                </c:pt>
                <c:pt idx="7">
                  <c:v>8.0466512445599996</c:v>
                </c:pt>
                <c:pt idx="8">
                  <c:v>8.1733562903999992</c:v>
                </c:pt>
                <c:pt idx="9">
                  <c:v>7.4477448667199999</c:v>
                </c:pt>
                <c:pt idx="10">
                  <c:v>6.0350627726399999</c:v>
                </c:pt>
                <c:pt idx="11">
                  <c:v>6.1740385586400004</c:v>
                </c:pt>
                <c:pt idx="12">
                  <c:v>6.2454482699999998</c:v>
                </c:pt>
                <c:pt idx="13">
                  <c:v>7.2722692689599997</c:v>
                </c:pt>
                <c:pt idx="14">
                  <c:v>8.0903471503199995</c:v>
                </c:pt>
                <c:pt idx="15">
                  <c:v>9.3836194857600006</c:v>
                </c:pt>
                <c:pt idx="16">
                  <c:v>10.98</c:v>
                </c:pt>
                <c:pt idx="17">
                  <c:v>10.2425407752</c:v>
                </c:pt>
                <c:pt idx="18">
                  <c:v>10.845320879999999</c:v>
                </c:pt>
                <c:pt idx="19">
                  <c:v>10.95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9781408"/>
        <c:axId val="359781800"/>
        <c:extLst/>
      </c:areaChart>
      <c:catAx>
        <c:axId val="3597814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9781800"/>
        <c:crosses val="autoZero"/>
        <c:auto val="1"/>
        <c:lblAlgn val="ctr"/>
        <c:lblOffset val="100"/>
        <c:noMultiLvlLbl val="0"/>
      </c:catAx>
      <c:valAx>
        <c:axId val="35978180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9781408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0.68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0.91</c:v>
                </c:pt>
                <c:pt idx="9">
                  <c:v>0.91</c:v>
                </c:pt>
                <c:pt idx="10">
                  <c:v>0.91</c:v>
                </c:pt>
                <c:pt idx="11">
                  <c:v>0.91</c:v>
                </c:pt>
                <c:pt idx="12">
                  <c:v>0.91</c:v>
                </c:pt>
                <c:pt idx="13">
                  <c:v>0.91</c:v>
                </c:pt>
                <c:pt idx="14">
                  <c:v>0.91</c:v>
                </c:pt>
                <c:pt idx="15">
                  <c:v>0.91</c:v>
                </c:pt>
                <c:pt idx="16">
                  <c:v>0.91</c:v>
                </c:pt>
                <c:pt idx="17">
                  <c:v>0.91</c:v>
                </c:pt>
                <c:pt idx="18">
                  <c:v>0.91</c:v>
                </c:pt>
                <c:pt idx="19">
                  <c:v>0.91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0.3</c:v>
                </c:pt>
                <c:pt idx="1">
                  <c:v>0.79</c:v>
                </c:pt>
                <c:pt idx="2">
                  <c:v>0.68</c:v>
                </c:pt>
                <c:pt idx="3">
                  <c:v>0.45</c:v>
                </c:pt>
                <c:pt idx="4">
                  <c:v>0.28000000000000003</c:v>
                </c:pt>
                <c:pt idx="5">
                  <c:v>0.28000000000000003</c:v>
                </c:pt>
                <c:pt idx="6">
                  <c:v>0.28000000000000003</c:v>
                </c:pt>
                <c:pt idx="7">
                  <c:v>0.28000000000000003</c:v>
                </c:pt>
                <c:pt idx="8">
                  <c:v>0.28000000000000003</c:v>
                </c:pt>
                <c:pt idx="9">
                  <c:v>0.28000000000000003</c:v>
                </c:pt>
                <c:pt idx="10">
                  <c:v>0.28000000000000003</c:v>
                </c:pt>
                <c:pt idx="11">
                  <c:v>0.28000000000000003</c:v>
                </c:pt>
                <c:pt idx="12">
                  <c:v>0.28000000000000003</c:v>
                </c:pt>
                <c:pt idx="13">
                  <c:v>0.3</c:v>
                </c:pt>
                <c:pt idx="14">
                  <c:v>0.31</c:v>
                </c:pt>
                <c:pt idx="15">
                  <c:v>0.33</c:v>
                </c:pt>
                <c:pt idx="16">
                  <c:v>0.35</c:v>
                </c:pt>
                <c:pt idx="17">
                  <c:v>0.37</c:v>
                </c:pt>
                <c:pt idx="18">
                  <c:v>0.38</c:v>
                </c:pt>
                <c:pt idx="19">
                  <c:v>0.38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0.54</c:v>
                </c:pt>
                <c:pt idx="1">
                  <c:v>0.85</c:v>
                </c:pt>
                <c:pt idx="2">
                  <c:v>0.82</c:v>
                </c:pt>
                <c:pt idx="3">
                  <c:v>0.76</c:v>
                </c:pt>
                <c:pt idx="4">
                  <c:v>0.72</c:v>
                </c:pt>
                <c:pt idx="5">
                  <c:v>0.72</c:v>
                </c:pt>
                <c:pt idx="6">
                  <c:v>0.72</c:v>
                </c:pt>
                <c:pt idx="7">
                  <c:v>0.72</c:v>
                </c:pt>
                <c:pt idx="8">
                  <c:v>0.72</c:v>
                </c:pt>
                <c:pt idx="9">
                  <c:v>0.72</c:v>
                </c:pt>
                <c:pt idx="10">
                  <c:v>0.72</c:v>
                </c:pt>
                <c:pt idx="11">
                  <c:v>0.72</c:v>
                </c:pt>
                <c:pt idx="12">
                  <c:v>0.73</c:v>
                </c:pt>
                <c:pt idx="13">
                  <c:v>0.73</c:v>
                </c:pt>
                <c:pt idx="14">
                  <c:v>0.73</c:v>
                </c:pt>
                <c:pt idx="15">
                  <c:v>0.73</c:v>
                </c:pt>
                <c:pt idx="16">
                  <c:v>0.74</c:v>
                </c:pt>
                <c:pt idx="17">
                  <c:v>0.74</c:v>
                </c:pt>
                <c:pt idx="18">
                  <c:v>0.75</c:v>
                </c:pt>
                <c:pt idx="19">
                  <c:v>0.75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0.85</c:v>
                </c:pt>
                <c:pt idx="1">
                  <c:v>0.86</c:v>
                </c:pt>
                <c:pt idx="2">
                  <c:v>0.86</c:v>
                </c:pt>
                <c:pt idx="3">
                  <c:v>0.86</c:v>
                </c:pt>
                <c:pt idx="4">
                  <c:v>0.87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0.87</c:v>
                </c:pt>
                <c:pt idx="9">
                  <c:v>0.86</c:v>
                </c:pt>
                <c:pt idx="10">
                  <c:v>0.86</c:v>
                </c:pt>
                <c:pt idx="11">
                  <c:v>0.86</c:v>
                </c:pt>
                <c:pt idx="12">
                  <c:v>0.87</c:v>
                </c:pt>
                <c:pt idx="13">
                  <c:v>0.86</c:v>
                </c:pt>
                <c:pt idx="14">
                  <c:v>0.86</c:v>
                </c:pt>
                <c:pt idx="15">
                  <c:v>0.86</c:v>
                </c:pt>
                <c:pt idx="16">
                  <c:v>0.87</c:v>
                </c:pt>
                <c:pt idx="17">
                  <c:v>0.86</c:v>
                </c:pt>
                <c:pt idx="18">
                  <c:v>0.86</c:v>
                </c:pt>
                <c:pt idx="19">
                  <c:v>0.86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0.97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0.68</c:v>
                </c:pt>
                <c:pt idx="1">
                  <c:v>0.65</c:v>
                </c:pt>
                <c:pt idx="2">
                  <c:v>0.65</c:v>
                </c:pt>
                <c:pt idx="3">
                  <c:v>0.65</c:v>
                </c:pt>
                <c:pt idx="4">
                  <c:v>0.71</c:v>
                </c:pt>
                <c:pt idx="5">
                  <c:v>0.7</c:v>
                </c:pt>
                <c:pt idx="6">
                  <c:v>0.63</c:v>
                </c:pt>
                <c:pt idx="7">
                  <c:v>0.64</c:v>
                </c:pt>
                <c:pt idx="8">
                  <c:v>0.63</c:v>
                </c:pt>
                <c:pt idx="9">
                  <c:v>0.63</c:v>
                </c:pt>
                <c:pt idx="10">
                  <c:v>0.64</c:v>
                </c:pt>
                <c:pt idx="11">
                  <c:v>0.64</c:v>
                </c:pt>
                <c:pt idx="12">
                  <c:v>0.65</c:v>
                </c:pt>
                <c:pt idx="13">
                  <c:v>0.65</c:v>
                </c:pt>
                <c:pt idx="14">
                  <c:v>0.66</c:v>
                </c:pt>
                <c:pt idx="15">
                  <c:v>0.66</c:v>
                </c:pt>
                <c:pt idx="16">
                  <c:v>0.67</c:v>
                </c:pt>
                <c:pt idx="17">
                  <c:v>0.67</c:v>
                </c:pt>
                <c:pt idx="18">
                  <c:v>0.68</c:v>
                </c:pt>
                <c:pt idx="19">
                  <c:v>0.68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-0.3</c:v>
                </c:pt>
                <c:pt idx="1">
                  <c:v>-0.34</c:v>
                </c:pt>
                <c:pt idx="2">
                  <c:v>-0.53</c:v>
                </c:pt>
                <c:pt idx="3">
                  <c:v>-0.48</c:v>
                </c:pt>
                <c:pt idx="4">
                  <c:v>-0.41</c:v>
                </c:pt>
                <c:pt idx="5">
                  <c:v>-0.4</c:v>
                </c:pt>
                <c:pt idx="6">
                  <c:v>-0.4</c:v>
                </c:pt>
                <c:pt idx="7">
                  <c:v>-0.4</c:v>
                </c:pt>
                <c:pt idx="8">
                  <c:v>-0.4</c:v>
                </c:pt>
                <c:pt idx="9">
                  <c:v>-0.39</c:v>
                </c:pt>
                <c:pt idx="10">
                  <c:v>-0.38</c:v>
                </c:pt>
                <c:pt idx="11">
                  <c:v>-0.38</c:v>
                </c:pt>
                <c:pt idx="12">
                  <c:v>-0.38</c:v>
                </c:pt>
                <c:pt idx="13">
                  <c:v>-0.39</c:v>
                </c:pt>
                <c:pt idx="14">
                  <c:v>-0.39</c:v>
                </c:pt>
                <c:pt idx="15">
                  <c:v>-0.38</c:v>
                </c:pt>
                <c:pt idx="16">
                  <c:v>-0.39</c:v>
                </c:pt>
                <c:pt idx="17">
                  <c:v>-0.4</c:v>
                </c:pt>
                <c:pt idx="18">
                  <c:v>-0.4</c:v>
                </c:pt>
                <c:pt idx="19">
                  <c:v>-0.4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0.74</c:v>
                </c:pt>
                <c:pt idx="1">
                  <c:v>0.85</c:v>
                </c:pt>
                <c:pt idx="2">
                  <c:v>0.88</c:v>
                </c:pt>
                <c:pt idx="3">
                  <c:v>0.94</c:v>
                </c:pt>
                <c:pt idx="4">
                  <c:v>0.99</c:v>
                </c:pt>
                <c:pt idx="5">
                  <c:v>0.98</c:v>
                </c:pt>
                <c:pt idx="6">
                  <c:v>0.98</c:v>
                </c:pt>
                <c:pt idx="7">
                  <c:v>0.98</c:v>
                </c:pt>
                <c:pt idx="8">
                  <c:v>0.98</c:v>
                </c:pt>
                <c:pt idx="9">
                  <c:v>0.98</c:v>
                </c:pt>
                <c:pt idx="10">
                  <c:v>0.98</c:v>
                </c:pt>
                <c:pt idx="11">
                  <c:v>0.98</c:v>
                </c:pt>
                <c:pt idx="12">
                  <c:v>0.98</c:v>
                </c:pt>
                <c:pt idx="13">
                  <c:v>0.98</c:v>
                </c:pt>
                <c:pt idx="14">
                  <c:v>0.97</c:v>
                </c:pt>
                <c:pt idx="15">
                  <c:v>0.97</c:v>
                </c:pt>
                <c:pt idx="16">
                  <c:v>0.97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0.15</c:v>
                </c:pt>
                <c:pt idx="1">
                  <c:v>0.15</c:v>
                </c:pt>
                <c:pt idx="2">
                  <c:v>0.11</c:v>
                </c:pt>
                <c:pt idx="3">
                  <c:v>0.08</c:v>
                </c:pt>
                <c:pt idx="4">
                  <c:v>0.08</c:v>
                </c:pt>
                <c:pt idx="5">
                  <c:v>0.08</c:v>
                </c:pt>
                <c:pt idx="6">
                  <c:v>0.1</c:v>
                </c:pt>
                <c:pt idx="7">
                  <c:v>0.1</c:v>
                </c:pt>
                <c:pt idx="8">
                  <c:v>0.17</c:v>
                </c:pt>
                <c:pt idx="9">
                  <c:v>0.17</c:v>
                </c:pt>
                <c:pt idx="10">
                  <c:v>0.17</c:v>
                </c:pt>
                <c:pt idx="11">
                  <c:v>0.18</c:v>
                </c:pt>
                <c:pt idx="12">
                  <c:v>0.19</c:v>
                </c:pt>
                <c:pt idx="13">
                  <c:v>0.21</c:v>
                </c:pt>
                <c:pt idx="14">
                  <c:v>0.22</c:v>
                </c:pt>
                <c:pt idx="15">
                  <c:v>0.22</c:v>
                </c:pt>
                <c:pt idx="16">
                  <c:v>0.25</c:v>
                </c:pt>
                <c:pt idx="17">
                  <c:v>0.25</c:v>
                </c:pt>
                <c:pt idx="18">
                  <c:v>0.27</c:v>
                </c:pt>
                <c:pt idx="19">
                  <c:v>0.3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0.68</c:v>
                </c:pt>
                <c:pt idx="1">
                  <c:v>0.69</c:v>
                </c:pt>
                <c:pt idx="2">
                  <c:v>0.66</c:v>
                </c:pt>
                <c:pt idx="3">
                  <c:v>0.63</c:v>
                </c:pt>
                <c:pt idx="4">
                  <c:v>0.63</c:v>
                </c:pt>
                <c:pt idx="5">
                  <c:v>0.62</c:v>
                </c:pt>
                <c:pt idx="6">
                  <c:v>0.63</c:v>
                </c:pt>
                <c:pt idx="7">
                  <c:v>0.64</c:v>
                </c:pt>
                <c:pt idx="8">
                  <c:v>0.68</c:v>
                </c:pt>
                <c:pt idx="9">
                  <c:v>0.69</c:v>
                </c:pt>
                <c:pt idx="10">
                  <c:v>0.69</c:v>
                </c:pt>
                <c:pt idx="11">
                  <c:v>0.7</c:v>
                </c:pt>
                <c:pt idx="12">
                  <c:v>0.71</c:v>
                </c:pt>
                <c:pt idx="13">
                  <c:v>0.72</c:v>
                </c:pt>
                <c:pt idx="14">
                  <c:v>0.72</c:v>
                </c:pt>
                <c:pt idx="15">
                  <c:v>0.73</c:v>
                </c:pt>
                <c:pt idx="16">
                  <c:v>0.74</c:v>
                </c:pt>
                <c:pt idx="17">
                  <c:v>0.75</c:v>
                </c:pt>
                <c:pt idx="18">
                  <c:v>0.76</c:v>
                </c:pt>
                <c:pt idx="19">
                  <c:v>0.76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0.85</c:v>
                </c:pt>
                <c:pt idx="1">
                  <c:v>0.85</c:v>
                </c:pt>
                <c:pt idx="2">
                  <c:v>0.82</c:v>
                </c:pt>
                <c:pt idx="3">
                  <c:v>0.79</c:v>
                </c:pt>
                <c:pt idx="4">
                  <c:v>0.79</c:v>
                </c:pt>
                <c:pt idx="5">
                  <c:v>0.78</c:v>
                </c:pt>
                <c:pt idx="6">
                  <c:v>0.78</c:v>
                </c:pt>
                <c:pt idx="7">
                  <c:v>0.79</c:v>
                </c:pt>
                <c:pt idx="8">
                  <c:v>0.83</c:v>
                </c:pt>
                <c:pt idx="9">
                  <c:v>0.83</c:v>
                </c:pt>
                <c:pt idx="10">
                  <c:v>0.84</c:v>
                </c:pt>
                <c:pt idx="11">
                  <c:v>0.85</c:v>
                </c:pt>
                <c:pt idx="12">
                  <c:v>0.85</c:v>
                </c:pt>
                <c:pt idx="13">
                  <c:v>0.86</c:v>
                </c:pt>
                <c:pt idx="14">
                  <c:v>0.86</c:v>
                </c:pt>
                <c:pt idx="15">
                  <c:v>0.87</c:v>
                </c:pt>
                <c:pt idx="16">
                  <c:v>0.88</c:v>
                </c:pt>
                <c:pt idx="17">
                  <c:v>0.89</c:v>
                </c:pt>
                <c:pt idx="18">
                  <c:v>0.9</c:v>
                </c:pt>
                <c:pt idx="19">
                  <c:v>0.91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0.6</c:v>
                </c:pt>
                <c:pt idx="1">
                  <c:v>0.76</c:v>
                </c:pt>
                <c:pt idx="2">
                  <c:v>0.84</c:v>
                </c:pt>
                <c:pt idx="3">
                  <c:v>0.86</c:v>
                </c:pt>
                <c:pt idx="4">
                  <c:v>0.86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0.86</c:v>
                </c:pt>
                <c:pt idx="9">
                  <c:v>0.86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0.84</c:v>
                </c:pt>
                <c:pt idx="16">
                  <c:v>0.85</c:v>
                </c:pt>
                <c:pt idx="17">
                  <c:v>0.84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0.2</c:v>
                </c:pt>
                <c:pt idx="1">
                  <c:v>0.2</c:v>
                </c:pt>
                <c:pt idx="2">
                  <c:v>0.23</c:v>
                </c:pt>
                <c:pt idx="3">
                  <c:v>0.25</c:v>
                </c:pt>
                <c:pt idx="4">
                  <c:v>0.24</c:v>
                </c:pt>
                <c:pt idx="5">
                  <c:v>0.24</c:v>
                </c:pt>
                <c:pt idx="6">
                  <c:v>0.22</c:v>
                </c:pt>
                <c:pt idx="7">
                  <c:v>0.23</c:v>
                </c:pt>
                <c:pt idx="8">
                  <c:v>0.18</c:v>
                </c:pt>
                <c:pt idx="9">
                  <c:v>0.18</c:v>
                </c:pt>
                <c:pt idx="10">
                  <c:v>0.18</c:v>
                </c:pt>
                <c:pt idx="11">
                  <c:v>0.18</c:v>
                </c:pt>
                <c:pt idx="12">
                  <c:v>0.17</c:v>
                </c:pt>
                <c:pt idx="13">
                  <c:v>0.16</c:v>
                </c:pt>
                <c:pt idx="14">
                  <c:v>0.16</c:v>
                </c:pt>
                <c:pt idx="15">
                  <c:v>0.16</c:v>
                </c:pt>
                <c:pt idx="16">
                  <c:v>0.14000000000000001</c:v>
                </c:pt>
                <c:pt idx="17">
                  <c:v>0.14000000000000001</c:v>
                </c:pt>
                <c:pt idx="18">
                  <c:v>0.13</c:v>
                </c:pt>
                <c:pt idx="19">
                  <c:v>0.12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ICNorth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0.02</c:v>
                </c:pt>
                <c:pt idx="8">
                  <c:v>0.02</c:v>
                </c:pt>
                <c:pt idx="9">
                  <c:v>0.03</c:v>
                </c:pt>
                <c:pt idx="10">
                  <c:v>0.02</c:v>
                </c:pt>
                <c:pt idx="11">
                  <c:v>0.02</c:v>
                </c:pt>
                <c:pt idx="12">
                  <c:v>0.01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ICNorth rev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-0.02</c:v>
                </c:pt>
                <c:pt idx="17">
                  <c:v>-0.05</c:v>
                </c:pt>
                <c:pt idx="18">
                  <c:v>-7.0000000000000007E-2</c:v>
                </c:pt>
                <c:pt idx="19">
                  <c:v>-0.09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-0.01</c:v>
                </c:pt>
                <c:pt idx="8">
                  <c:v>-0.02</c:v>
                </c:pt>
                <c:pt idx="9">
                  <c:v>-0.02</c:v>
                </c:pt>
                <c:pt idx="10">
                  <c:v>-0.02</c:v>
                </c:pt>
                <c:pt idx="11">
                  <c:v>-0.02</c:v>
                </c:pt>
                <c:pt idx="12">
                  <c:v>-0.02</c:v>
                </c:pt>
                <c:pt idx="13">
                  <c:v>-0.03</c:v>
                </c:pt>
                <c:pt idx="14">
                  <c:v>-0.03</c:v>
                </c:pt>
                <c:pt idx="15">
                  <c:v>-0.03</c:v>
                </c:pt>
                <c:pt idx="16">
                  <c:v>-0.05</c:v>
                </c:pt>
                <c:pt idx="17">
                  <c:v>-0.08</c:v>
                </c:pt>
                <c:pt idx="18">
                  <c:v>-0.1</c:v>
                </c:pt>
                <c:pt idx="19">
                  <c:v>-0.15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0.41</c:v>
                </c:pt>
                <c:pt idx="1">
                  <c:v>0.43</c:v>
                </c:pt>
                <c:pt idx="2">
                  <c:v>0.43</c:v>
                </c:pt>
                <c:pt idx="3">
                  <c:v>0.43</c:v>
                </c:pt>
                <c:pt idx="4">
                  <c:v>0.43</c:v>
                </c:pt>
                <c:pt idx="5">
                  <c:v>0.43</c:v>
                </c:pt>
                <c:pt idx="6">
                  <c:v>0.43</c:v>
                </c:pt>
                <c:pt idx="7">
                  <c:v>0.43</c:v>
                </c:pt>
                <c:pt idx="8">
                  <c:v>0.43</c:v>
                </c:pt>
                <c:pt idx="9">
                  <c:v>0.43</c:v>
                </c:pt>
                <c:pt idx="10">
                  <c:v>0.43</c:v>
                </c:pt>
                <c:pt idx="11">
                  <c:v>0.43</c:v>
                </c:pt>
                <c:pt idx="12">
                  <c:v>0.43</c:v>
                </c:pt>
                <c:pt idx="13">
                  <c:v>0.43</c:v>
                </c:pt>
                <c:pt idx="14">
                  <c:v>0.43</c:v>
                </c:pt>
                <c:pt idx="15">
                  <c:v>0.43</c:v>
                </c:pt>
                <c:pt idx="16">
                  <c:v>0.43</c:v>
                </c:pt>
                <c:pt idx="17">
                  <c:v>0.43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0.82</c:v>
                </c:pt>
                <c:pt idx="1">
                  <c:v>0.98</c:v>
                </c:pt>
                <c:pt idx="2">
                  <c:v>0.97</c:v>
                </c:pt>
                <c:pt idx="3">
                  <c:v>0.89</c:v>
                </c:pt>
                <c:pt idx="4">
                  <c:v>0.89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0.31</c:v>
                </c:pt>
                <c:pt idx="1">
                  <c:v>0.31</c:v>
                </c:pt>
                <c:pt idx="2">
                  <c:v>0.28000000000000003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0.36</c:v>
                </c:pt>
                <c:pt idx="7">
                  <c:v>0.37</c:v>
                </c:pt>
                <c:pt idx="8">
                  <c:v>0.41</c:v>
                </c:pt>
                <c:pt idx="9">
                  <c:v>0.41</c:v>
                </c:pt>
                <c:pt idx="10">
                  <c:v>0.41</c:v>
                </c:pt>
                <c:pt idx="11">
                  <c:v>0.4</c:v>
                </c:pt>
                <c:pt idx="12">
                  <c:v>0.37</c:v>
                </c:pt>
                <c:pt idx="13">
                  <c:v>0.38</c:v>
                </c:pt>
                <c:pt idx="14">
                  <c:v>0.38</c:v>
                </c:pt>
                <c:pt idx="15">
                  <c:v>0.38</c:v>
                </c:pt>
                <c:pt idx="16">
                  <c:v>0.38</c:v>
                </c:pt>
                <c:pt idx="17">
                  <c:v>0.39</c:v>
                </c:pt>
                <c:pt idx="18">
                  <c:v>0.39</c:v>
                </c:pt>
                <c:pt idx="19">
                  <c:v>0.4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0.33</c:v>
                </c:pt>
                <c:pt idx="1">
                  <c:v>0.33</c:v>
                </c:pt>
                <c:pt idx="2">
                  <c:v>0.32</c:v>
                </c:pt>
                <c:pt idx="3">
                  <c:v>0.33</c:v>
                </c:pt>
                <c:pt idx="4">
                  <c:v>0.33</c:v>
                </c:pt>
                <c:pt idx="5">
                  <c:v>0.33</c:v>
                </c:pt>
                <c:pt idx="6">
                  <c:v>0.4</c:v>
                </c:pt>
                <c:pt idx="7">
                  <c:v>0.4</c:v>
                </c:pt>
                <c:pt idx="8">
                  <c:v>0.45</c:v>
                </c:pt>
                <c:pt idx="9">
                  <c:v>0.44</c:v>
                </c:pt>
                <c:pt idx="10">
                  <c:v>0.44</c:v>
                </c:pt>
                <c:pt idx="11">
                  <c:v>0.44</c:v>
                </c:pt>
                <c:pt idx="12">
                  <c:v>0.41</c:v>
                </c:pt>
                <c:pt idx="13">
                  <c:v>0.42</c:v>
                </c:pt>
                <c:pt idx="14">
                  <c:v>0.42</c:v>
                </c:pt>
                <c:pt idx="15">
                  <c:v>0.42</c:v>
                </c:pt>
                <c:pt idx="16">
                  <c:v>0.42</c:v>
                </c:pt>
                <c:pt idx="17">
                  <c:v>0.42</c:v>
                </c:pt>
                <c:pt idx="18">
                  <c:v>0.43</c:v>
                </c:pt>
                <c:pt idx="19">
                  <c:v>0.43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0.66</c:v>
                </c:pt>
                <c:pt idx="1">
                  <c:v>0.69</c:v>
                </c:pt>
                <c:pt idx="2">
                  <c:v>0.63</c:v>
                </c:pt>
                <c:pt idx="3">
                  <c:v>0.63</c:v>
                </c:pt>
                <c:pt idx="4">
                  <c:v>0.62</c:v>
                </c:pt>
                <c:pt idx="5">
                  <c:v>0.61</c:v>
                </c:pt>
                <c:pt idx="6">
                  <c:v>0.62</c:v>
                </c:pt>
                <c:pt idx="7">
                  <c:v>0.62</c:v>
                </c:pt>
                <c:pt idx="8">
                  <c:v>0.62</c:v>
                </c:pt>
                <c:pt idx="9">
                  <c:v>0.63</c:v>
                </c:pt>
                <c:pt idx="10">
                  <c:v>0.63</c:v>
                </c:pt>
                <c:pt idx="11">
                  <c:v>0.63</c:v>
                </c:pt>
                <c:pt idx="12">
                  <c:v>0.63</c:v>
                </c:pt>
                <c:pt idx="13">
                  <c:v>0.63</c:v>
                </c:pt>
                <c:pt idx="14">
                  <c:v>0.62</c:v>
                </c:pt>
                <c:pt idx="15">
                  <c:v>0.61</c:v>
                </c:pt>
                <c:pt idx="16">
                  <c:v>0.57999999999999996</c:v>
                </c:pt>
                <c:pt idx="17">
                  <c:v>0.51</c:v>
                </c:pt>
                <c:pt idx="18">
                  <c:v>0.46</c:v>
                </c:pt>
                <c:pt idx="19">
                  <c:v>0.41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0.5</c:v>
                </c:pt>
                <c:pt idx="1">
                  <c:v>0.53</c:v>
                </c:pt>
                <c:pt idx="2">
                  <c:v>0.47</c:v>
                </c:pt>
                <c:pt idx="3">
                  <c:v>0.48</c:v>
                </c:pt>
                <c:pt idx="4">
                  <c:v>0.46</c:v>
                </c:pt>
                <c:pt idx="5">
                  <c:v>0.46</c:v>
                </c:pt>
                <c:pt idx="6">
                  <c:v>0.46</c:v>
                </c:pt>
                <c:pt idx="7">
                  <c:v>0.47</c:v>
                </c:pt>
                <c:pt idx="8">
                  <c:v>0.46</c:v>
                </c:pt>
                <c:pt idx="9">
                  <c:v>0.48</c:v>
                </c:pt>
                <c:pt idx="10">
                  <c:v>0.47</c:v>
                </c:pt>
                <c:pt idx="11">
                  <c:v>0.47</c:v>
                </c:pt>
                <c:pt idx="12">
                  <c:v>0.47</c:v>
                </c:pt>
                <c:pt idx="13">
                  <c:v>0.48</c:v>
                </c:pt>
                <c:pt idx="14">
                  <c:v>0.46</c:v>
                </c:pt>
                <c:pt idx="15">
                  <c:v>0.46</c:v>
                </c:pt>
                <c:pt idx="16">
                  <c:v>0.42</c:v>
                </c:pt>
                <c:pt idx="17">
                  <c:v>0.35</c:v>
                </c:pt>
                <c:pt idx="18">
                  <c:v>0.3</c:v>
                </c:pt>
                <c:pt idx="19">
                  <c:v>0.25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0.02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0.02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0.04</c:v>
                </c:pt>
                <c:pt idx="13">
                  <c:v>0.05</c:v>
                </c:pt>
                <c:pt idx="14">
                  <c:v>7.0000000000000007E-2</c:v>
                </c:pt>
                <c:pt idx="15">
                  <c:v>0.09</c:v>
                </c:pt>
                <c:pt idx="16">
                  <c:v>0.11</c:v>
                </c:pt>
                <c:pt idx="17">
                  <c:v>0.13</c:v>
                </c:pt>
                <c:pt idx="18">
                  <c:v>0.16</c:v>
                </c:pt>
                <c:pt idx="19">
                  <c:v>0.2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0.02</c:v>
                </c:pt>
                <c:pt idx="13">
                  <c:v>0.03</c:v>
                </c:pt>
                <c:pt idx="14">
                  <c:v>0.04</c:v>
                </c:pt>
                <c:pt idx="15">
                  <c:v>0.06</c:v>
                </c:pt>
                <c:pt idx="16">
                  <c:v>0.08</c:v>
                </c:pt>
                <c:pt idx="17">
                  <c:v>0.09</c:v>
                </c:pt>
                <c:pt idx="18">
                  <c:v>0.13</c:v>
                </c:pt>
                <c:pt idx="19">
                  <c:v>0.16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MSPEast rev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0.1</c:v>
                </c:pt>
                <c:pt idx="1">
                  <c:v>0.1</c:v>
                </c:pt>
                <c:pt idx="2">
                  <c:v>0.09</c:v>
                </c:pt>
                <c:pt idx="3">
                  <c:v>0.09</c:v>
                </c:pt>
                <c:pt idx="4">
                  <c:v>0.09</c:v>
                </c:pt>
                <c:pt idx="5">
                  <c:v>0.09</c:v>
                </c:pt>
                <c:pt idx="6">
                  <c:v>0.09</c:v>
                </c:pt>
                <c:pt idx="7">
                  <c:v>0.09</c:v>
                </c:pt>
                <c:pt idx="8">
                  <c:v>0.1</c:v>
                </c:pt>
                <c:pt idx="9">
                  <c:v>0.11</c:v>
                </c:pt>
                <c:pt idx="10">
                  <c:v>0.11</c:v>
                </c:pt>
                <c:pt idx="11">
                  <c:v>0.12</c:v>
                </c:pt>
                <c:pt idx="12">
                  <c:v>0.12</c:v>
                </c:pt>
                <c:pt idx="13">
                  <c:v>0.13</c:v>
                </c:pt>
                <c:pt idx="14">
                  <c:v>0.15</c:v>
                </c:pt>
                <c:pt idx="15">
                  <c:v>0.16</c:v>
                </c:pt>
                <c:pt idx="16">
                  <c:v>0.18</c:v>
                </c:pt>
                <c:pt idx="17">
                  <c:v>0.19</c:v>
                </c:pt>
                <c:pt idx="18">
                  <c:v>0.22</c:v>
                </c:pt>
                <c:pt idx="19">
                  <c:v>0.25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0.16</c:v>
                </c:pt>
                <c:pt idx="1">
                  <c:v>0.16</c:v>
                </c:pt>
                <c:pt idx="2">
                  <c:v>0.17</c:v>
                </c:pt>
                <c:pt idx="3">
                  <c:v>0.16</c:v>
                </c:pt>
                <c:pt idx="4">
                  <c:v>0.16</c:v>
                </c:pt>
                <c:pt idx="5">
                  <c:v>0.17</c:v>
                </c:pt>
                <c:pt idx="6">
                  <c:v>0.21</c:v>
                </c:pt>
                <c:pt idx="7">
                  <c:v>0.24</c:v>
                </c:pt>
                <c:pt idx="8">
                  <c:v>0.25</c:v>
                </c:pt>
                <c:pt idx="9">
                  <c:v>0.26</c:v>
                </c:pt>
                <c:pt idx="10">
                  <c:v>0.27</c:v>
                </c:pt>
                <c:pt idx="11">
                  <c:v>0.28000000000000003</c:v>
                </c:pt>
                <c:pt idx="12">
                  <c:v>0.3</c:v>
                </c:pt>
                <c:pt idx="13">
                  <c:v>0.34</c:v>
                </c:pt>
                <c:pt idx="14">
                  <c:v>0.37</c:v>
                </c:pt>
                <c:pt idx="15">
                  <c:v>0.39</c:v>
                </c:pt>
                <c:pt idx="16">
                  <c:v>0.41</c:v>
                </c:pt>
                <c:pt idx="17">
                  <c:v>0.42</c:v>
                </c:pt>
                <c:pt idx="18">
                  <c:v>0.44</c:v>
                </c:pt>
                <c:pt idx="19">
                  <c:v>0.44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QGPEast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0.92</c:v>
                </c:pt>
                <c:pt idx="1">
                  <c:v>0.91</c:v>
                </c:pt>
                <c:pt idx="2">
                  <c:v>0.9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0.92</c:v>
                </c:pt>
                <c:pt idx="8">
                  <c:v>0.92</c:v>
                </c:pt>
                <c:pt idx="9">
                  <c:v>0.93</c:v>
                </c:pt>
                <c:pt idx="10">
                  <c:v>0.93</c:v>
                </c:pt>
                <c:pt idx="11">
                  <c:v>0.94</c:v>
                </c:pt>
                <c:pt idx="12">
                  <c:v>0.94</c:v>
                </c:pt>
                <c:pt idx="13">
                  <c:v>0.95</c:v>
                </c:pt>
                <c:pt idx="14">
                  <c:v>0.95</c:v>
                </c:pt>
                <c:pt idx="15">
                  <c:v>0.95</c:v>
                </c:pt>
                <c:pt idx="16">
                  <c:v>0.96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0.73</c:v>
                </c:pt>
                <c:pt idx="1">
                  <c:v>0.64</c:v>
                </c:pt>
                <c:pt idx="2">
                  <c:v>0.4</c:v>
                </c:pt>
                <c:pt idx="3">
                  <c:v>0.41</c:v>
                </c:pt>
                <c:pt idx="4">
                  <c:v>0.53</c:v>
                </c:pt>
                <c:pt idx="5">
                  <c:v>0.51</c:v>
                </c:pt>
                <c:pt idx="6">
                  <c:v>0.53</c:v>
                </c:pt>
                <c:pt idx="7">
                  <c:v>0.52</c:v>
                </c:pt>
                <c:pt idx="8">
                  <c:v>0.52</c:v>
                </c:pt>
                <c:pt idx="9">
                  <c:v>0.55000000000000004</c:v>
                </c:pt>
                <c:pt idx="10">
                  <c:v>0.61</c:v>
                </c:pt>
                <c:pt idx="11">
                  <c:v>0.61</c:v>
                </c:pt>
                <c:pt idx="12">
                  <c:v>0.61</c:v>
                </c:pt>
                <c:pt idx="13">
                  <c:v>0.56999999999999995</c:v>
                </c:pt>
                <c:pt idx="14">
                  <c:v>0.54</c:v>
                </c:pt>
                <c:pt idx="15">
                  <c:v>0.5</c:v>
                </c:pt>
                <c:pt idx="16">
                  <c:v>0.45</c:v>
                </c:pt>
                <c:pt idx="17">
                  <c:v>0.48</c:v>
                </c:pt>
                <c:pt idx="18">
                  <c:v>0.46</c:v>
                </c:pt>
                <c:pt idx="19">
                  <c:v>0.46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0.43</c:v>
                </c:pt>
                <c:pt idx="1">
                  <c:v>0.43</c:v>
                </c:pt>
                <c:pt idx="2">
                  <c:v>0.42</c:v>
                </c:pt>
                <c:pt idx="3">
                  <c:v>0.26</c:v>
                </c:pt>
                <c:pt idx="4">
                  <c:v>0.26</c:v>
                </c:pt>
                <c:pt idx="5">
                  <c:v>0.26</c:v>
                </c:pt>
                <c:pt idx="6">
                  <c:v>0.26</c:v>
                </c:pt>
                <c:pt idx="7">
                  <c:v>0.26</c:v>
                </c:pt>
                <c:pt idx="8">
                  <c:v>0.26</c:v>
                </c:pt>
                <c:pt idx="9">
                  <c:v>0.27</c:v>
                </c:pt>
                <c:pt idx="10">
                  <c:v>0.27</c:v>
                </c:pt>
                <c:pt idx="11">
                  <c:v>0.27</c:v>
                </c:pt>
                <c:pt idx="12">
                  <c:v>0.28000000000000003</c:v>
                </c:pt>
                <c:pt idx="13">
                  <c:v>0.28000000000000003</c:v>
                </c:pt>
                <c:pt idx="14">
                  <c:v>0.28000000000000003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0.3</c:v>
                </c:pt>
                <c:pt idx="19">
                  <c:v>0.3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RBPWest rev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-0.27</c:v>
                </c:pt>
                <c:pt idx="1">
                  <c:v>-0.76</c:v>
                </c:pt>
                <c:pt idx="2">
                  <c:v>-0.89</c:v>
                </c:pt>
                <c:pt idx="3">
                  <c:v>-0.96</c:v>
                </c:pt>
                <c:pt idx="4">
                  <c:v>-0.96</c:v>
                </c:pt>
                <c:pt idx="5">
                  <c:v>-0.96</c:v>
                </c:pt>
                <c:pt idx="6">
                  <c:v>-0.96</c:v>
                </c:pt>
                <c:pt idx="7">
                  <c:v>-0.95</c:v>
                </c:pt>
                <c:pt idx="8">
                  <c:v>-0.94</c:v>
                </c:pt>
                <c:pt idx="9">
                  <c:v>-0.94</c:v>
                </c:pt>
                <c:pt idx="10">
                  <c:v>-0.95</c:v>
                </c:pt>
                <c:pt idx="11">
                  <c:v>-0.95</c:v>
                </c:pt>
                <c:pt idx="12">
                  <c:v>-0.96</c:v>
                </c:pt>
                <c:pt idx="13">
                  <c:v>-0.94</c:v>
                </c:pt>
                <c:pt idx="14">
                  <c:v>-0.93</c:v>
                </c:pt>
                <c:pt idx="15">
                  <c:v>-0.92</c:v>
                </c:pt>
                <c:pt idx="16">
                  <c:v>-0.92</c:v>
                </c:pt>
                <c:pt idx="17">
                  <c:v>-0.91</c:v>
                </c:pt>
                <c:pt idx="18">
                  <c:v>-0.9</c:v>
                </c:pt>
                <c:pt idx="19">
                  <c:v>-0.91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0.11</c:v>
                </c:pt>
                <c:pt idx="1">
                  <c:v>0.13</c:v>
                </c:pt>
                <c:pt idx="2">
                  <c:v>0.13</c:v>
                </c:pt>
                <c:pt idx="3">
                  <c:v>0.13</c:v>
                </c:pt>
                <c:pt idx="4">
                  <c:v>0.13</c:v>
                </c:pt>
                <c:pt idx="5">
                  <c:v>0.13</c:v>
                </c:pt>
                <c:pt idx="6">
                  <c:v>0.13</c:v>
                </c:pt>
                <c:pt idx="7">
                  <c:v>0.13</c:v>
                </c:pt>
                <c:pt idx="8">
                  <c:v>0.13</c:v>
                </c:pt>
                <c:pt idx="9">
                  <c:v>0.13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0.13</c:v>
                </c:pt>
                <c:pt idx="15">
                  <c:v>0.13</c:v>
                </c:pt>
                <c:pt idx="16">
                  <c:v>0.13</c:v>
                </c:pt>
                <c:pt idx="17">
                  <c:v>0.13</c:v>
                </c:pt>
                <c:pt idx="18">
                  <c:v>0.13</c:v>
                </c:pt>
                <c:pt idx="19">
                  <c:v>0.13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0.23</c:v>
                </c:pt>
                <c:pt idx="1">
                  <c:v>0.16</c:v>
                </c:pt>
                <c:pt idx="2">
                  <c:v>0.11</c:v>
                </c:pt>
                <c:pt idx="3">
                  <c:v>0.04</c:v>
                </c:pt>
                <c:pt idx="4">
                  <c:v>0.04</c:v>
                </c:pt>
                <c:pt idx="5">
                  <c:v>0.04</c:v>
                </c:pt>
                <c:pt idx="6">
                  <c:v>0.04</c:v>
                </c:pt>
                <c:pt idx="7">
                  <c:v>0.05</c:v>
                </c:pt>
                <c:pt idx="8">
                  <c:v>0.06</c:v>
                </c:pt>
                <c:pt idx="9">
                  <c:v>0.05</c:v>
                </c:pt>
                <c:pt idx="10">
                  <c:v>0.05</c:v>
                </c:pt>
                <c:pt idx="11">
                  <c:v>0.06</c:v>
                </c:pt>
                <c:pt idx="12">
                  <c:v>0.06</c:v>
                </c:pt>
                <c:pt idx="13">
                  <c:v>0.08</c:v>
                </c:pt>
                <c:pt idx="14">
                  <c:v>0.11</c:v>
                </c:pt>
                <c:pt idx="15">
                  <c:v>0.13</c:v>
                </c:pt>
                <c:pt idx="16">
                  <c:v>0.18</c:v>
                </c:pt>
                <c:pt idx="17">
                  <c:v>0.26</c:v>
                </c:pt>
                <c:pt idx="18">
                  <c:v>0.33</c:v>
                </c:pt>
                <c:pt idx="19">
                  <c:v>0.4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0.21</c:v>
                </c:pt>
                <c:pt idx="1">
                  <c:v>0.14000000000000001</c:v>
                </c:pt>
                <c:pt idx="2">
                  <c:v>0.09</c:v>
                </c:pt>
                <c:pt idx="3">
                  <c:v>0.02</c:v>
                </c:pt>
                <c:pt idx="4">
                  <c:v>0.02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0.04</c:v>
                </c:pt>
                <c:pt idx="9">
                  <c:v>0.03</c:v>
                </c:pt>
                <c:pt idx="10">
                  <c:v>0.03</c:v>
                </c:pt>
                <c:pt idx="11">
                  <c:v>0.04</c:v>
                </c:pt>
                <c:pt idx="12">
                  <c:v>0.04</c:v>
                </c:pt>
                <c:pt idx="13">
                  <c:v>0.06</c:v>
                </c:pt>
                <c:pt idx="14">
                  <c:v>0.09</c:v>
                </c:pt>
                <c:pt idx="15">
                  <c:v>0.11</c:v>
                </c:pt>
                <c:pt idx="16">
                  <c:v>0.16</c:v>
                </c:pt>
                <c:pt idx="17">
                  <c:v>0.24</c:v>
                </c:pt>
                <c:pt idx="18">
                  <c:v>0.31</c:v>
                </c:pt>
                <c:pt idx="19">
                  <c:v>0.38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0.78</c:v>
                </c:pt>
                <c:pt idx="1">
                  <c:v>0.24</c:v>
                </c:pt>
                <c:pt idx="2">
                  <c:v>0.39</c:v>
                </c:pt>
                <c:pt idx="3">
                  <c:v>0.7</c:v>
                </c:pt>
                <c:pt idx="4">
                  <c:v>0.94</c:v>
                </c:pt>
                <c:pt idx="5">
                  <c:v>0.94</c:v>
                </c:pt>
                <c:pt idx="6">
                  <c:v>0.94</c:v>
                </c:pt>
                <c:pt idx="7">
                  <c:v>0.93</c:v>
                </c:pt>
                <c:pt idx="8">
                  <c:v>0.93</c:v>
                </c:pt>
                <c:pt idx="9">
                  <c:v>0.93</c:v>
                </c:pt>
                <c:pt idx="10">
                  <c:v>0.93</c:v>
                </c:pt>
                <c:pt idx="11">
                  <c:v>0.93</c:v>
                </c:pt>
                <c:pt idx="12">
                  <c:v>0.93</c:v>
                </c:pt>
                <c:pt idx="13">
                  <c:v>0.91</c:v>
                </c:pt>
                <c:pt idx="14">
                  <c:v>0.89</c:v>
                </c:pt>
                <c:pt idx="15">
                  <c:v>0.87</c:v>
                </c:pt>
                <c:pt idx="16">
                  <c:v>0.84</c:v>
                </c:pt>
                <c:pt idx="17">
                  <c:v>0.81</c:v>
                </c:pt>
                <c:pt idx="18">
                  <c:v>0.8</c:v>
                </c:pt>
                <c:pt idx="19">
                  <c:v>0.79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0.01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-0.01</c:v>
                </c:pt>
                <c:pt idx="4">
                  <c:v>-0.01</c:v>
                </c:pt>
                <c:pt idx="5">
                  <c:v>-0.01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0.21</c:v>
                </c:pt>
                <c:pt idx="1">
                  <c:v>0.21</c:v>
                </c:pt>
                <c:pt idx="2">
                  <c:v>0.23</c:v>
                </c:pt>
                <c:pt idx="3">
                  <c:v>0.2</c:v>
                </c:pt>
                <c:pt idx="4">
                  <c:v>0.19</c:v>
                </c:pt>
                <c:pt idx="5">
                  <c:v>0.17</c:v>
                </c:pt>
                <c:pt idx="6">
                  <c:v>0.01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0.02</c:v>
                </c:pt>
                <c:pt idx="19">
                  <c:v>0.03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-0.375</c:v>
                </c:pt>
                <c:pt idx="9">
                  <c:v>-0.33500000000000002</c:v>
                </c:pt>
                <c:pt idx="10">
                  <c:v>-0.315</c:v>
                </c:pt>
                <c:pt idx="11">
                  <c:v>-0.28499999999999998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SWQPEast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0.02</c:v>
                </c:pt>
                <c:pt idx="14">
                  <c:v>0.02</c:v>
                </c:pt>
                <c:pt idx="15">
                  <c:v>0.03</c:v>
                </c:pt>
                <c:pt idx="16">
                  <c:v>0.04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SWQPEast rev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-0.01</c:v>
                </c:pt>
                <c:pt idx="1">
                  <c:v>0</c:v>
                </c:pt>
                <c:pt idx="2">
                  <c:v>-0.06</c:v>
                </c:pt>
                <c:pt idx="3">
                  <c:v>-0.06</c:v>
                </c:pt>
                <c:pt idx="4">
                  <c:v>-0.03</c:v>
                </c:pt>
                <c:pt idx="5">
                  <c:v>-0.01</c:v>
                </c:pt>
                <c:pt idx="6">
                  <c:v>-0.01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46"/>
          <c:order val="42"/>
          <c:tx>
            <c:strRef>
              <c:f>'Pipeline Utilisation'!$AR$2</c:f>
              <c:strCache>
                <c:ptCount val="1"/>
                <c:pt idx="0">
                  <c:v>SWQPWest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Utilisation'!$AR$3:$AR$22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7"/>
          <c:order val="43"/>
          <c:tx>
            <c:strRef>
              <c:f>'Pipeline Utilisation'!$AS$2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Utilisation'!$AS$3:$AS$22</c:f>
              <c:numCache>
                <c:formatCode>0.00%</c:formatCode>
                <c:ptCount val="20"/>
                <c:pt idx="0">
                  <c:v>-0.25</c:v>
                </c:pt>
                <c:pt idx="1">
                  <c:v>-0.23</c:v>
                </c:pt>
                <c:pt idx="2">
                  <c:v>-0.28999999999999998</c:v>
                </c:pt>
                <c:pt idx="3">
                  <c:v>-0.28999999999999998</c:v>
                </c:pt>
                <c:pt idx="4">
                  <c:v>-0.28000000000000003</c:v>
                </c:pt>
                <c:pt idx="5">
                  <c:v>-0.25</c:v>
                </c:pt>
                <c:pt idx="6">
                  <c:v>-0.23</c:v>
                </c:pt>
                <c:pt idx="7">
                  <c:v>-0.23</c:v>
                </c:pt>
                <c:pt idx="8">
                  <c:v>-0.23</c:v>
                </c:pt>
                <c:pt idx="9">
                  <c:v>-0.22</c:v>
                </c:pt>
                <c:pt idx="10">
                  <c:v>-0.22</c:v>
                </c:pt>
                <c:pt idx="11">
                  <c:v>-0.22</c:v>
                </c:pt>
                <c:pt idx="12">
                  <c:v>-0.21</c:v>
                </c:pt>
                <c:pt idx="13">
                  <c:v>-0.22</c:v>
                </c:pt>
                <c:pt idx="14">
                  <c:v>-0.22</c:v>
                </c:pt>
                <c:pt idx="15">
                  <c:v>-0.2</c:v>
                </c:pt>
                <c:pt idx="16">
                  <c:v>-0.2</c:v>
                </c:pt>
                <c:pt idx="17">
                  <c:v>-0.24</c:v>
                </c:pt>
                <c:pt idx="18">
                  <c:v>-0.24</c:v>
                </c:pt>
                <c:pt idx="19">
                  <c:v>-0.24</c:v>
                </c:pt>
              </c:numCache>
            </c:numRef>
          </c:val>
          <c:smooth val="0"/>
        </c:ser>
        <c:ser>
          <c:idx val="48"/>
          <c:order val="44"/>
          <c:tx>
            <c:strRef>
              <c:f>'Pipeline Utilisation'!$AT$2</c:f>
              <c:strCache>
                <c:ptCount val="1"/>
                <c:pt idx="0">
                  <c:v>TGP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Utilisation'!$AT$3:$AT$22</c:f>
              <c:numCache>
                <c:formatCode>0.00%</c:formatCode>
                <c:ptCount val="20"/>
                <c:pt idx="0">
                  <c:v>0.14000000000000001</c:v>
                </c:pt>
                <c:pt idx="1">
                  <c:v>0.14000000000000001</c:v>
                </c:pt>
                <c:pt idx="2">
                  <c:v>0.14000000000000001</c:v>
                </c:pt>
                <c:pt idx="3">
                  <c:v>0.14000000000000001</c:v>
                </c:pt>
                <c:pt idx="4">
                  <c:v>0.15</c:v>
                </c:pt>
                <c:pt idx="5">
                  <c:v>0.15</c:v>
                </c:pt>
                <c:pt idx="6">
                  <c:v>0.15</c:v>
                </c:pt>
                <c:pt idx="7">
                  <c:v>0.15</c:v>
                </c:pt>
                <c:pt idx="8">
                  <c:v>0.15</c:v>
                </c:pt>
                <c:pt idx="9">
                  <c:v>0.15</c:v>
                </c:pt>
                <c:pt idx="10">
                  <c:v>0.15</c:v>
                </c:pt>
                <c:pt idx="11">
                  <c:v>0.15</c:v>
                </c:pt>
                <c:pt idx="12">
                  <c:v>0.15</c:v>
                </c:pt>
                <c:pt idx="13">
                  <c:v>0.15</c:v>
                </c:pt>
                <c:pt idx="14">
                  <c:v>0.15</c:v>
                </c:pt>
                <c:pt idx="15">
                  <c:v>0.15</c:v>
                </c:pt>
                <c:pt idx="16">
                  <c:v>0.15</c:v>
                </c:pt>
                <c:pt idx="17">
                  <c:v>0.15</c:v>
                </c:pt>
                <c:pt idx="18">
                  <c:v>0.15</c:v>
                </c:pt>
                <c:pt idx="19">
                  <c:v>0.15</c:v>
                </c:pt>
              </c:numCache>
            </c:numRef>
          </c:val>
          <c:smooth val="0"/>
        </c:ser>
        <c:ser>
          <c:idx val="49"/>
          <c:order val="45"/>
          <c:tx>
            <c:strRef>
              <c:f>'Pipeline Utilisation'!$AU$2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Utilisation'!$AU$3:$AU$22</c:f>
              <c:numCache>
                <c:formatCode>0.00%</c:formatCode>
                <c:ptCount val="20"/>
                <c:pt idx="0">
                  <c:v>0.56999999999999995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0.02</c:v>
                </c:pt>
                <c:pt idx="7">
                  <c:v>0.02</c:v>
                </c:pt>
                <c:pt idx="8">
                  <c:v>0.02</c:v>
                </c:pt>
                <c:pt idx="9">
                  <c:v>7.0000000000000007E-2</c:v>
                </c:pt>
                <c:pt idx="10">
                  <c:v>0.1</c:v>
                </c:pt>
                <c:pt idx="11">
                  <c:v>0.11</c:v>
                </c:pt>
                <c:pt idx="12">
                  <c:v>0.11</c:v>
                </c:pt>
                <c:pt idx="13">
                  <c:v>0.1</c:v>
                </c:pt>
                <c:pt idx="14">
                  <c:v>0.08</c:v>
                </c:pt>
                <c:pt idx="15">
                  <c:v>0.05</c:v>
                </c:pt>
                <c:pt idx="16">
                  <c:v>0.03</c:v>
                </c:pt>
                <c:pt idx="17">
                  <c:v>0.02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9782976"/>
        <c:axId val="359783368"/>
      </c:lineChart>
      <c:catAx>
        <c:axId val="35978297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9783368"/>
        <c:crossesAt val="-1"/>
        <c:auto val="1"/>
        <c:lblAlgn val="ctr"/>
        <c:lblOffset val="100"/>
        <c:noMultiLvlLbl val="0"/>
      </c:catAx>
      <c:valAx>
        <c:axId val="359783368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978297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9783760"/>
        <c:axId val="359784544"/>
      </c:lineChart>
      <c:catAx>
        <c:axId val="35978376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9784544"/>
        <c:crosses val="autoZero"/>
        <c:auto val="1"/>
        <c:lblAlgn val="ctr"/>
        <c:lblOffset val="100"/>
        <c:noMultiLvlLbl val="0"/>
      </c:catAx>
      <c:valAx>
        <c:axId val="35978454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978376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71716936"/>
        <c:axId val="571717328"/>
      </c:lineChart>
      <c:catAx>
        <c:axId val="57171693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571717328"/>
        <c:crosses val="autoZero"/>
        <c:auto val="1"/>
        <c:lblAlgn val="ctr"/>
        <c:lblOffset val="100"/>
        <c:noMultiLvlLbl val="0"/>
      </c:catAx>
      <c:valAx>
        <c:axId val="57171732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57171693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0.71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0.93</c:v>
                </c:pt>
                <c:pt idx="1">
                  <c:v>0.94</c:v>
                </c:pt>
                <c:pt idx="2">
                  <c:v>0.94</c:v>
                </c:pt>
                <c:pt idx="3">
                  <c:v>1</c:v>
                </c:pt>
                <c:pt idx="4">
                  <c:v>0.99</c:v>
                </c:pt>
                <c:pt idx="5">
                  <c:v>0.98</c:v>
                </c:pt>
                <c:pt idx="6">
                  <c:v>0.99</c:v>
                </c:pt>
                <c:pt idx="7">
                  <c:v>0.99</c:v>
                </c:pt>
                <c:pt idx="8">
                  <c:v>0.99</c:v>
                </c:pt>
                <c:pt idx="9">
                  <c:v>0.99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0.79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0.51</c:v>
                </c:pt>
                <c:pt idx="2">
                  <c:v>0.48</c:v>
                </c:pt>
                <c:pt idx="3">
                  <c:v>0.48</c:v>
                </c:pt>
                <c:pt idx="4">
                  <c:v>0.48</c:v>
                </c:pt>
                <c:pt idx="5">
                  <c:v>0.48</c:v>
                </c:pt>
                <c:pt idx="6">
                  <c:v>0.54</c:v>
                </c:pt>
                <c:pt idx="7">
                  <c:v>0.55000000000000004</c:v>
                </c:pt>
                <c:pt idx="8">
                  <c:v>0.59</c:v>
                </c:pt>
                <c:pt idx="9">
                  <c:v>0.59</c:v>
                </c:pt>
                <c:pt idx="10">
                  <c:v>0.59</c:v>
                </c:pt>
                <c:pt idx="11">
                  <c:v>0.59</c:v>
                </c:pt>
                <c:pt idx="12">
                  <c:v>0.56999999999999995</c:v>
                </c:pt>
                <c:pt idx="13">
                  <c:v>0.57999999999999996</c:v>
                </c:pt>
                <c:pt idx="14">
                  <c:v>0.57999999999999996</c:v>
                </c:pt>
                <c:pt idx="15">
                  <c:v>0.57999999999999996</c:v>
                </c:pt>
                <c:pt idx="16">
                  <c:v>0.59</c:v>
                </c:pt>
                <c:pt idx="17">
                  <c:v>0.6</c:v>
                </c:pt>
                <c:pt idx="18">
                  <c:v>0.61</c:v>
                </c:pt>
                <c:pt idx="19">
                  <c:v>0.61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0.31</c:v>
                </c:pt>
                <c:pt idx="1">
                  <c:v>0.44</c:v>
                </c:pt>
                <c:pt idx="2">
                  <c:v>0.84</c:v>
                </c:pt>
                <c:pt idx="3">
                  <c:v>0.84</c:v>
                </c:pt>
                <c:pt idx="4">
                  <c:v>0.64</c:v>
                </c:pt>
                <c:pt idx="5">
                  <c:v>0.68</c:v>
                </c:pt>
                <c:pt idx="6">
                  <c:v>0.65</c:v>
                </c:pt>
                <c:pt idx="7">
                  <c:v>0.66</c:v>
                </c:pt>
                <c:pt idx="8">
                  <c:v>0.68</c:v>
                </c:pt>
                <c:pt idx="9">
                  <c:v>0.63</c:v>
                </c:pt>
                <c:pt idx="10">
                  <c:v>0.55000000000000004</c:v>
                </c:pt>
                <c:pt idx="11">
                  <c:v>0.55000000000000004</c:v>
                </c:pt>
                <c:pt idx="12">
                  <c:v>0.56000000000000005</c:v>
                </c:pt>
                <c:pt idx="13">
                  <c:v>0.63</c:v>
                </c:pt>
                <c:pt idx="14">
                  <c:v>0.68</c:v>
                </c:pt>
                <c:pt idx="15">
                  <c:v>0.76</c:v>
                </c:pt>
                <c:pt idx="16">
                  <c:v>0.85</c:v>
                </c:pt>
                <c:pt idx="17">
                  <c:v>0.8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0.77</c:v>
                </c:pt>
                <c:pt idx="1">
                  <c:v>0.92</c:v>
                </c:pt>
                <c:pt idx="2">
                  <c:v>0.91</c:v>
                </c:pt>
                <c:pt idx="3">
                  <c:v>0.83</c:v>
                </c:pt>
                <c:pt idx="4">
                  <c:v>0.84</c:v>
                </c:pt>
                <c:pt idx="5">
                  <c:v>0.84</c:v>
                </c:pt>
                <c:pt idx="6">
                  <c:v>0.83</c:v>
                </c:pt>
                <c:pt idx="7">
                  <c:v>0.83</c:v>
                </c:pt>
                <c:pt idx="8">
                  <c:v>0.83</c:v>
                </c:pt>
                <c:pt idx="9">
                  <c:v>0.94</c:v>
                </c:pt>
                <c:pt idx="10">
                  <c:v>0.94</c:v>
                </c:pt>
                <c:pt idx="11">
                  <c:v>0.94</c:v>
                </c:pt>
                <c:pt idx="12">
                  <c:v>0.94</c:v>
                </c:pt>
                <c:pt idx="13">
                  <c:v>0.94</c:v>
                </c:pt>
                <c:pt idx="14">
                  <c:v>0.94</c:v>
                </c:pt>
                <c:pt idx="15">
                  <c:v>0.94</c:v>
                </c:pt>
                <c:pt idx="16">
                  <c:v>0.94</c:v>
                </c:pt>
                <c:pt idx="17">
                  <c:v>0.94</c:v>
                </c:pt>
                <c:pt idx="18">
                  <c:v>0.94</c:v>
                </c:pt>
                <c:pt idx="19">
                  <c:v>0.94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0.81</c:v>
                </c:pt>
                <c:pt idx="1">
                  <c:v>0.8</c:v>
                </c:pt>
                <c:pt idx="2">
                  <c:v>0.85</c:v>
                </c:pt>
                <c:pt idx="3">
                  <c:v>0.82</c:v>
                </c:pt>
                <c:pt idx="4">
                  <c:v>0.82</c:v>
                </c:pt>
                <c:pt idx="5">
                  <c:v>0.82</c:v>
                </c:pt>
                <c:pt idx="6">
                  <c:v>0.82</c:v>
                </c:pt>
                <c:pt idx="7">
                  <c:v>0.82</c:v>
                </c:pt>
                <c:pt idx="8">
                  <c:v>0.82</c:v>
                </c:pt>
                <c:pt idx="9">
                  <c:v>0.59</c:v>
                </c:pt>
                <c:pt idx="10">
                  <c:v>0.6</c:v>
                </c:pt>
                <c:pt idx="11">
                  <c:v>0.61</c:v>
                </c:pt>
                <c:pt idx="12">
                  <c:v>0.62</c:v>
                </c:pt>
                <c:pt idx="13">
                  <c:v>0.62</c:v>
                </c:pt>
                <c:pt idx="14">
                  <c:v>0.63</c:v>
                </c:pt>
                <c:pt idx="15">
                  <c:v>0.65</c:v>
                </c:pt>
                <c:pt idx="16">
                  <c:v>0.67</c:v>
                </c:pt>
                <c:pt idx="17">
                  <c:v>0.7</c:v>
                </c:pt>
                <c:pt idx="18">
                  <c:v>0.71</c:v>
                </c:pt>
                <c:pt idx="19">
                  <c:v>0.7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0.77</c:v>
                </c:pt>
                <c:pt idx="1">
                  <c:v>0.77</c:v>
                </c:pt>
                <c:pt idx="2">
                  <c:v>0.77</c:v>
                </c:pt>
                <c:pt idx="3">
                  <c:v>0.77</c:v>
                </c:pt>
                <c:pt idx="4">
                  <c:v>0.75</c:v>
                </c:pt>
                <c:pt idx="5">
                  <c:v>0.72</c:v>
                </c:pt>
                <c:pt idx="6">
                  <c:v>0.71</c:v>
                </c:pt>
                <c:pt idx="7">
                  <c:v>0.72</c:v>
                </c:pt>
                <c:pt idx="8">
                  <c:v>0.73</c:v>
                </c:pt>
                <c:pt idx="9">
                  <c:v>0.74</c:v>
                </c:pt>
                <c:pt idx="10">
                  <c:v>0.73</c:v>
                </c:pt>
                <c:pt idx="11">
                  <c:v>0.74</c:v>
                </c:pt>
                <c:pt idx="12">
                  <c:v>0.74</c:v>
                </c:pt>
                <c:pt idx="13">
                  <c:v>0.75</c:v>
                </c:pt>
                <c:pt idx="14">
                  <c:v>0.77</c:v>
                </c:pt>
                <c:pt idx="15">
                  <c:v>0.77</c:v>
                </c:pt>
                <c:pt idx="16">
                  <c:v>0.77</c:v>
                </c:pt>
                <c:pt idx="17">
                  <c:v>0.77</c:v>
                </c:pt>
                <c:pt idx="18">
                  <c:v>0.77</c:v>
                </c:pt>
                <c:pt idx="19">
                  <c:v>0.77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0.52</c:v>
                </c:pt>
                <c:pt idx="1">
                  <c:v>0.52</c:v>
                </c:pt>
                <c:pt idx="2">
                  <c:v>0.53</c:v>
                </c:pt>
                <c:pt idx="3">
                  <c:v>0.52</c:v>
                </c:pt>
                <c:pt idx="4">
                  <c:v>0.51</c:v>
                </c:pt>
                <c:pt idx="5">
                  <c:v>0.55000000000000004</c:v>
                </c:pt>
                <c:pt idx="6">
                  <c:v>0.62</c:v>
                </c:pt>
                <c:pt idx="7">
                  <c:v>0.66</c:v>
                </c:pt>
                <c:pt idx="8">
                  <c:v>0.68</c:v>
                </c:pt>
                <c:pt idx="9">
                  <c:v>0.7</c:v>
                </c:pt>
                <c:pt idx="10">
                  <c:v>0.71</c:v>
                </c:pt>
                <c:pt idx="11">
                  <c:v>0.73</c:v>
                </c:pt>
                <c:pt idx="12">
                  <c:v>0.77</c:v>
                </c:pt>
                <c:pt idx="13">
                  <c:v>0.82</c:v>
                </c:pt>
                <c:pt idx="14">
                  <c:v>0.87</c:v>
                </c:pt>
                <c:pt idx="15">
                  <c:v>0.91</c:v>
                </c:pt>
                <c:pt idx="16">
                  <c:v>0.95</c:v>
                </c:pt>
                <c:pt idx="17">
                  <c:v>0.97</c:v>
                </c:pt>
                <c:pt idx="18">
                  <c:v>0.99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0.28000000000000003</c:v>
                </c:pt>
                <c:pt idx="2">
                  <c:v>0.28000000000000003</c:v>
                </c:pt>
                <c:pt idx="3">
                  <c:v>0.25</c:v>
                </c:pt>
                <c:pt idx="4">
                  <c:v>0.24</c:v>
                </c:pt>
                <c:pt idx="5">
                  <c:v>0.23</c:v>
                </c:pt>
                <c:pt idx="6">
                  <c:v>0.15</c:v>
                </c:pt>
                <c:pt idx="7">
                  <c:v>0.14000000000000001</c:v>
                </c:pt>
                <c:pt idx="8">
                  <c:v>0.1</c:v>
                </c:pt>
                <c:pt idx="9">
                  <c:v>0.1</c:v>
                </c:pt>
                <c:pt idx="10">
                  <c:v>0.11</c:v>
                </c:pt>
                <c:pt idx="11">
                  <c:v>0.12</c:v>
                </c:pt>
                <c:pt idx="12">
                  <c:v>0.16</c:v>
                </c:pt>
                <c:pt idx="13">
                  <c:v>0.16</c:v>
                </c:pt>
                <c:pt idx="14">
                  <c:v>0.17</c:v>
                </c:pt>
                <c:pt idx="15">
                  <c:v>0.19</c:v>
                </c:pt>
                <c:pt idx="16">
                  <c:v>0.2</c:v>
                </c:pt>
                <c:pt idx="17">
                  <c:v>0.24</c:v>
                </c:pt>
                <c:pt idx="18">
                  <c:v>0.27</c:v>
                </c:pt>
                <c:pt idx="19">
                  <c:v>0.3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0.4</c:v>
                </c:pt>
                <c:pt idx="1">
                  <c:v>0.46</c:v>
                </c:pt>
                <c:pt idx="2">
                  <c:v>0.46</c:v>
                </c:pt>
                <c:pt idx="3">
                  <c:v>0.46</c:v>
                </c:pt>
                <c:pt idx="4">
                  <c:v>0.46</c:v>
                </c:pt>
                <c:pt idx="5">
                  <c:v>0.46</c:v>
                </c:pt>
                <c:pt idx="6">
                  <c:v>0.46</c:v>
                </c:pt>
                <c:pt idx="7">
                  <c:v>0.46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0.46</c:v>
                </c:pt>
                <c:pt idx="13">
                  <c:v>0.46</c:v>
                </c:pt>
                <c:pt idx="14">
                  <c:v>0.46</c:v>
                </c:pt>
                <c:pt idx="15">
                  <c:v>0.46</c:v>
                </c:pt>
                <c:pt idx="16">
                  <c:v>0.46</c:v>
                </c:pt>
                <c:pt idx="17">
                  <c:v>0.46</c:v>
                </c:pt>
                <c:pt idx="18">
                  <c:v>0.46</c:v>
                </c:pt>
                <c:pt idx="19">
                  <c:v>0.45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0.8</c:v>
                </c:pt>
                <c:pt idx="1">
                  <c:v>0.89</c:v>
                </c:pt>
                <c:pt idx="2">
                  <c:v>0.89</c:v>
                </c:pt>
                <c:pt idx="3">
                  <c:v>0.89</c:v>
                </c:pt>
                <c:pt idx="4">
                  <c:v>1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0.89</c:v>
                </c:pt>
                <c:pt idx="10">
                  <c:v>0.89</c:v>
                </c:pt>
                <c:pt idx="11">
                  <c:v>0.89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0.12</c:v>
                </c:pt>
                <c:pt idx="1">
                  <c:v>0.06</c:v>
                </c:pt>
                <c:pt idx="2">
                  <c:v>0.54</c:v>
                </c:pt>
                <c:pt idx="3">
                  <c:v>0.03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0.01</c:v>
                </c:pt>
                <c:pt idx="9">
                  <c:v>0.02</c:v>
                </c:pt>
                <c:pt idx="10">
                  <c:v>0.02</c:v>
                </c:pt>
                <c:pt idx="11">
                  <c:v>0.02</c:v>
                </c:pt>
                <c:pt idx="12">
                  <c:v>0.04</c:v>
                </c:pt>
                <c:pt idx="13">
                  <c:v>7.0000000000000007E-2</c:v>
                </c:pt>
                <c:pt idx="14">
                  <c:v>0.09</c:v>
                </c:pt>
                <c:pt idx="15">
                  <c:v>0.09</c:v>
                </c:pt>
                <c:pt idx="16">
                  <c:v>0.11</c:v>
                </c:pt>
                <c:pt idx="17">
                  <c:v>0.14000000000000001</c:v>
                </c:pt>
                <c:pt idx="18">
                  <c:v>0.14000000000000001</c:v>
                </c:pt>
                <c:pt idx="19">
                  <c:v>0.14000000000000001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71718504"/>
        <c:axId val="571718896"/>
      </c:lineChart>
      <c:catAx>
        <c:axId val="57171850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571718896"/>
        <c:crosses val="autoZero"/>
        <c:auto val="1"/>
        <c:lblAlgn val="ctr"/>
        <c:lblOffset val="100"/>
        <c:noMultiLvlLbl val="0"/>
      </c:catAx>
      <c:valAx>
        <c:axId val="571718896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57171850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71719680"/>
        <c:axId val="571720072"/>
      </c:lineChart>
      <c:catAx>
        <c:axId val="57171968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571720072"/>
        <c:crosses val="autoZero"/>
        <c:auto val="1"/>
        <c:lblAlgn val="ctr"/>
        <c:lblOffset val="100"/>
        <c:noMultiLvlLbl val="0"/>
      </c:catAx>
      <c:valAx>
        <c:axId val="57172007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57171968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68.052586849999997</c:v>
                </c:pt>
                <c:pt idx="1">
                  <c:v>63.061107890000002</c:v>
                </c:pt>
                <c:pt idx="2">
                  <c:v>51.278103459999997</c:v>
                </c:pt>
                <c:pt idx="3">
                  <c:v>44.483501099999998</c:v>
                </c:pt>
                <c:pt idx="4">
                  <c:v>42.49487791</c:v>
                </c:pt>
                <c:pt idx="5">
                  <c:v>42.419076590000003</c:v>
                </c:pt>
                <c:pt idx="6">
                  <c:v>43.070466699999997</c:v>
                </c:pt>
                <c:pt idx="7">
                  <c:v>44.096786100000003</c:v>
                </c:pt>
                <c:pt idx="8">
                  <c:v>45.236831250000002</c:v>
                </c:pt>
                <c:pt idx="9">
                  <c:v>45.834309019999999</c:v>
                </c:pt>
                <c:pt idx="10">
                  <c:v>45.378888719999999</c:v>
                </c:pt>
                <c:pt idx="11">
                  <c:v>45.397725950000002</c:v>
                </c:pt>
                <c:pt idx="12">
                  <c:v>45.912627839999999</c:v>
                </c:pt>
                <c:pt idx="13">
                  <c:v>48.643374180000002</c:v>
                </c:pt>
                <c:pt idx="14">
                  <c:v>50.573873570000003</c:v>
                </c:pt>
                <c:pt idx="15">
                  <c:v>52.726645400000002</c:v>
                </c:pt>
                <c:pt idx="16">
                  <c:v>55.824438550000004</c:v>
                </c:pt>
                <c:pt idx="17">
                  <c:v>58.675603629999998</c:v>
                </c:pt>
                <c:pt idx="18">
                  <c:v>62.199916109999997</c:v>
                </c:pt>
                <c:pt idx="19">
                  <c:v>65.551813199999998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388.69034013999999</c:v>
                </c:pt>
                <c:pt idx="1">
                  <c:v>517.77372206999996</c:v>
                </c:pt>
                <c:pt idx="2">
                  <c:v>517.77372206999996</c:v>
                </c:pt>
                <c:pt idx="3">
                  <c:v>517.77372213000001</c:v>
                </c:pt>
                <c:pt idx="4">
                  <c:v>519.15936594000004</c:v>
                </c:pt>
                <c:pt idx="5">
                  <c:v>517.79226822999999</c:v>
                </c:pt>
                <c:pt idx="6">
                  <c:v>517.82182866999995</c:v>
                </c:pt>
                <c:pt idx="7">
                  <c:v>517.85138912000002</c:v>
                </c:pt>
                <c:pt idx="8">
                  <c:v>519.26685670999996</c:v>
                </c:pt>
                <c:pt idx="9">
                  <c:v>517.91051014000004</c:v>
                </c:pt>
                <c:pt idx="10">
                  <c:v>517.94007058</c:v>
                </c:pt>
                <c:pt idx="11">
                  <c:v>517.96963119999998</c:v>
                </c:pt>
                <c:pt idx="12">
                  <c:v>519.38542240000004</c:v>
                </c:pt>
                <c:pt idx="13">
                  <c:v>518.02875209000001</c:v>
                </c:pt>
                <c:pt idx="14">
                  <c:v>518.05831271</c:v>
                </c:pt>
                <c:pt idx="15">
                  <c:v>518.08787314999995</c:v>
                </c:pt>
                <c:pt idx="16">
                  <c:v>519.50398847999998</c:v>
                </c:pt>
                <c:pt idx="17">
                  <c:v>518.14699399999995</c:v>
                </c:pt>
                <c:pt idx="18">
                  <c:v>518.17655462000005</c:v>
                </c:pt>
                <c:pt idx="19">
                  <c:v>518.20611507000001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2.2516660000000001E-2</c:v>
                </c:pt>
                <c:pt idx="1">
                  <c:v>2.801414E-2</c:v>
                </c:pt>
                <c:pt idx="2">
                  <c:v>4.8423399999999998E-2</c:v>
                </c:pt>
                <c:pt idx="3">
                  <c:v>3.2203040000000002E-2</c:v>
                </c:pt>
                <c:pt idx="4">
                  <c:v>2.3377450000000001E-2</c:v>
                </c:pt>
                <c:pt idx="5">
                  <c:v>3.7874489999999997E-2</c:v>
                </c:pt>
                <c:pt idx="6">
                  <c:v>4.2782969999999997E-2</c:v>
                </c:pt>
                <c:pt idx="7">
                  <c:v>5.5009790000000003E-2</c:v>
                </c:pt>
                <c:pt idx="8">
                  <c:v>7.4558940000000004E-2</c:v>
                </c:pt>
                <c:pt idx="9">
                  <c:v>7.6570929999999995E-2</c:v>
                </c:pt>
                <c:pt idx="10">
                  <c:v>7.9651910000000006E-2</c:v>
                </c:pt>
                <c:pt idx="11">
                  <c:v>8.4506139999999993E-2</c:v>
                </c:pt>
                <c:pt idx="12">
                  <c:v>7.9778440000000006E-2</c:v>
                </c:pt>
                <c:pt idx="13">
                  <c:v>0.11736592</c:v>
                </c:pt>
                <c:pt idx="14">
                  <c:v>0.15644146</c:v>
                </c:pt>
                <c:pt idx="15">
                  <c:v>0.19588604000000001</c:v>
                </c:pt>
                <c:pt idx="16">
                  <c:v>0.23904623</c:v>
                </c:pt>
                <c:pt idx="17">
                  <c:v>0.28592476</c:v>
                </c:pt>
                <c:pt idx="18">
                  <c:v>0.27222644000000001</c:v>
                </c:pt>
                <c:pt idx="19">
                  <c:v>0.21710989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15.538</c:v>
                </c:pt>
                <c:pt idx="1">
                  <c:v>15.523999999999999</c:v>
                </c:pt>
                <c:pt idx="2">
                  <c:v>10.003</c:v>
                </c:pt>
                <c:pt idx="3">
                  <c:v>9.9522984399999999</c:v>
                </c:pt>
                <c:pt idx="4">
                  <c:v>9.9586730600000006</c:v>
                </c:pt>
                <c:pt idx="5">
                  <c:v>9.9028396000000001</c:v>
                </c:pt>
                <c:pt idx="6">
                  <c:v>9.8208126700000005</c:v>
                </c:pt>
                <c:pt idx="7">
                  <c:v>9.8764993699999994</c:v>
                </c:pt>
                <c:pt idx="8">
                  <c:v>9.9615926199999993</c:v>
                </c:pt>
                <c:pt idx="9">
                  <c:v>10.05253699</c:v>
                </c:pt>
                <c:pt idx="10">
                  <c:v>10.12169443</c:v>
                </c:pt>
                <c:pt idx="11">
                  <c:v>10.185879030000001</c:v>
                </c:pt>
                <c:pt idx="12">
                  <c:v>10.25901092</c:v>
                </c:pt>
                <c:pt idx="13">
                  <c:v>10.3385009</c:v>
                </c:pt>
                <c:pt idx="14">
                  <c:v>10.432216759999999</c:v>
                </c:pt>
                <c:pt idx="15">
                  <c:v>10.52724615</c:v>
                </c:pt>
                <c:pt idx="16">
                  <c:v>10.61374932</c:v>
                </c:pt>
                <c:pt idx="17">
                  <c:v>10.697486169999999</c:v>
                </c:pt>
                <c:pt idx="18">
                  <c:v>10.78587269</c:v>
                </c:pt>
                <c:pt idx="19">
                  <c:v>10.872833010000001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36.808</c:v>
                </c:pt>
                <c:pt idx="1">
                  <c:v>36.366999999999997</c:v>
                </c:pt>
                <c:pt idx="2">
                  <c:v>36.066000000000003</c:v>
                </c:pt>
                <c:pt idx="3">
                  <c:v>22.081</c:v>
                </c:pt>
                <c:pt idx="4">
                  <c:v>22.096</c:v>
                </c:pt>
                <c:pt idx="5">
                  <c:v>22.023</c:v>
                </c:pt>
                <c:pt idx="6">
                  <c:v>21.843</c:v>
                </c:pt>
                <c:pt idx="7">
                  <c:v>22.018999999999998</c:v>
                </c:pt>
                <c:pt idx="8">
                  <c:v>22.298999999999999</c:v>
                </c:pt>
                <c:pt idx="9">
                  <c:v>22.585999999999999</c:v>
                </c:pt>
                <c:pt idx="10">
                  <c:v>22.856000000000002</c:v>
                </c:pt>
                <c:pt idx="11">
                  <c:v>23.143999999999998</c:v>
                </c:pt>
                <c:pt idx="12">
                  <c:v>23.434999999999999</c:v>
                </c:pt>
                <c:pt idx="13">
                  <c:v>23.733000000000001</c:v>
                </c:pt>
                <c:pt idx="14">
                  <c:v>24.038</c:v>
                </c:pt>
                <c:pt idx="15">
                  <c:v>24.344000000000001</c:v>
                </c:pt>
                <c:pt idx="16">
                  <c:v>24.655000000000001</c:v>
                </c:pt>
                <c:pt idx="17">
                  <c:v>24.966999999999999</c:v>
                </c:pt>
                <c:pt idx="18">
                  <c:v>25.288</c:v>
                </c:pt>
                <c:pt idx="19">
                  <c:v>25.611000000000001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8.5869999999999997</c:v>
                </c:pt>
                <c:pt idx="1">
                  <c:v>8.6310000000000002</c:v>
                </c:pt>
                <c:pt idx="2">
                  <c:v>8.6219999999999999</c:v>
                </c:pt>
                <c:pt idx="3">
                  <c:v>8.5779999999999994</c:v>
                </c:pt>
                <c:pt idx="4">
                  <c:v>8.4870000000000001</c:v>
                </c:pt>
                <c:pt idx="5">
                  <c:v>8.375</c:v>
                </c:pt>
                <c:pt idx="6">
                  <c:v>8.3190000000000008</c:v>
                </c:pt>
                <c:pt idx="7">
                  <c:v>8.3469999999999995</c:v>
                </c:pt>
                <c:pt idx="8">
                  <c:v>8.4280000000000008</c:v>
                </c:pt>
                <c:pt idx="9">
                  <c:v>8.5060000000000002</c:v>
                </c:pt>
                <c:pt idx="10">
                  <c:v>8.5839999999999996</c:v>
                </c:pt>
                <c:pt idx="11">
                  <c:v>8.6579999999999995</c:v>
                </c:pt>
                <c:pt idx="12">
                  <c:v>8.7349999999999994</c:v>
                </c:pt>
                <c:pt idx="13">
                  <c:v>8.82</c:v>
                </c:pt>
                <c:pt idx="14">
                  <c:v>8.9109999999999996</c:v>
                </c:pt>
                <c:pt idx="15">
                  <c:v>9.0039999999999996</c:v>
                </c:pt>
                <c:pt idx="16">
                  <c:v>9.0960000000000001</c:v>
                </c:pt>
                <c:pt idx="17">
                  <c:v>9.1869999999999994</c:v>
                </c:pt>
                <c:pt idx="18">
                  <c:v>9.2789999999999999</c:v>
                </c:pt>
                <c:pt idx="19">
                  <c:v>9.3719999999999999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22.470031479999999</c:v>
                </c:pt>
                <c:pt idx="1">
                  <c:v>15.429453329999999</c:v>
                </c:pt>
                <c:pt idx="2">
                  <c:v>7.210229</c:v>
                </c:pt>
                <c:pt idx="3">
                  <c:v>7.3742725599999996</c:v>
                </c:pt>
                <c:pt idx="4">
                  <c:v>7.5613778600000003</c:v>
                </c:pt>
                <c:pt idx="5">
                  <c:v>7.5090182900000002</c:v>
                </c:pt>
                <c:pt idx="6">
                  <c:v>7.3874408999999996</c:v>
                </c:pt>
                <c:pt idx="7">
                  <c:v>7.52068812</c:v>
                </c:pt>
                <c:pt idx="8">
                  <c:v>7.2365354000000002</c:v>
                </c:pt>
                <c:pt idx="9">
                  <c:v>7.6628990699999999</c:v>
                </c:pt>
                <c:pt idx="10">
                  <c:v>7.4252693499999998</c:v>
                </c:pt>
                <c:pt idx="11">
                  <c:v>7.5096850100000001</c:v>
                </c:pt>
                <c:pt idx="12">
                  <c:v>7.9700529800000002</c:v>
                </c:pt>
                <c:pt idx="13">
                  <c:v>9.2468495900000001</c:v>
                </c:pt>
                <c:pt idx="14">
                  <c:v>11.534714709999999</c:v>
                </c:pt>
                <c:pt idx="15">
                  <c:v>13.772539829999999</c:v>
                </c:pt>
                <c:pt idx="16">
                  <c:v>16.31248763</c:v>
                </c:pt>
                <c:pt idx="17">
                  <c:v>18.78021386</c:v>
                </c:pt>
                <c:pt idx="18">
                  <c:v>19.421546190000001</c:v>
                </c:pt>
                <c:pt idx="19">
                  <c:v>19.620816319999999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305.17846538999999</c:v>
                </c:pt>
                <c:pt idx="1">
                  <c:v>389.23471970999998</c:v>
                </c:pt>
                <c:pt idx="2">
                  <c:v>431.48584477999998</c:v>
                </c:pt>
                <c:pt idx="3">
                  <c:v>440.17431497000001</c:v>
                </c:pt>
                <c:pt idx="4">
                  <c:v>441.35310157999999</c:v>
                </c:pt>
                <c:pt idx="5">
                  <c:v>438.62975418000002</c:v>
                </c:pt>
                <c:pt idx="6">
                  <c:v>438.62975418000002</c:v>
                </c:pt>
                <c:pt idx="7">
                  <c:v>438.27871777000001</c:v>
                </c:pt>
                <c:pt idx="8">
                  <c:v>439.45231092</c:v>
                </c:pt>
                <c:pt idx="9">
                  <c:v>437.57087421</c:v>
                </c:pt>
                <c:pt idx="10">
                  <c:v>435.47042532</c:v>
                </c:pt>
                <c:pt idx="11">
                  <c:v>435.47042532</c:v>
                </c:pt>
                <c:pt idx="12">
                  <c:v>436.63632452000002</c:v>
                </c:pt>
                <c:pt idx="13">
                  <c:v>435.47042532</c:v>
                </c:pt>
                <c:pt idx="14">
                  <c:v>434.50067962000003</c:v>
                </c:pt>
                <c:pt idx="15">
                  <c:v>431.62306503000002</c:v>
                </c:pt>
                <c:pt idx="16">
                  <c:v>432.77842356000002</c:v>
                </c:pt>
                <c:pt idx="17">
                  <c:v>431.62306503000002</c:v>
                </c:pt>
                <c:pt idx="18">
                  <c:v>431.62306503000002</c:v>
                </c:pt>
                <c:pt idx="19">
                  <c:v>431.62306503000002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0.66505773999999995</c:v>
                </c:pt>
                <c:pt idx="1">
                  <c:v>0.63280287000000002</c:v>
                </c:pt>
                <c:pt idx="2">
                  <c:v>0.61504632999999997</c:v>
                </c:pt>
                <c:pt idx="3">
                  <c:v>0.64379297000000002</c:v>
                </c:pt>
                <c:pt idx="4">
                  <c:v>0.64076732000000003</c:v>
                </c:pt>
                <c:pt idx="5">
                  <c:v>0.66807477000000004</c:v>
                </c:pt>
                <c:pt idx="6">
                  <c:v>0.64336070000000001</c:v>
                </c:pt>
                <c:pt idx="7">
                  <c:v>0.79478583999999997</c:v>
                </c:pt>
                <c:pt idx="8">
                  <c:v>0.97027028999999998</c:v>
                </c:pt>
                <c:pt idx="9">
                  <c:v>1.2329189</c:v>
                </c:pt>
                <c:pt idx="10">
                  <c:v>1.32530573</c:v>
                </c:pt>
                <c:pt idx="11">
                  <c:v>1.2408810400000001</c:v>
                </c:pt>
                <c:pt idx="12">
                  <c:v>1.5678083300000001</c:v>
                </c:pt>
                <c:pt idx="13">
                  <c:v>2.0828542799999998</c:v>
                </c:pt>
                <c:pt idx="14">
                  <c:v>3.0912640599999999</c:v>
                </c:pt>
                <c:pt idx="15">
                  <c:v>3.2075545299999999</c:v>
                </c:pt>
                <c:pt idx="16">
                  <c:v>3.90093991</c:v>
                </c:pt>
                <c:pt idx="17">
                  <c:v>3.6770699599999999</c:v>
                </c:pt>
                <c:pt idx="18">
                  <c:v>4.4208270599999997</c:v>
                </c:pt>
                <c:pt idx="19">
                  <c:v>4.6114932199999998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50.539470000000001</c:v>
                </c:pt>
                <c:pt idx="1">
                  <c:v>50.094430000000003</c:v>
                </c:pt>
                <c:pt idx="2">
                  <c:v>49.687240000000003</c:v>
                </c:pt>
                <c:pt idx="3">
                  <c:v>50.219009999999997</c:v>
                </c:pt>
                <c:pt idx="4">
                  <c:v>50.369459999999997</c:v>
                </c:pt>
                <c:pt idx="5">
                  <c:v>50.428789999999999</c:v>
                </c:pt>
                <c:pt idx="6">
                  <c:v>50.262120000000003</c:v>
                </c:pt>
                <c:pt idx="7">
                  <c:v>50.487119999999997</c:v>
                </c:pt>
                <c:pt idx="8">
                  <c:v>50.759320000000002</c:v>
                </c:pt>
                <c:pt idx="9">
                  <c:v>51.048729999999999</c:v>
                </c:pt>
                <c:pt idx="10">
                  <c:v>51.305190000000003</c:v>
                </c:pt>
                <c:pt idx="11">
                  <c:v>51.578389999999999</c:v>
                </c:pt>
                <c:pt idx="12">
                  <c:v>51.878810000000001</c:v>
                </c:pt>
                <c:pt idx="13">
                  <c:v>52.174059999999997</c:v>
                </c:pt>
                <c:pt idx="14">
                  <c:v>52.499769999999998</c:v>
                </c:pt>
                <c:pt idx="15">
                  <c:v>52.822650000000003</c:v>
                </c:pt>
                <c:pt idx="16">
                  <c:v>53.138710000000003</c:v>
                </c:pt>
                <c:pt idx="17">
                  <c:v>53.466650000000001</c:v>
                </c:pt>
                <c:pt idx="18">
                  <c:v>53.80997</c:v>
                </c:pt>
                <c:pt idx="19">
                  <c:v>54.17521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13.818423989999999</c:v>
                </c:pt>
                <c:pt idx="1">
                  <c:v>13.792691980000001</c:v>
                </c:pt>
                <c:pt idx="2">
                  <c:v>13.767081259999999</c:v>
                </c:pt>
                <c:pt idx="3">
                  <c:v>13.67338125</c:v>
                </c:pt>
                <c:pt idx="4">
                  <c:v>13.6293074</c:v>
                </c:pt>
                <c:pt idx="5">
                  <c:v>13.596648780000001</c:v>
                </c:pt>
                <c:pt idx="6">
                  <c:v>13.467645559999999</c:v>
                </c:pt>
                <c:pt idx="7">
                  <c:v>13.535302059999999</c:v>
                </c:pt>
                <c:pt idx="8">
                  <c:v>13.618366419999999</c:v>
                </c:pt>
                <c:pt idx="9">
                  <c:v>13.738948600000001</c:v>
                </c:pt>
                <c:pt idx="10">
                  <c:v>13.72647926</c:v>
                </c:pt>
                <c:pt idx="11">
                  <c:v>13.715878829999999</c:v>
                </c:pt>
                <c:pt idx="12">
                  <c:v>13.682685149999999</c:v>
                </c:pt>
                <c:pt idx="13">
                  <c:v>13.69286765</c:v>
                </c:pt>
                <c:pt idx="14">
                  <c:v>13.70351717</c:v>
                </c:pt>
                <c:pt idx="15">
                  <c:v>13.688740839999999</c:v>
                </c:pt>
                <c:pt idx="16">
                  <c:v>13.76900848</c:v>
                </c:pt>
                <c:pt idx="17">
                  <c:v>13.73988368</c:v>
                </c:pt>
                <c:pt idx="18">
                  <c:v>13.767409049999999</c:v>
                </c:pt>
                <c:pt idx="19">
                  <c:v>13.77653632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15.87816449</c:v>
                </c:pt>
                <c:pt idx="1">
                  <c:v>14.21604263</c:v>
                </c:pt>
                <c:pt idx="2">
                  <c:v>14.073909840000001</c:v>
                </c:pt>
                <c:pt idx="3">
                  <c:v>13.619949399999999</c:v>
                </c:pt>
                <c:pt idx="4">
                  <c:v>13.930376280000001</c:v>
                </c:pt>
                <c:pt idx="5">
                  <c:v>13.76825723</c:v>
                </c:pt>
                <c:pt idx="6">
                  <c:v>14.3411045</c:v>
                </c:pt>
                <c:pt idx="7">
                  <c:v>13.93605408</c:v>
                </c:pt>
                <c:pt idx="8">
                  <c:v>13.98804511</c:v>
                </c:pt>
                <c:pt idx="9">
                  <c:v>13.86663472</c:v>
                </c:pt>
                <c:pt idx="10">
                  <c:v>13.930724319999999</c:v>
                </c:pt>
                <c:pt idx="11">
                  <c:v>14.16174644</c:v>
                </c:pt>
                <c:pt idx="12">
                  <c:v>13.97250446</c:v>
                </c:pt>
                <c:pt idx="13">
                  <c:v>14.29023452</c:v>
                </c:pt>
                <c:pt idx="14">
                  <c:v>13.829966410000001</c:v>
                </c:pt>
                <c:pt idx="15">
                  <c:v>13.984420200000001</c:v>
                </c:pt>
                <c:pt idx="16">
                  <c:v>14.02379835</c:v>
                </c:pt>
                <c:pt idx="17">
                  <c:v>14.10111822</c:v>
                </c:pt>
                <c:pt idx="18">
                  <c:v>14.29241959</c:v>
                </c:pt>
                <c:pt idx="19">
                  <c:v>15.468757630000001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28.51567373</c:v>
                </c:pt>
                <c:pt idx="1">
                  <c:v>22.225559459999999</c:v>
                </c:pt>
                <c:pt idx="2">
                  <c:v>17.913884670000002</c:v>
                </c:pt>
                <c:pt idx="3">
                  <c:v>18.36493703</c:v>
                </c:pt>
                <c:pt idx="4">
                  <c:v>18.2818085</c:v>
                </c:pt>
                <c:pt idx="5">
                  <c:v>18.53501077</c:v>
                </c:pt>
                <c:pt idx="6">
                  <c:v>18.28907225</c:v>
                </c:pt>
                <c:pt idx="7">
                  <c:v>18.784752050000002</c:v>
                </c:pt>
                <c:pt idx="8">
                  <c:v>18.520475210000001</c:v>
                </c:pt>
                <c:pt idx="9">
                  <c:v>19.343413869999999</c:v>
                </c:pt>
                <c:pt idx="10">
                  <c:v>19.32036639</c:v>
                </c:pt>
                <c:pt idx="11">
                  <c:v>19.35639115</c:v>
                </c:pt>
                <c:pt idx="12">
                  <c:v>19.533118600000002</c:v>
                </c:pt>
                <c:pt idx="13">
                  <c:v>19.702438579999999</c:v>
                </c:pt>
                <c:pt idx="14">
                  <c:v>20.809584640000001</c:v>
                </c:pt>
                <c:pt idx="15">
                  <c:v>21.900087360000001</c:v>
                </c:pt>
                <c:pt idx="16">
                  <c:v>23.369890430000002</c:v>
                </c:pt>
                <c:pt idx="17">
                  <c:v>24.789998010000001</c:v>
                </c:pt>
                <c:pt idx="18">
                  <c:v>25.353021760000001</c:v>
                </c:pt>
                <c:pt idx="19">
                  <c:v>23.60647367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159.84597137</c:v>
                </c:pt>
                <c:pt idx="1">
                  <c:v>158.97969062999999</c:v>
                </c:pt>
                <c:pt idx="2">
                  <c:v>155.78219024000001</c:v>
                </c:pt>
                <c:pt idx="3">
                  <c:v>154.60004817999999</c:v>
                </c:pt>
                <c:pt idx="4">
                  <c:v>153.62350721000001</c:v>
                </c:pt>
                <c:pt idx="5">
                  <c:v>152.14228258</c:v>
                </c:pt>
                <c:pt idx="6">
                  <c:v>151.00903296000001</c:v>
                </c:pt>
                <c:pt idx="7">
                  <c:v>151.61722621999999</c:v>
                </c:pt>
                <c:pt idx="8">
                  <c:v>152.53353182000001</c:v>
                </c:pt>
                <c:pt idx="9">
                  <c:v>153.22537815999999</c:v>
                </c:pt>
                <c:pt idx="10">
                  <c:v>153.47941999</c:v>
                </c:pt>
                <c:pt idx="11">
                  <c:v>153.58420294000001</c:v>
                </c:pt>
                <c:pt idx="12">
                  <c:v>153.79037166000001</c:v>
                </c:pt>
                <c:pt idx="13">
                  <c:v>154.56207900000001</c:v>
                </c:pt>
                <c:pt idx="14">
                  <c:v>155.05958959</c:v>
                </c:pt>
                <c:pt idx="15">
                  <c:v>155.93240623</c:v>
                </c:pt>
                <c:pt idx="16">
                  <c:v>157.11673553</c:v>
                </c:pt>
                <c:pt idx="17">
                  <c:v>157.62017854999999</c:v>
                </c:pt>
                <c:pt idx="18">
                  <c:v>158.76579447</c:v>
                </c:pt>
                <c:pt idx="19">
                  <c:v>159.36959075999999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6.43</c:v>
                </c:pt>
                <c:pt idx="1">
                  <c:v>6.3579999999999997</c:v>
                </c:pt>
                <c:pt idx="2">
                  <c:v>6.2910000000000004</c:v>
                </c:pt>
                <c:pt idx="3">
                  <c:v>6.25</c:v>
                </c:pt>
                <c:pt idx="4">
                  <c:v>6.4189999999999996</c:v>
                </c:pt>
                <c:pt idx="5">
                  <c:v>6.569</c:v>
                </c:pt>
                <c:pt idx="6">
                  <c:v>6.68</c:v>
                </c:pt>
                <c:pt idx="7">
                  <c:v>6.694</c:v>
                </c:pt>
                <c:pt idx="8">
                  <c:v>6.7149999999999999</c:v>
                </c:pt>
                <c:pt idx="9">
                  <c:v>6.7370000000000001</c:v>
                </c:pt>
                <c:pt idx="10">
                  <c:v>6.7560000000000002</c:v>
                </c:pt>
                <c:pt idx="11">
                  <c:v>6.7779999999999996</c:v>
                </c:pt>
                <c:pt idx="12">
                  <c:v>6.8010000000000002</c:v>
                </c:pt>
                <c:pt idx="13">
                  <c:v>6.8259999999999996</c:v>
                </c:pt>
                <c:pt idx="14">
                  <c:v>6.8520000000000003</c:v>
                </c:pt>
                <c:pt idx="15">
                  <c:v>6.8780000000000001</c:v>
                </c:pt>
                <c:pt idx="16">
                  <c:v>6.9050000000000002</c:v>
                </c:pt>
                <c:pt idx="17">
                  <c:v>6.9329999999999998</c:v>
                </c:pt>
                <c:pt idx="18">
                  <c:v>6.9770000000000003</c:v>
                </c:pt>
                <c:pt idx="19">
                  <c:v>7.0229999999999997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29.515000000000001</c:v>
                </c:pt>
                <c:pt idx="1">
                  <c:v>28.260999999999999</c:v>
                </c:pt>
                <c:pt idx="2">
                  <c:v>28.131</c:v>
                </c:pt>
                <c:pt idx="3">
                  <c:v>28.082999999999998</c:v>
                </c:pt>
                <c:pt idx="4">
                  <c:v>30.893000000000001</c:v>
                </c:pt>
                <c:pt idx="5">
                  <c:v>30.387</c:v>
                </c:pt>
                <c:pt idx="6">
                  <c:v>27.516999999999999</c:v>
                </c:pt>
                <c:pt idx="7">
                  <c:v>27.672000000000001</c:v>
                </c:pt>
                <c:pt idx="8">
                  <c:v>27.367000000000001</c:v>
                </c:pt>
                <c:pt idx="9">
                  <c:v>27.579000000000001</c:v>
                </c:pt>
                <c:pt idx="10">
                  <c:v>27.768000000000001</c:v>
                </c:pt>
                <c:pt idx="11">
                  <c:v>27.984000000000002</c:v>
                </c:pt>
                <c:pt idx="12">
                  <c:v>28.196000000000002</c:v>
                </c:pt>
                <c:pt idx="13">
                  <c:v>28.398</c:v>
                </c:pt>
                <c:pt idx="14">
                  <c:v>28.608000000000001</c:v>
                </c:pt>
                <c:pt idx="15">
                  <c:v>28.820000010000001</c:v>
                </c:pt>
                <c:pt idx="16">
                  <c:v>29.036000000000001</c:v>
                </c:pt>
                <c:pt idx="17">
                  <c:v>29.254000000000001</c:v>
                </c:pt>
                <c:pt idx="18">
                  <c:v>29.484000000000002</c:v>
                </c:pt>
                <c:pt idx="19">
                  <c:v>29.715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2.6315759000000001</c:v>
                </c:pt>
                <c:pt idx="1">
                  <c:v>2.5640492400000001</c:v>
                </c:pt>
                <c:pt idx="2">
                  <c:v>2.54974224</c:v>
                </c:pt>
                <c:pt idx="3">
                  <c:v>2.4871147300000001</c:v>
                </c:pt>
                <c:pt idx="4">
                  <c:v>2.4594427099999998</c:v>
                </c:pt>
                <c:pt idx="5">
                  <c:v>2.4555162199999998</c:v>
                </c:pt>
                <c:pt idx="6">
                  <c:v>2.4319738599999998</c:v>
                </c:pt>
                <c:pt idx="7">
                  <c:v>2.46926764</c:v>
                </c:pt>
                <c:pt idx="8">
                  <c:v>2.4981434600000001</c:v>
                </c:pt>
                <c:pt idx="9">
                  <c:v>2.5021395399999999</c:v>
                </c:pt>
                <c:pt idx="10">
                  <c:v>2.5371852000000001</c:v>
                </c:pt>
                <c:pt idx="11">
                  <c:v>2.53347298</c:v>
                </c:pt>
                <c:pt idx="12">
                  <c:v>2.5220921999999999</c:v>
                </c:pt>
                <c:pt idx="13">
                  <c:v>2.53734759</c:v>
                </c:pt>
                <c:pt idx="14">
                  <c:v>2.45808545</c:v>
                </c:pt>
                <c:pt idx="15">
                  <c:v>2.4271052900000001</c:v>
                </c:pt>
                <c:pt idx="16">
                  <c:v>2.45227773</c:v>
                </c:pt>
                <c:pt idx="17">
                  <c:v>2.44093618</c:v>
                </c:pt>
                <c:pt idx="18">
                  <c:v>2.4601399000000002</c:v>
                </c:pt>
                <c:pt idx="19">
                  <c:v>2.4492671600000002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41.736282289999998</c:v>
                </c:pt>
                <c:pt idx="1">
                  <c:v>39.62671211</c:v>
                </c:pt>
                <c:pt idx="2">
                  <c:v>38.044790859999999</c:v>
                </c:pt>
                <c:pt idx="3">
                  <c:v>39.459460249999999</c:v>
                </c:pt>
                <c:pt idx="4">
                  <c:v>39.076279309999997</c:v>
                </c:pt>
                <c:pt idx="5">
                  <c:v>39.192918540000001</c:v>
                </c:pt>
                <c:pt idx="6">
                  <c:v>39.213978910000002</c:v>
                </c:pt>
                <c:pt idx="7">
                  <c:v>38.657099680000002</c:v>
                </c:pt>
                <c:pt idx="8">
                  <c:v>38.885271279999998</c:v>
                </c:pt>
                <c:pt idx="9">
                  <c:v>38.756384709999999</c:v>
                </c:pt>
                <c:pt idx="10">
                  <c:v>39.0641903</c:v>
                </c:pt>
                <c:pt idx="11">
                  <c:v>40.130766459999997</c:v>
                </c:pt>
                <c:pt idx="12">
                  <c:v>41.019807319999998</c:v>
                </c:pt>
                <c:pt idx="13">
                  <c:v>39.442439299999997</c:v>
                </c:pt>
                <c:pt idx="14">
                  <c:v>40.03718791</c:v>
                </c:pt>
                <c:pt idx="15">
                  <c:v>40.33973804</c:v>
                </c:pt>
                <c:pt idx="16">
                  <c:v>39.777970750000001</c:v>
                </c:pt>
                <c:pt idx="17">
                  <c:v>41.037929079999998</c:v>
                </c:pt>
                <c:pt idx="18">
                  <c:v>40.729479679999997</c:v>
                </c:pt>
                <c:pt idx="19">
                  <c:v>40.33208226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474.03371813000001</c:v>
                </c:pt>
                <c:pt idx="1">
                  <c:v>482.50162571999999</c:v>
                </c:pt>
                <c:pt idx="2">
                  <c:v>482.50162571999999</c:v>
                </c:pt>
                <c:pt idx="3">
                  <c:v>482.50162556999999</c:v>
                </c:pt>
                <c:pt idx="4">
                  <c:v>483.79301758000003</c:v>
                </c:pt>
                <c:pt idx="5">
                  <c:v>482.47407996999999</c:v>
                </c:pt>
                <c:pt idx="6">
                  <c:v>482.43017502999999</c:v>
                </c:pt>
                <c:pt idx="7">
                  <c:v>482.38627007999997</c:v>
                </c:pt>
                <c:pt idx="8">
                  <c:v>483.63336643000002</c:v>
                </c:pt>
                <c:pt idx="9">
                  <c:v>482.29846058999999</c:v>
                </c:pt>
                <c:pt idx="10">
                  <c:v>482.25455563999998</c:v>
                </c:pt>
                <c:pt idx="11">
                  <c:v>482.21065074000001</c:v>
                </c:pt>
                <c:pt idx="12">
                  <c:v>483.45726572000001</c:v>
                </c:pt>
                <c:pt idx="13">
                  <c:v>482.12284103000002</c:v>
                </c:pt>
                <c:pt idx="14">
                  <c:v>482.07893608000001</c:v>
                </c:pt>
                <c:pt idx="15">
                  <c:v>482.03503131000002</c:v>
                </c:pt>
                <c:pt idx="16">
                  <c:v>483.28116513999998</c:v>
                </c:pt>
                <c:pt idx="17">
                  <c:v>481.94722164000001</c:v>
                </c:pt>
                <c:pt idx="18">
                  <c:v>481.9033167</c:v>
                </c:pt>
                <c:pt idx="19">
                  <c:v>481.45297477999998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95.944273519999996</c:v>
                </c:pt>
                <c:pt idx="1">
                  <c:v>96.291423249999994</c:v>
                </c:pt>
                <c:pt idx="2">
                  <c:v>91.322421309999996</c:v>
                </c:pt>
                <c:pt idx="3">
                  <c:v>87.37912919</c:v>
                </c:pt>
                <c:pt idx="4">
                  <c:v>87.044676960000004</c:v>
                </c:pt>
                <c:pt idx="5">
                  <c:v>86.554715400000006</c:v>
                </c:pt>
                <c:pt idx="6">
                  <c:v>86.760045210000001</c:v>
                </c:pt>
                <c:pt idx="7">
                  <c:v>88.550864799999999</c:v>
                </c:pt>
                <c:pt idx="8">
                  <c:v>89.96001072</c:v>
                </c:pt>
                <c:pt idx="9">
                  <c:v>91.097837310000003</c:v>
                </c:pt>
                <c:pt idx="10">
                  <c:v>91.70358976</c:v>
                </c:pt>
                <c:pt idx="11">
                  <c:v>92.775891430000001</c:v>
                </c:pt>
                <c:pt idx="12">
                  <c:v>95.070262060000005</c:v>
                </c:pt>
                <c:pt idx="13">
                  <c:v>97.823163280000003</c:v>
                </c:pt>
                <c:pt idx="14">
                  <c:v>101.45631653</c:v>
                </c:pt>
                <c:pt idx="15">
                  <c:v>105.43362406</c:v>
                </c:pt>
                <c:pt idx="16">
                  <c:v>109.47551333</c:v>
                </c:pt>
                <c:pt idx="17">
                  <c:v>112.73545682</c:v>
                </c:pt>
                <c:pt idx="18">
                  <c:v>118.9606354</c:v>
                </c:pt>
                <c:pt idx="19">
                  <c:v>125.58761459999999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6.6909999999999998</c:v>
                </c:pt>
                <c:pt idx="1">
                  <c:v>6.7679999999999998</c:v>
                </c:pt>
                <c:pt idx="2">
                  <c:v>6.7859999999999996</c:v>
                </c:pt>
                <c:pt idx="3">
                  <c:v>6.8440000000000003</c:v>
                </c:pt>
                <c:pt idx="4">
                  <c:v>6.8949999999999996</c:v>
                </c:pt>
                <c:pt idx="5">
                  <c:v>6.9390000000000001</c:v>
                </c:pt>
                <c:pt idx="6">
                  <c:v>6.9770000000000003</c:v>
                </c:pt>
                <c:pt idx="7">
                  <c:v>7.01</c:v>
                </c:pt>
                <c:pt idx="8">
                  <c:v>7.0380000000000003</c:v>
                </c:pt>
                <c:pt idx="9">
                  <c:v>7.0609999999999999</c:v>
                </c:pt>
                <c:pt idx="10">
                  <c:v>7.0789999999999997</c:v>
                </c:pt>
                <c:pt idx="11">
                  <c:v>7.0919999999999996</c:v>
                </c:pt>
                <c:pt idx="12">
                  <c:v>7.1</c:v>
                </c:pt>
                <c:pt idx="13">
                  <c:v>7.1059999999999999</c:v>
                </c:pt>
                <c:pt idx="14">
                  <c:v>7.109</c:v>
                </c:pt>
                <c:pt idx="15">
                  <c:v>7.1109999999999998</c:v>
                </c:pt>
                <c:pt idx="16">
                  <c:v>7.1130000000000004</c:v>
                </c:pt>
                <c:pt idx="17">
                  <c:v>7.1139999999999999</c:v>
                </c:pt>
                <c:pt idx="18">
                  <c:v>7.1139999999999999</c:v>
                </c:pt>
                <c:pt idx="19">
                  <c:v>7.1130000000000004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6.4368706700000002</c:v>
                </c:pt>
                <c:pt idx="1">
                  <c:v>6.5154518100000001</c:v>
                </c:pt>
                <c:pt idx="2">
                  <c:v>6.7499554599999998</c:v>
                </c:pt>
                <c:pt idx="3">
                  <c:v>6.5596305700000004</c:v>
                </c:pt>
                <c:pt idx="4">
                  <c:v>6.3623192399999997</c:v>
                </c:pt>
                <c:pt idx="5">
                  <c:v>6.9644440699999999</c:v>
                </c:pt>
                <c:pt idx="6">
                  <c:v>8.6433243700000002</c:v>
                </c:pt>
                <c:pt idx="7">
                  <c:v>9.7020042800000006</c:v>
                </c:pt>
                <c:pt idx="8">
                  <c:v>10.246376890000001</c:v>
                </c:pt>
                <c:pt idx="9">
                  <c:v>10.788127530000001</c:v>
                </c:pt>
                <c:pt idx="10">
                  <c:v>11.09947762</c:v>
                </c:pt>
                <c:pt idx="11">
                  <c:v>11.81398237</c:v>
                </c:pt>
                <c:pt idx="12">
                  <c:v>12.779221359999999</c:v>
                </c:pt>
                <c:pt idx="13">
                  <c:v>14.61579538</c:v>
                </c:pt>
                <c:pt idx="14">
                  <c:v>16.368692249999999</c:v>
                </c:pt>
                <c:pt idx="15">
                  <c:v>17.834471740000001</c:v>
                </c:pt>
                <c:pt idx="16">
                  <c:v>19.411976379999999</c:v>
                </c:pt>
                <c:pt idx="17">
                  <c:v>20.905880639999999</c:v>
                </c:pt>
                <c:pt idx="18">
                  <c:v>29.116575319999999</c:v>
                </c:pt>
                <c:pt idx="19">
                  <c:v>39.74236054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0.20928505999999999</c:v>
                </c:pt>
                <c:pt idx="1">
                  <c:v>0.1063339</c:v>
                </c:pt>
                <c:pt idx="2">
                  <c:v>0.16672711000000001</c:v>
                </c:pt>
                <c:pt idx="3">
                  <c:v>0.11522209</c:v>
                </c:pt>
                <c:pt idx="4">
                  <c:v>8.248838E-2</c:v>
                </c:pt>
                <c:pt idx="5">
                  <c:v>0.11685819</c:v>
                </c:pt>
                <c:pt idx="6">
                  <c:v>0.47102923000000002</c:v>
                </c:pt>
                <c:pt idx="7">
                  <c:v>1.26130787</c:v>
                </c:pt>
                <c:pt idx="8">
                  <c:v>1.68253312</c:v>
                </c:pt>
                <c:pt idx="9">
                  <c:v>1.97135474</c:v>
                </c:pt>
                <c:pt idx="10">
                  <c:v>1.9427287099999999</c:v>
                </c:pt>
                <c:pt idx="11">
                  <c:v>1.72886819</c:v>
                </c:pt>
                <c:pt idx="12">
                  <c:v>1.4171564299999999</c:v>
                </c:pt>
                <c:pt idx="13">
                  <c:v>1.6595281799999999</c:v>
                </c:pt>
                <c:pt idx="14">
                  <c:v>1.41675079</c:v>
                </c:pt>
                <c:pt idx="15">
                  <c:v>1.35083522</c:v>
                </c:pt>
                <c:pt idx="16">
                  <c:v>1.42207306</c:v>
                </c:pt>
                <c:pt idx="17">
                  <c:v>1.61819527</c:v>
                </c:pt>
                <c:pt idx="18">
                  <c:v>1.8465909899999999</c:v>
                </c:pt>
                <c:pt idx="19">
                  <c:v>3.2617377799999998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12.073</c:v>
                </c:pt>
                <c:pt idx="1">
                  <c:v>12.117000000000001</c:v>
                </c:pt>
                <c:pt idx="2">
                  <c:v>12.111000000000001</c:v>
                </c:pt>
                <c:pt idx="3">
                  <c:v>12.081</c:v>
                </c:pt>
                <c:pt idx="4">
                  <c:v>12.025</c:v>
                </c:pt>
                <c:pt idx="5">
                  <c:v>11.935</c:v>
                </c:pt>
                <c:pt idx="6">
                  <c:v>11.865</c:v>
                </c:pt>
                <c:pt idx="7">
                  <c:v>11.906000000000001</c:v>
                </c:pt>
                <c:pt idx="8">
                  <c:v>11.999000000000001</c:v>
                </c:pt>
                <c:pt idx="9">
                  <c:v>12.087</c:v>
                </c:pt>
                <c:pt idx="10">
                  <c:v>12.173</c:v>
                </c:pt>
                <c:pt idx="11">
                  <c:v>12.256</c:v>
                </c:pt>
                <c:pt idx="12">
                  <c:v>12.343</c:v>
                </c:pt>
                <c:pt idx="13">
                  <c:v>12.435</c:v>
                </c:pt>
                <c:pt idx="14">
                  <c:v>12.532999999999999</c:v>
                </c:pt>
                <c:pt idx="15">
                  <c:v>12.632</c:v>
                </c:pt>
                <c:pt idx="16">
                  <c:v>12.731</c:v>
                </c:pt>
                <c:pt idx="17">
                  <c:v>12.827</c:v>
                </c:pt>
                <c:pt idx="18">
                  <c:v>12.927</c:v>
                </c:pt>
                <c:pt idx="19" formatCode="General">
                  <c:v>13.026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51198560"/>
        <c:axId val="451198952"/>
      </c:barChart>
      <c:catAx>
        <c:axId val="45119856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51198952"/>
        <c:crosses val="autoZero"/>
        <c:auto val="1"/>
        <c:lblAlgn val="ctr"/>
        <c:lblOffset val="100"/>
        <c:noMultiLvlLbl val="0"/>
      </c:catAx>
      <c:valAx>
        <c:axId val="451198952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5119856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19050</xdr:colOff>
      <xdr:row>1</xdr:row>
      <xdr:rowOff>14286</xdr:rowOff>
    </xdr:from>
    <xdr:to>
      <xdr:col>17</xdr:col>
      <xdr:colOff>381000</xdr:colOff>
      <xdr:row>28</xdr:row>
      <xdr:rowOff>123825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831395" y="4837340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workbookViewId="0">
      <selection activeCell="B10" sqref="B10"/>
    </sheetView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287</v>
      </c>
    </row>
    <row r="8" spans="2:2" x14ac:dyDescent="0.25">
      <c r="B8" s="4" t="s">
        <v>133</v>
      </c>
    </row>
    <row r="9" spans="2:2" x14ac:dyDescent="0.25">
      <c r="B9" s="4" t="s">
        <v>288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workbookViewId="0">
      <selection activeCell="A11" sqref="A11"/>
    </sheetView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289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289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290</v>
      </c>
      <c r="B30" s="10" t="s">
        <v>290</v>
      </c>
      <c r="C30" s="10" t="s">
        <v>291</v>
      </c>
      <c r="D30" s="10" t="s">
        <v>292</v>
      </c>
      <c r="E30" s="10" t="s">
        <v>293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E25" sqref="E25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145</v>
      </c>
      <c r="C2" s="11" t="s">
        <v>146</v>
      </c>
      <c r="D2" s="11" t="s">
        <v>147</v>
      </c>
      <c r="E2" s="11" t="s">
        <v>148</v>
      </c>
      <c r="F2" s="11" t="s">
        <v>149</v>
      </c>
      <c r="G2" s="11" t="s">
        <v>150</v>
      </c>
      <c r="H2" s="11" t="s">
        <v>151</v>
      </c>
      <c r="I2" s="11" t="s">
        <v>139</v>
      </c>
    </row>
    <row r="3" spans="1:9" x14ac:dyDescent="0.25">
      <c r="A3" s="8">
        <v>2016</v>
      </c>
      <c r="B3" s="9">
        <v>1770.2851763844001</v>
      </c>
      <c r="C3" s="9">
        <v>0</v>
      </c>
      <c r="D3" s="9">
        <v>0</v>
      </c>
      <c r="E3" s="9">
        <v>0</v>
      </c>
      <c r="F3" s="9">
        <v>0</v>
      </c>
      <c r="G3" s="9">
        <v>20.5702049</v>
      </c>
      <c r="H3" s="9">
        <v>1790.3107074100001</v>
      </c>
      <c r="I3" s="9">
        <v>1776.7813267915162</v>
      </c>
    </row>
    <row r="4" spans="1:9" x14ac:dyDescent="0.25">
      <c r="A4" s="8">
        <v>2017</v>
      </c>
      <c r="B4" s="10">
        <v>1973.6125745325601</v>
      </c>
      <c r="C4" s="10">
        <v>0</v>
      </c>
      <c r="D4" s="10">
        <v>0</v>
      </c>
      <c r="E4" s="10">
        <v>0</v>
      </c>
      <c r="F4" s="10">
        <v>0</v>
      </c>
      <c r="G4" s="10">
        <v>13.512582399999999</v>
      </c>
      <c r="H4" s="10">
        <v>1987.09983074</v>
      </c>
      <c r="I4" s="10">
        <v>1874.3705278142156</v>
      </c>
    </row>
    <row r="5" spans="1:9" x14ac:dyDescent="0.25">
      <c r="A5" s="8">
        <v>2018</v>
      </c>
      <c r="B5" s="9">
        <v>1982.1704361004799</v>
      </c>
      <c r="C5" s="9">
        <v>0</v>
      </c>
      <c r="D5" s="9">
        <v>0</v>
      </c>
      <c r="E5" s="9">
        <v>0</v>
      </c>
      <c r="F5" s="9">
        <v>7.1416000000000003E-4</v>
      </c>
      <c r="G5" s="9">
        <v>6.8097874000000003</v>
      </c>
      <c r="H5" s="9">
        <v>1988.9809377500001</v>
      </c>
      <c r="I5" s="9">
        <v>1727.9972138506887</v>
      </c>
    </row>
    <row r="6" spans="1:9" x14ac:dyDescent="0.25">
      <c r="A6" s="8">
        <v>2019</v>
      </c>
      <c r="B6" s="10">
        <v>1428.2651452072801</v>
      </c>
      <c r="C6" s="10">
        <v>542.96049584760101</v>
      </c>
      <c r="D6" s="10">
        <v>0</v>
      </c>
      <c r="E6" s="10">
        <v>0</v>
      </c>
      <c r="F6" s="10">
        <v>0</v>
      </c>
      <c r="G6" s="10">
        <v>2.1049723999999999</v>
      </c>
      <c r="H6" s="10">
        <v>1973.3306134699999</v>
      </c>
      <c r="I6" s="10">
        <v>1746.9671408102895</v>
      </c>
    </row>
    <row r="7" spans="1:9" x14ac:dyDescent="0.25">
      <c r="A7" s="8">
        <v>2020</v>
      </c>
      <c r="B7" s="9">
        <v>978.97556976912006</v>
      </c>
      <c r="C7" s="9">
        <v>983.36480143128301</v>
      </c>
      <c r="D7" s="9">
        <v>14.31885346032</v>
      </c>
      <c r="E7" s="9">
        <v>0</v>
      </c>
      <c r="F7" s="9">
        <v>0</v>
      </c>
      <c r="G7" s="9">
        <v>0</v>
      </c>
      <c r="H7" s="9">
        <v>1976.65922469</v>
      </c>
      <c r="I7" s="9">
        <v>1707.6427378646022</v>
      </c>
    </row>
    <row r="8" spans="1:9" x14ac:dyDescent="0.25">
      <c r="A8" s="8">
        <v>2021</v>
      </c>
      <c r="B8" s="10">
        <v>466.73645254271997</v>
      </c>
      <c r="C8" s="10">
        <v>1486.20357043536</v>
      </c>
      <c r="D8" s="10">
        <v>16.539695122320001</v>
      </c>
      <c r="E8" s="10">
        <v>0</v>
      </c>
      <c r="F8" s="10">
        <v>0</v>
      </c>
      <c r="G8" s="10">
        <v>-6.3290200000000199E-2</v>
      </c>
      <c r="H8" s="10">
        <v>1969.4164278999999</v>
      </c>
      <c r="I8" s="10">
        <v>1621.9769142656462</v>
      </c>
    </row>
    <row r="9" spans="1:9" x14ac:dyDescent="0.25">
      <c r="A9" s="8">
        <v>2022</v>
      </c>
      <c r="B9" s="9">
        <v>452.61416392944</v>
      </c>
      <c r="C9" s="9">
        <v>1486.2892629232799</v>
      </c>
      <c r="D9" s="9">
        <v>29.174388064319899</v>
      </c>
      <c r="E9" s="9">
        <v>0</v>
      </c>
      <c r="F9" s="9">
        <v>2.5273090000000002E-2</v>
      </c>
      <c r="G9" s="9">
        <v>-0.16613939999999999</v>
      </c>
      <c r="H9" s="9">
        <v>1967.93694867</v>
      </c>
      <c r="I9" s="9">
        <v>1586.1263064166201</v>
      </c>
    </row>
    <row r="10" spans="1:9" x14ac:dyDescent="0.25">
      <c r="A10" s="8">
        <v>2023</v>
      </c>
      <c r="B10" s="10">
        <v>446.6520768492</v>
      </c>
      <c r="C10" s="10">
        <v>1486.3892249231999</v>
      </c>
      <c r="D10" s="10">
        <v>40.490802075839802</v>
      </c>
      <c r="E10" s="10">
        <v>0</v>
      </c>
      <c r="F10" s="10">
        <v>0.13183723</v>
      </c>
      <c r="G10" s="10">
        <v>-0.15479619999999999</v>
      </c>
      <c r="H10" s="10">
        <v>1973.50914487</v>
      </c>
      <c r="I10" s="10">
        <v>1533.1256515314672</v>
      </c>
    </row>
    <row r="11" spans="1:9" x14ac:dyDescent="0.25">
      <c r="A11" s="8">
        <v>2024</v>
      </c>
      <c r="B11" s="9">
        <v>451.78233029856</v>
      </c>
      <c r="C11" s="9">
        <v>1489.39765098096</v>
      </c>
      <c r="D11" s="9">
        <v>40.986048900719801</v>
      </c>
      <c r="E11" s="9">
        <v>0</v>
      </c>
      <c r="F11" s="9">
        <v>0.17142869999999999</v>
      </c>
      <c r="G11" s="9">
        <v>3.2937600000000303E-2</v>
      </c>
      <c r="H11" s="9">
        <v>1982.3703965899999</v>
      </c>
      <c r="I11" s="9">
        <v>1517.776877116773</v>
      </c>
    </row>
    <row r="12" spans="1:9" x14ac:dyDescent="0.25">
      <c r="A12" s="8">
        <v>2025</v>
      </c>
      <c r="B12" s="10">
        <v>438.49660924128</v>
      </c>
      <c r="C12" s="10">
        <v>1505.0982441619201</v>
      </c>
      <c r="D12" s="10">
        <v>39.698360563679799</v>
      </c>
      <c r="E12" s="10">
        <v>0</v>
      </c>
      <c r="F12" s="10">
        <v>0.25748880000000002</v>
      </c>
      <c r="G12" s="10">
        <v>-1.6673600000000299E-2</v>
      </c>
      <c r="H12" s="10">
        <v>1983.5340290300001</v>
      </c>
      <c r="I12" s="10">
        <v>1474.135694843528</v>
      </c>
    </row>
    <row r="13" spans="1:9" x14ac:dyDescent="0.25">
      <c r="A13" s="8">
        <v>2026</v>
      </c>
      <c r="B13" s="9">
        <v>413.45005498751999</v>
      </c>
      <c r="C13" s="9">
        <v>1524.7765803290399</v>
      </c>
      <c r="D13" s="9">
        <v>36.850216969199799</v>
      </c>
      <c r="E13" s="9">
        <v>7.8450690251999999</v>
      </c>
      <c r="F13" s="9">
        <v>0.34049286000000001</v>
      </c>
      <c r="G13" s="9">
        <v>5.8799099999999903E-2</v>
      </c>
      <c r="H13" s="9">
        <v>1983.32121323</v>
      </c>
      <c r="I13" s="9">
        <v>1466.0126822720861</v>
      </c>
    </row>
    <row r="14" spans="1:9" x14ac:dyDescent="0.25">
      <c r="A14" s="8">
        <v>2027</v>
      </c>
      <c r="B14" s="10">
        <v>388.97120727407997</v>
      </c>
      <c r="C14" s="10">
        <v>1498.4212323148799</v>
      </c>
      <c r="D14" s="10">
        <v>64.230080393759593</v>
      </c>
      <c r="E14" s="10">
        <v>35.588900922480001</v>
      </c>
      <c r="F14" s="10">
        <v>0.45978773000000001</v>
      </c>
      <c r="G14" s="10">
        <v>-0.3102335</v>
      </c>
      <c r="H14" s="10">
        <v>1987.36097522</v>
      </c>
      <c r="I14" s="10">
        <v>1443.8171632279741</v>
      </c>
    </row>
    <row r="15" spans="1:9" x14ac:dyDescent="0.25">
      <c r="A15" s="8">
        <v>2028</v>
      </c>
      <c r="B15" s="9">
        <v>375.71395738704001</v>
      </c>
      <c r="C15" s="9">
        <v>1494.1461322994401</v>
      </c>
      <c r="D15" s="9">
        <v>79.318757055359598</v>
      </c>
      <c r="E15" s="9">
        <v>47.998503185280001</v>
      </c>
      <c r="F15" s="9">
        <v>0.60299404000000001</v>
      </c>
      <c r="G15" s="9">
        <v>-0.2360237</v>
      </c>
      <c r="H15" s="9">
        <v>1997.5443203899999</v>
      </c>
      <c r="I15" s="9">
        <v>1429.6454686006091</v>
      </c>
    </row>
    <row r="16" spans="1:9" x14ac:dyDescent="0.25">
      <c r="A16" s="8">
        <v>2029</v>
      </c>
      <c r="B16" s="10">
        <v>103.34090716199999</v>
      </c>
      <c r="C16" s="10">
        <v>1511.5139073928799</v>
      </c>
      <c r="D16" s="10">
        <v>339.03540984</v>
      </c>
      <c r="E16" s="10">
        <v>48.729748366560003</v>
      </c>
      <c r="F16" s="10">
        <v>1.1495337800000001</v>
      </c>
      <c r="G16" s="10">
        <v>9.9410200000000296E-2</v>
      </c>
      <c r="H16" s="10">
        <v>2003.86891679</v>
      </c>
      <c r="I16" s="10">
        <v>1425.7884744046132</v>
      </c>
    </row>
    <row r="17" spans="1:9" x14ac:dyDescent="0.25">
      <c r="A17" s="8">
        <v>2030</v>
      </c>
      <c r="B17" s="9">
        <v>23.199425076000001</v>
      </c>
      <c r="C17" s="9">
        <v>1595.54470723128</v>
      </c>
      <c r="D17" s="9">
        <v>342.95178502272</v>
      </c>
      <c r="E17" s="9">
        <v>52.279820607360001</v>
      </c>
      <c r="F17" s="9">
        <v>1.81034272</v>
      </c>
      <c r="G17" s="9">
        <v>0.33081909999999998</v>
      </c>
      <c r="H17" s="9">
        <v>2016.1168997100001</v>
      </c>
      <c r="I17" s="9">
        <v>1403.5475227768093</v>
      </c>
    </row>
    <row r="18" spans="1:9" x14ac:dyDescent="0.25">
      <c r="A18" s="8">
        <v>2031</v>
      </c>
      <c r="B18" s="10">
        <v>49.930112403360098</v>
      </c>
      <c r="C18" s="10">
        <v>1559.3755243591199</v>
      </c>
      <c r="D18" s="10">
        <v>272.95016551295998</v>
      </c>
      <c r="E18" s="10">
        <v>141.52949125679999</v>
      </c>
      <c r="F18" s="10">
        <v>2.5159193200000001</v>
      </c>
      <c r="G18" s="10">
        <v>0.40022459999999999</v>
      </c>
      <c r="H18" s="10">
        <v>2026.6789204300001</v>
      </c>
      <c r="I18" s="10">
        <v>1420.3487145420625</v>
      </c>
    </row>
    <row r="19" spans="1:9" x14ac:dyDescent="0.25">
      <c r="A19" s="8">
        <v>2032</v>
      </c>
      <c r="B19" s="9">
        <v>50.923177809120098</v>
      </c>
      <c r="C19" s="9">
        <v>1496.64110568192</v>
      </c>
      <c r="D19" s="9">
        <v>189.83656616280001</v>
      </c>
      <c r="E19" s="9">
        <v>305.21227169975998</v>
      </c>
      <c r="F19" s="9">
        <v>3.3053985400000001</v>
      </c>
      <c r="G19" s="9">
        <v>7.93460999999996E-2</v>
      </c>
      <c r="H19" s="9">
        <v>2045.9481928600001</v>
      </c>
      <c r="I19" s="9">
        <v>1438.3135771784071</v>
      </c>
    </row>
    <row r="20" spans="1:9" x14ac:dyDescent="0.25">
      <c r="A20" s="8">
        <v>2033</v>
      </c>
      <c r="B20" s="10">
        <v>51.359239946640102</v>
      </c>
      <c r="C20" s="10">
        <v>1493.9663943395999</v>
      </c>
      <c r="D20" s="10">
        <v>188.62888781423999</v>
      </c>
      <c r="E20" s="10">
        <v>318.57075776184001</v>
      </c>
      <c r="F20" s="10">
        <v>4.5911406499999998</v>
      </c>
      <c r="G20" s="10">
        <v>-0.58914979999999995</v>
      </c>
      <c r="H20" s="10">
        <v>2056.5718055000002</v>
      </c>
      <c r="I20" s="10">
        <v>1434.4672806740032</v>
      </c>
    </row>
    <row r="21" spans="1:9" x14ac:dyDescent="0.25">
      <c r="A21" s="8">
        <v>2034</v>
      </c>
      <c r="B21" s="9">
        <v>45.086387612640202</v>
      </c>
      <c r="C21" s="9">
        <v>1494.2954608432799</v>
      </c>
      <c r="D21" s="9">
        <v>190.14987936527999</v>
      </c>
      <c r="E21" s="9">
        <v>336.98370684864</v>
      </c>
      <c r="F21" s="9">
        <v>12.496271910000001</v>
      </c>
      <c r="G21" s="9">
        <v>0.1506072</v>
      </c>
      <c r="H21" s="9">
        <v>2078.974361</v>
      </c>
      <c r="I21" s="9">
        <v>1434.4529363477641</v>
      </c>
    </row>
    <row r="22" spans="1:9" x14ac:dyDescent="0.25">
      <c r="A22" s="8">
        <v>2035</v>
      </c>
      <c r="B22" s="10">
        <v>24.8122080806402</v>
      </c>
      <c r="C22" s="10">
        <v>1493.35280621688</v>
      </c>
      <c r="D22" s="10">
        <v>200.01449156615999</v>
      </c>
      <c r="E22" s="10">
        <v>360.44235262439997</v>
      </c>
      <c r="F22" s="10">
        <v>23.13422241</v>
      </c>
      <c r="G22" s="10">
        <v>-0.75583800000000101</v>
      </c>
      <c r="H22" s="10">
        <v>2101.7858512399998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49"/>
  <sheetViews>
    <sheetView zoomScaleNormal="100" workbookViewId="0">
      <selection activeCell="B1" sqref="B1"/>
    </sheetView>
  </sheetViews>
  <sheetFormatPr defaultRowHeight="15" x14ac:dyDescent="0.25"/>
  <cols>
    <col min="1" max="1" width="9.7109375" customWidth="1"/>
    <col min="2" max="2" width="10.140625" customWidth="1"/>
    <col min="3" max="3" width="10.7109375" customWidth="1"/>
  </cols>
  <sheetData>
    <row r="1" spans="1:3" x14ac:dyDescent="0.25">
      <c r="A1" s="12" t="s">
        <v>136</v>
      </c>
    </row>
    <row r="2" spans="1:3" x14ac:dyDescent="0.25">
      <c r="A2" s="14" t="s">
        <v>7</v>
      </c>
      <c r="B2" s="13" t="s">
        <v>1</v>
      </c>
      <c r="C2" s="13" t="s">
        <v>89</v>
      </c>
    </row>
    <row r="3" spans="1:3" x14ac:dyDescent="0.25">
      <c r="A3" s="8">
        <v>2016</v>
      </c>
      <c r="B3" s="9">
        <v>0</v>
      </c>
      <c r="C3" s="9">
        <v>0</v>
      </c>
    </row>
    <row r="4" spans="1:3" x14ac:dyDescent="0.25">
      <c r="A4" s="8">
        <v>2017</v>
      </c>
      <c r="B4" s="10">
        <v>0</v>
      </c>
      <c r="C4" s="10">
        <v>0</v>
      </c>
    </row>
    <row r="5" spans="1:3" x14ac:dyDescent="0.25">
      <c r="A5" s="8">
        <v>2018</v>
      </c>
      <c r="B5" s="9">
        <v>0</v>
      </c>
      <c r="C5" s="9">
        <v>7.1416000000000003E-4</v>
      </c>
    </row>
    <row r="6" spans="1:3" x14ac:dyDescent="0.25">
      <c r="A6" s="8">
        <v>2019</v>
      </c>
      <c r="B6" s="10">
        <v>0</v>
      </c>
      <c r="C6" s="10">
        <v>0</v>
      </c>
    </row>
    <row r="7" spans="1:3" x14ac:dyDescent="0.25">
      <c r="A7" s="8">
        <v>2020</v>
      </c>
      <c r="B7" s="9">
        <v>0</v>
      </c>
      <c r="C7" s="9">
        <v>0</v>
      </c>
    </row>
    <row r="8" spans="1:3" x14ac:dyDescent="0.25">
      <c r="A8" s="8">
        <v>2021</v>
      </c>
      <c r="B8" s="10">
        <v>0</v>
      </c>
      <c r="C8" s="10">
        <v>0</v>
      </c>
    </row>
    <row r="9" spans="1:3" x14ac:dyDescent="0.25">
      <c r="A9" s="8">
        <v>2022</v>
      </c>
      <c r="B9" s="9">
        <v>0</v>
      </c>
      <c r="C9" s="9">
        <v>2.5273090000000002E-2</v>
      </c>
    </row>
    <row r="10" spans="1:3" x14ac:dyDescent="0.25">
      <c r="A10" s="8">
        <v>2023</v>
      </c>
      <c r="B10" s="10">
        <v>0</v>
      </c>
      <c r="C10" s="10">
        <v>0.13183723</v>
      </c>
    </row>
    <row r="11" spans="1:3" x14ac:dyDescent="0.25">
      <c r="A11" s="8">
        <v>2024</v>
      </c>
      <c r="B11" s="9">
        <v>0</v>
      </c>
      <c r="C11" s="9">
        <v>0.17142869999999999</v>
      </c>
    </row>
    <row r="12" spans="1:3" x14ac:dyDescent="0.25">
      <c r="A12" s="8">
        <v>2025</v>
      </c>
      <c r="B12" s="10">
        <v>4.4000000000000002E-4</v>
      </c>
      <c r="C12" s="10">
        <v>0.25704880000000002</v>
      </c>
    </row>
    <row r="13" spans="1:3" x14ac:dyDescent="0.25">
      <c r="A13" s="8">
        <v>2026</v>
      </c>
      <c r="B13" s="9">
        <v>3.16E-3</v>
      </c>
      <c r="C13" s="9">
        <v>0.33733286000000001</v>
      </c>
    </row>
    <row r="14" spans="1:3" x14ac:dyDescent="0.25">
      <c r="A14" s="8">
        <v>2027</v>
      </c>
      <c r="B14" s="10">
        <v>8.2400000000000008E-3</v>
      </c>
      <c r="C14" s="10">
        <v>0.45154772999999998</v>
      </c>
    </row>
    <row r="15" spans="1:3" x14ac:dyDescent="0.25">
      <c r="A15" s="8">
        <v>2028</v>
      </c>
      <c r="B15" s="9">
        <v>1.319E-2</v>
      </c>
      <c r="C15" s="9">
        <v>0.58980403999999997</v>
      </c>
    </row>
    <row r="16" spans="1:3" x14ac:dyDescent="0.25">
      <c r="A16" s="8">
        <v>2029</v>
      </c>
      <c r="B16" s="10">
        <v>5.2069989999999997E-2</v>
      </c>
      <c r="C16" s="10">
        <v>1.0974637899999999</v>
      </c>
    </row>
    <row r="17" spans="1:3" x14ac:dyDescent="0.25">
      <c r="A17" s="8">
        <v>2030</v>
      </c>
      <c r="B17" s="9">
        <v>0.19743999000000001</v>
      </c>
      <c r="C17" s="9">
        <v>1.6129027300000001</v>
      </c>
    </row>
    <row r="18" spans="1:3" x14ac:dyDescent="0.25">
      <c r="A18" s="8">
        <v>2031</v>
      </c>
      <c r="B18" s="10">
        <v>0.35855999</v>
      </c>
      <c r="C18" s="10">
        <v>2.1573593299999998</v>
      </c>
    </row>
    <row r="19" spans="1:3" x14ac:dyDescent="0.25">
      <c r="A19" s="8">
        <v>2032</v>
      </c>
      <c r="B19" s="9">
        <v>0.46159999000000002</v>
      </c>
      <c r="C19" s="9">
        <v>2.8437985499999998</v>
      </c>
    </row>
    <row r="20" spans="1:3" x14ac:dyDescent="0.25">
      <c r="A20" s="8">
        <v>2033</v>
      </c>
      <c r="B20" s="10">
        <v>0.73649998000000005</v>
      </c>
      <c r="C20" s="10">
        <v>3.8546406700000002</v>
      </c>
    </row>
    <row r="21" spans="1:3" x14ac:dyDescent="0.25">
      <c r="A21" s="8">
        <v>2034</v>
      </c>
      <c r="B21" s="9">
        <v>0.96184997999999999</v>
      </c>
      <c r="C21" s="9">
        <v>11.534421930000001</v>
      </c>
    </row>
    <row r="22" spans="1:3" x14ac:dyDescent="0.25">
      <c r="A22" s="8">
        <v>2035</v>
      </c>
      <c r="B22" s="10">
        <v>1.18106998</v>
      </c>
      <c r="C22" s="10">
        <v>21.953152429999999</v>
      </c>
    </row>
    <row r="28" spans="1:3" x14ac:dyDescent="0.25">
      <c r="B28" s="15"/>
      <c r="C28" s="15"/>
    </row>
    <row r="29" spans="1:3" x14ac:dyDescent="0.25">
      <c r="B29" s="15"/>
      <c r="C29" s="15"/>
    </row>
    <row r="30" spans="1:3" x14ac:dyDescent="0.25">
      <c r="B30" s="15"/>
      <c r="C30" s="15"/>
    </row>
    <row r="31" spans="1:3" x14ac:dyDescent="0.25">
      <c r="B31" s="15"/>
      <c r="C31" s="15"/>
    </row>
    <row r="32" spans="1:3" x14ac:dyDescent="0.25">
      <c r="B32" s="15"/>
      <c r="C32" s="15"/>
    </row>
    <row r="33" spans="2:3" x14ac:dyDescent="0.25">
      <c r="B33" s="15"/>
      <c r="C33" s="15"/>
    </row>
    <row r="34" spans="2:3" x14ac:dyDescent="0.25">
      <c r="B34" s="15"/>
      <c r="C34" s="15"/>
    </row>
    <row r="35" spans="2:3" x14ac:dyDescent="0.25">
      <c r="B35" s="15"/>
      <c r="C35" s="15"/>
    </row>
    <row r="36" spans="2:3" x14ac:dyDescent="0.25">
      <c r="B36" s="15"/>
      <c r="C36" s="15"/>
    </row>
    <row r="37" spans="2:3" x14ac:dyDescent="0.25">
      <c r="B37" s="15"/>
      <c r="C37" s="15"/>
    </row>
    <row r="38" spans="2:3" x14ac:dyDescent="0.25">
      <c r="B38" s="15"/>
      <c r="C38" s="15"/>
    </row>
    <row r="39" spans="2:3" x14ac:dyDescent="0.25">
      <c r="B39" s="15"/>
      <c r="C39" s="15"/>
    </row>
    <row r="40" spans="2:3" x14ac:dyDescent="0.25">
      <c r="B40" s="15"/>
      <c r="C40" s="15"/>
    </row>
    <row r="41" spans="2:3" x14ac:dyDescent="0.25">
      <c r="B41" s="15"/>
      <c r="C41" s="15"/>
    </row>
    <row r="42" spans="2:3" x14ac:dyDescent="0.25">
      <c r="B42" s="15"/>
      <c r="C42" s="15"/>
    </row>
    <row r="43" spans="2:3" x14ac:dyDescent="0.25">
      <c r="B43" s="15"/>
      <c r="C43" s="15"/>
    </row>
    <row r="44" spans="2:3" x14ac:dyDescent="0.25">
      <c r="B44" s="15"/>
      <c r="C44" s="15"/>
    </row>
    <row r="45" spans="2:3" x14ac:dyDescent="0.25">
      <c r="B45" s="15"/>
      <c r="C45" s="15"/>
    </row>
    <row r="46" spans="2:3" x14ac:dyDescent="0.25">
      <c r="B46" s="15"/>
      <c r="C46" s="15"/>
    </row>
    <row r="47" spans="2:3" x14ac:dyDescent="0.25">
      <c r="B47" s="15"/>
      <c r="C47" s="15"/>
    </row>
    <row r="48" spans="2:3" x14ac:dyDescent="0.25">
      <c r="B48" s="15"/>
      <c r="C48" s="15"/>
    </row>
    <row r="49" spans="2:3" x14ac:dyDescent="0.25">
      <c r="B49" s="15"/>
      <c r="C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4"/>
  <sheetViews>
    <sheetView zoomScaleNormal="100" workbookViewId="0">
      <selection activeCell="A2" sqref="A2:U2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65</v>
      </c>
      <c r="B3" s="9">
        <v>24.522000029279798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225</v>
      </c>
      <c r="B4" s="10">
        <v>4.99999999992</v>
      </c>
      <c r="C4" s="10">
        <v>4.99999999992</v>
      </c>
      <c r="D4" s="10">
        <v>5.00000000016</v>
      </c>
      <c r="E4" s="10">
        <v>4.99999999992</v>
      </c>
      <c r="F4" s="10">
        <v>5.00000000016</v>
      </c>
      <c r="G4" s="10">
        <v>4.99999999992</v>
      </c>
      <c r="H4" s="10">
        <v>4.99999999992</v>
      </c>
      <c r="I4" s="10">
        <v>5.00000000016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226</v>
      </c>
      <c r="B5" s="9">
        <v>23.120000000160001</v>
      </c>
      <c r="C5" s="9">
        <v>23.119999999680001</v>
      </c>
      <c r="D5" s="9">
        <v>23.119999999200001</v>
      </c>
      <c r="E5" s="9">
        <v>23.120000000160001</v>
      </c>
      <c r="F5" s="9">
        <v>23.120000001120001</v>
      </c>
      <c r="G5" s="9">
        <v>23.120000000880001</v>
      </c>
      <c r="H5" s="9">
        <v>23.120000001120001</v>
      </c>
      <c r="I5" s="9">
        <v>23.119999998960001</v>
      </c>
      <c r="J5" s="9">
        <v>5.2999999991999998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227</v>
      </c>
      <c r="B6" s="10">
        <v>105.00000000144</v>
      </c>
      <c r="C6" s="10">
        <v>105.00000000119999</v>
      </c>
      <c r="D6" s="10">
        <v>104.99999999928001</v>
      </c>
      <c r="E6" s="10">
        <v>104.99999999856</v>
      </c>
      <c r="F6" s="10">
        <v>102.20972545776</v>
      </c>
      <c r="G6" s="10">
        <v>98.742917066160004</v>
      </c>
      <c r="H6" s="10">
        <v>97.215623173680001</v>
      </c>
      <c r="I6" s="10">
        <v>98.291536525919994</v>
      </c>
      <c r="J6" s="10">
        <v>100.02049489656</v>
      </c>
      <c r="K6" s="10">
        <v>101.03948794464</v>
      </c>
      <c r="L6" s="10">
        <v>100.5765307488</v>
      </c>
      <c r="M6" s="10">
        <v>100.60571544936001</v>
      </c>
      <c r="N6" s="10">
        <v>100.84385755992</v>
      </c>
      <c r="O6" s="10">
        <v>103.01115956712</v>
      </c>
      <c r="P6" s="10">
        <v>105.00000000071999</v>
      </c>
      <c r="Q6" s="10">
        <v>105.00000000288</v>
      </c>
      <c r="R6" s="10">
        <v>104.99999999976001</v>
      </c>
      <c r="S6" s="10">
        <v>105.00000000048</v>
      </c>
      <c r="T6" s="10">
        <v>105.00000000215999</v>
      </c>
      <c r="U6" s="10">
        <v>105.0000000024</v>
      </c>
    </row>
    <row r="7" spans="1:21" x14ac:dyDescent="0.25">
      <c r="A7" s="8" t="s">
        <v>228</v>
      </c>
      <c r="B7" s="9">
        <v>235.04083559904001</v>
      </c>
      <c r="C7" s="9">
        <v>234.62793402336001</v>
      </c>
      <c r="D7" s="9">
        <v>220.00000000079999</v>
      </c>
      <c r="E7" s="9">
        <v>219.99999999816001</v>
      </c>
      <c r="F7" s="9">
        <v>219.99999999888001</v>
      </c>
      <c r="G7" s="9">
        <v>219.99999999863999</v>
      </c>
      <c r="H7" s="9">
        <v>244.60721010408</v>
      </c>
      <c r="I7" s="9">
        <v>249.161461626</v>
      </c>
      <c r="J7" s="9">
        <v>269.99999999639999</v>
      </c>
      <c r="K7" s="9">
        <v>269.99999999687998</v>
      </c>
      <c r="L7" s="9">
        <v>269.99999999784001</v>
      </c>
      <c r="M7" s="9">
        <v>269.99999999879998</v>
      </c>
      <c r="N7" s="9">
        <v>260.61122830656001</v>
      </c>
      <c r="O7" s="9">
        <v>262.30417663416</v>
      </c>
      <c r="P7" s="9">
        <v>264.04810734047999</v>
      </c>
      <c r="Q7" s="9">
        <v>239.41567327487999</v>
      </c>
      <c r="R7" s="9">
        <v>242.91761128920001</v>
      </c>
      <c r="S7" s="9">
        <v>245.20477224984</v>
      </c>
      <c r="T7" s="9">
        <v>255.21022198224</v>
      </c>
      <c r="U7" s="9">
        <v>269.88355698215997</v>
      </c>
    </row>
    <row r="8" spans="1:21" x14ac:dyDescent="0.25">
      <c r="A8" s="8" t="s">
        <v>229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230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231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232</v>
      </c>
      <c r="B11" s="9">
        <v>0</v>
      </c>
      <c r="C11" s="9">
        <v>0</v>
      </c>
      <c r="D11" s="9">
        <v>15.42389306376</v>
      </c>
      <c r="E11" s="9">
        <v>10.950000002159999</v>
      </c>
      <c r="F11" s="9">
        <v>10.95000000288</v>
      </c>
      <c r="G11" s="9">
        <v>9.9400913711999994</v>
      </c>
      <c r="H11" s="9">
        <v>4.8493101362399997</v>
      </c>
      <c r="I11" s="9">
        <v>4.18473291936</v>
      </c>
      <c r="J11" s="9">
        <v>6.7666670707199996</v>
      </c>
      <c r="K11" s="9">
        <v>10.950000000239999</v>
      </c>
      <c r="L11" s="9">
        <v>7.9853054484000001</v>
      </c>
      <c r="M11" s="9">
        <v>0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233</v>
      </c>
      <c r="B12" s="10">
        <v>0</v>
      </c>
      <c r="C12" s="10">
        <v>0</v>
      </c>
      <c r="D12" s="10">
        <v>0</v>
      </c>
      <c r="E12" s="10">
        <v>18.2499999708002</v>
      </c>
      <c r="F12" s="10">
        <v>31.57312180584</v>
      </c>
      <c r="G12" s="10">
        <v>31.496319009599901</v>
      </c>
      <c r="H12" s="10">
        <v>32.137690795439902</v>
      </c>
      <c r="I12" s="10">
        <v>32.092170674399902</v>
      </c>
      <c r="J12" s="10">
        <v>31.833212623199898</v>
      </c>
      <c r="K12" s="10">
        <v>34.5544107112798</v>
      </c>
      <c r="L12" s="10">
        <v>35.404359963359802</v>
      </c>
      <c r="M12" s="10">
        <v>36.016131211679799</v>
      </c>
      <c r="N12" s="10">
        <v>36.600000029279798</v>
      </c>
      <c r="O12" s="10">
        <v>36.500000029199803</v>
      </c>
      <c r="P12" s="10">
        <v>36.500000029199803</v>
      </c>
      <c r="Q12" s="10">
        <v>36.500000029199803</v>
      </c>
      <c r="R12" s="10">
        <v>36.600000029279798</v>
      </c>
      <c r="S12" s="10">
        <v>36.500000029199803</v>
      </c>
      <c r="T12" s="10">
        <v>36.500000029199803</v>
      </c>
      <c r="U12" s="10">
        <v>36.500000029199803</v>
      </c>
    </row>
    <row r="13" spans="1:21" x14ac:dyDescent="0.25">
      <c r="A13" s="8" t="s">
        <v>234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7.6400690251199999</v>
      </c>
      <c r="M13" s="9">
        <v>34.659880490159999</v>
      </c>
      <c r="N13" s="9">
        <v>47.243792809200002</v>
      </c>
      <c r="O13" s="9">
        <v>47.666275374240001</v>
      </c>
      <c r="P13" s="9">
        <v>51.56970604368</v>
      </c>
      <c r="Q13" s="9">
        <v>55.309760189040098</v>
      </c>
      <c r="R13" s="9">
        <v>60.276146934000103</v>
      </c>
      <c r="S13" s="9">
        <v>72.338744681519998</v>
      </c>
      <c r="T13" s="9">
        <v>79.989176755920099</v>
      </c>
      <c r="U13" s="9">
        <v>89.275280566560099</v>
      </c>
    </row>
    <row r="14" spans="1:21" x14ac:dyDescent="0.25">
      <c r="A14" s="8" t="s">
        <v>235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0.18548472024000001</v>
      </c>
      <c r="M14" s="10">
        <v>0.2250571968</v>
      </c>
      <c r="N14" s="10">
        <v>0.2101238688</v>
      </c>
      <c r="O14" s="10">
        <v>1.5424644011999999</v>
      </c>
      <c r="P14" s="10">
        <v>1.59163556712</v>
      </c>
      <c r="Q14" s="10">
        <v>27.375</v>
      </c>
      <c r="R14" s="10">
        <v>27.45</v>
      </c>
      <c r="S14" s="10">
        <v>27.375</v>
      </c>
      <c r="T14" s="10">
        <v>20.902234245359999</v>
      </c>
      <c r="U14" s="10">
        <v>10.06492217688</v>
      </c>
    </row>
    <row r="15" spans="1:21" x14ac:dyDescent="0.25">
      <c r="A15" s="8" t="s">
        <v>236</v>
      </c>
      <c r="B15" s="9">
        <v>23.789999970720199</v>
      </c>
      <c r="C15" s="9">
        <v>23.724999970800202</v>
      </c>
      <c r="D15" s="9">
        <v>9.3734271612000093</v>
      </c>
      <c r="E15" s="9">
        <v>3.02496366456</v>
      </c>
      <c r="F15" s="9">
        <v>0.83660915952000003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12.866870672639999</v>
      </c>
      <c r="C16" s="10">
        <v>12.87345180552</v>
      </c>
      <c r="D16" s="10">
        <v>13.04024130576</v>
      </c>
      <c r="E16" s="10">
        <v>12.809630568479999</v>
      </c>
      <c r="F16" s="10">
        <v>12.7813192392</v>
      </c>
      <c r="G16" s="10">
        <v>13.5334440672</v>
      </c>
      <c r="H16" s="10">
        <v>15.29805127344</v>
      </c>
      <c r="I16" s="10">
        <v>16.264167052320001</v>
      </c>
      <c r="J16" s="10">
        <v>16.78994818272</v>
      </c>
      <c r="K16" s="10">
        <v>17.268078722399999</v>
      </c>
      <c r="L16" s="10">
        <v>17.518144753680001</v>
      </c>
      <c r="M16" s="10">
        <v>18.140434629120001</v>
      </c>
      <c r="N16" s="10">
        <v>18.990417322079999</v>
      </c>
      <c r="O16" s="10">
        <v>20.344331578559999</v>
      </c>
      <c r="P16" s="10">
        <v>21.60778950888</v>
      </c>
      <c r="Q16" s="10">
        <v>22.555112403360098</v>
      </c>
      <c r="R16" s="10">
        <v>23.473177809120099</v>
      </c>
      <c r="S16" s="10">
        <v>23.984239946640098</v>
      </c>
      <c r="T16" s="10">
        <v>24.559153367280199</v>
      </c>
      <c r="U16" s="10">
        <v>24.8122080806402</v>
      </c>
    </row>
    <row r="17" spans="1:21" x14ac:dyDescent="0.25">
      <c r="A17" s="8" t="s">
        <v>237</v>
      </c>
      <c r="B17" s="9">
        <v>38.000000011679901</v>
      </c>
      <c r="C17" s="9">
        <v>38.000000011199901</v>
      </c>
      <c r="D17" s="9">
        <v>38.000000010959901</v>
      </c>
      <c r="E17" s="9">
        <v>38.000000010239901</v>
      </c>
      <c r="F17" s="9">
        <v>38.000000008559901</v>
      </c>
      <c r="G17" s="9">
        <v>38.000000009519901</v>
      </c>
      <c r="H17" s="9">
        <v>17.795969228160001</v>
      </c>
      <c r="I17" s="9">
        <v>16.68517872648</v>
      </c>
      <c r="J17" s="9">
        <v>18.867220152960002</v>
      </c>
      <c r="K17" s="9">
        <v>21.073042582559999</v>
      </c>
      <c r="L17" s="9">
        <v>17.18458931856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238</v>
      </c>
      <c r="B18" s="10">
        <v>484.59929197631999</v>
      </c>
      <c r="C18" s="10">
        <v>552.24499994159999</v>
      </c>
      <c r="D18" s="10">
        <v>552.24499994159999</v>
      </c>
      <c r="E18" s="10">
        <v>552.24499994159999</v>
      </c>
      <c r="F18" s="10">
        <v>553.75799994143995</v>
      </c>
      <c r="G18" s="10">
        <v>552.24499994159999</v>
      </c>
      <c r="H18" s="10">
        <v>552.24499994159999</v>
      </c>
      <c r="I18" s="10">
        <v>552.24499994159999</v>
      </c>
      <c r="J18" s="10">
        <v>553.75799994143995</v>
      </c>
      <c r="K18" s="10">
        <v>552.24499994159999</v>
      </c>
      <c r="L18" s="10">
        <v>552.24499994159999</v>
      </c>
      <c r="M18" s="10">
        <v>552.24499994159999</v>
      </c>
      <c r="N18" s="10">
        <v>553.75799994143995</v>
      </c>
      <c r="O18" s="10">
        <v>552.24499994159999</v>
      </c>
      <c r="P18" s="10">
        <v>552.24499994159999</v>
      </c>
      <c r="Q18" s="10">
        <v>552.24499994159999</v>
      </c>
      <c r="R18" s="10">
        <v>553.75799994143995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239</v>
      </c>
      <c r="B19" s="9">
        <v>34.037999999999798</v>
      </c>
      <c r="C19" s="9">
        <v>33.944999999999801</v>
      </c>
      <c r="D19" s="9">
        <v>33.944999999999801</v>
      </c>
      <c r="E19" s="9">
        <v>33.944999999999801</v>
      </c>
      <c r="F19" s="9">
        <v>34.037999999999798</v>
      </c>
      <c r="G19" s="9">
        <v>33.944999999999801</v>
      </c>
      <c r="H19" s="9">
        <v>33.944999999999801</v>
      </c>
      <c r="I19" s="9">
        <v>33.944999999999801</v>
      </c>
      <c r="J19" s="9">
        <v>34.037999999999798</v>
      </c>
      <c r="K19" s="9">
        <v>22.035417848400002</v>
      </c>
      <c r="L19" s="9">
        <v>22.841107043520001</v>
      </c>
      <c r="M19" s="9">
        <v>23.130533352480001</v>
      </c>
      <c r="N19" s="9">
        <v>23.470000245360001</v>
      </c>
      <c r="O19" s="9">
        <v>23.352730837919999</v>
      </c>
      <c r="P19" s="9">
        <v>23.60161676856</v>
      </c>
      <c r="Q19" s="9">
        <v>24.17642119488</v>
      </c>
      <c r="R19" s="9">
        <v>25.270080651599901</v>
      </c>
      <c r="S19" s="9">
        <v>26.291693410319901</v>
      </c>
      <c r="T19" s="9">
        <v>26.478489619679898</v>
      </c>
      <c r="U19" s="9">
        <v>26.393287055759899</v>
      </c>
    </row>
    <row r="20" spans="1:21" x14ac:dyDescent="0.25">
      <c r="A20" s="8" t="s">
        <v>240</v>
      </c>
      <c r="B20" s="10">
        <v>208.94777281296101</v>
      </c>
      <c r="C20" s="10">
        <v>315.71273654688201</v>
      </c>
      <c r="D20" s="10">
        <v>317.88617530704198</v>
      </c>
      <c r="E20" s="10">
        <v>312.03043627296103</v>
      </c>
      <c r="F20" s="10">
        <v>312.816671384882</v>
      </c>
      <c r="G20" s="10">
        <v>311.95908274872102</v>
      </c>
      <c r="H20" s="10">
        <v>311.89787800032099</v>
      </c>
      <c r="I20" s="10">
        <v>316.62492847296198</v>
      </c>
      <c r="J20" s="10">
        <v>317.35861098312199</v>
      </c>
      <c r="K20" s="10">
        <v>316.79547412392202</v>
      </c>
      <c r="L20" s="10">
        <v>316.69323481896203</v>
      </c>
      <c r="M20" s="10">
        <v>316.85367028056203</v>
      </c>
      <c r="N20" s="10">
        <v>317.82772444104199</v>
      </c>
      <c r="O20" s="10">
        <v>316.89739720704199</v>
      </c>
      <c r="P20" s="10">
        <v>317.27915440896197</v>
      </c>
      <c r="Q20" s="10">
        <v>317.55902287512203</v>
      </c>
      <c r="R20" s="10">
        <v>318.68681033760203</v>
      </c>
      <c r="S20" s="10">
        <v>318.154505962082</v>
      </c>
      <c r="T20" s="10">
        <v>318.33815716584201</v>
      </c>
      <c r="U20" s="10">
        <v>317.82154441176198</v>
      </c>
    </row>
    <row r="21" spans="1:21" x14ac:dyDescent="0.25">
      <c r="A21" s="8" t="s">
        <v>241</v>
      </c>
      <c r="B21" s="9">
        <v>5.8560000292800201</v>
      </c>
      <c r="C21" s="9">
        <v>5.84000002920002</v>
      </c>
      <c r="D21" s="9">
        <v>5.84000002920002</v>
      </c>
      <c r="E21" s="9">
        <v>10.402500029520001</v>
      </c>
      <c r="F21" s="9">
        <v>10.418500029360001</v>
      </c>
      <c r="G21" s="9">
        <v>10.402500029760001</v>
      </c>
      <c r="H21" s="9">
        <v>10.402500029520001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242</v>
      </c>
      <c r="B22" s="10">
        <v>563.52535398216003</v>
      </c>
      <c r="C22" s="10">
        <v>589.464236508</v>
      </c>
      <c r="D22" s="10">
        <v>588.84148987488004</v>
      </c>
      <c r="E22" s="10">
        <v>579.67500387384098</v>
      </c>
      <c r="F22" s="10">
        <v>581.40300717887999</v>
      </c>
      <c r="G22" s="10">
        <v>580.10066870568005</v>
      </c>
      <c r="H22" s="10">
        <v>579.60619415640099</v>
      </c>
      <c r="I22" s="10">
        <v>579.58712580504096</v>
      </c>
      <c r="J22" s="10">
        <v>580.59182740391998</v>
      </c>
      <c r="K22" s="10">
        <v>591.79394150207997</v>
      </c>
      <c r="L22" s="10">
        <v>591.75287853240002</v>
      </c>
      <c r="M22" s="10">
        <v>591.69331419672096</v>
      </c>
      <c r="N22" s="10">
        <v>593.23440764231998</v>
      </c>
      <c r="O22" s="10">
        <v>591.62173099224003</v>
      </c>
      <c r="P22" s="10">
        <v>591.57893608224003</v>
      </c>
      <c r="Q22" s="10">
        <v>591.53012870207999</v>
      </c>
      <c r="R22" s="10">
        <v>593.07021472199995</v>
      </c>
      <c r="S22" s="10">
        <v>591.43519499640001</v>
      </c>
      <c r="T22" s="10">
        <v>591.39381408695999</v>
      </c>
      <c r="U22" s="10">
        <v>591.05297477856095</v>
      </c>
    </row>
    <row r="23" spans="1:21" x14ac:dyDescent="0.25">
      <c r="A23" s="8" t="s">
        <v>243</v>
      </c>
      <c r="B23" s="9">
        <v>5.9790512988</v>
      </c>
      <c r="C23" s="9">
        <v>9.604215666</v>
      </c>
      <c r="D23" s="9">
        <v>30.000209377440001</v>
      </c>
      <c r="E23" s="9">
        <v>22.318106694720001</v>
      </c>
      <c r="F23" s="9">
        <v>15.232270422959999</v>
      </c>
      <c r="G23" s="9">
        <v>16.539695122320001</v>
      </c>
      <c r="H23" s="9">
        <v>15.50238804792</v>
      </c>
      <c r="I23" s="9">
        <v>16.035802046640001</v>
      </c>
      <c r="J23" s="9">
        <v>16.464048871439999</v>
      </c>
      <c r="K23" s="9">
        <v>15.243360534480001</v>
      </c>
      <c r="L23" s="9">
        <v>12.395216939999999</v>
      </c>
      <c r="M23" s="9">
        <v>12.417663667199999</v>
      </c>
      <c r="N23" s="9">
        <v>13.25508732648</v>
      </c>
      <c r="O23" s="9">
        <v>15.776233147439999</v>
      </c>
      <c r="P23" s="9">
        <v>17.948677623839998</v>
      </c>
      <c r="Q23" s="9">
        <v>20.600070718320001</v>
      </c>
      <c r="R23" s="9">
        <v>23.714566104479999</v>
      </c>
      <c r="S23" s="9">
        <v>22.673887755359999</v>
      </c>
      <c r="T23" s="9">
        <v>23.819879304720001</v>
      </c>
      <c r="U23" s="9">
        <v>23.994569328480001</v>
      </c>
    </row>
    <row r="24" spans="1:21" x14ac:dyDescent="0.25">
      <c r="A24" s="8" t="s">
        <v>244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0.20500000007999999</v>
      </c>
      <c r="M24" s="10">
        <v>0.92902043231999998</v>
      </c>
      <c r="N24" s="10">
        <v>0.75471037608000002</v>
      </c>
      <c r="O24" s="10">
        <v>1.0634729923199999</v>
      </c>
      <c r="P24" s="10">
        <v>0.71011456368000003</v>
      </c>
      <c r="Q24" s="10">
        <v>1.2241041424800001</v>
      </c>
      <c r="R24" s="10">
        <v>2.0185134765599999</v>
      </c>
      <c r="S24" s="10">
        <v>1.02724083048</v>
      </c>
      <c r="T24" s="10">
        <v>1.78430811048</v>
      </c>
      <c r="U24" s="10">
        <v>1.28351507568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workbookViewId="0">
      <selection activeCell="A2" sqref="A2:U54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173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13.672000016399901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174</v>
      </c>
      <c r="B4" s="10">
        <v>24.522000029279798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10.783000012800001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175</v>
      </c>
      <c r="B5" s="9">
        <v>4.99999999992</v>
      </c>
      <c r="C5" s="9">
        <v>4.99999999992</v>
      </c>
      <c r="D5" s="9">
        <v>5.00000000016</v>
      </c>
      <c r="E5" s="9">
        <v>4.99999999992</v>
      </c>
      <c r="F5" s="9">
        <v>5.00000000016</v>
      </c>
      <c r="G5" s="9">
        <v>4.99999999992</v>
      </c>
      <c r="H5" s="9">
        <v>4.99999999992</v>
      </c>
      <c r="I5" s="9">
        <v>5.00000000016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176</v>
      </c>
      <c r="B6" s="10">
        <v>23.120000000160001</v>
      </c>
      <c r="C6" s="10">
        <v>23.119999999680001</v>
      </c>
      <c r="D6" s="10">
        <v>23.119999999200001</v>
      </c>
      <c r="E6" s="10">
        <v>23.120000000160001</v>
      </c>
      <c r="F6" s="10">
        <v>23.120000001120001</v>
      </c>
      <c r="G6" s="10">
        <v>23.120000000880001</v>
      </c>
      <c r="H6" s="10">
        <v>23.120000001120001</v>
      </c>
      <c r="I6" s="10">
        <v>23.119999998960001</v>
      </c>
      <c r="J6" s="10">
        <v>5.2999999991999998</v>
      </c>
      <c r="K6" s="10">
        <v>0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177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O7" s="9">
        <v>0</v>
      </c>
      <c r="P7" s="9">
        <v>0</v>
      </c>
      <c r="Q7" s="9">
        <v>36.975048386639997</v>
      </c>
      <c r="R7" s="9">
        <v>104.99999999976001</v>
      </c>
      <c r="S7" s="9">
        <v>105.00000000048</v>
      </c>
      <c r="T7" s="9">
        <v>105.00000000215999</v>
      </c>
      <c r="U7" s="9">
        <v>105.0000000024</v>
      </c>
    </row>
    <row r="8" spans="1:21" x14ac:dyDescent="0.25">
      <c r="A8" s="8" t="s">
        <v>178</v>
      </c>
      <c r="B8" s="10">
        <v>105.00000000144</v>
      </c>
      <c r="C8" s="10">
        <v>105.00000000119999</v>
      </c>
      <c r="D8" s="10">
        <v>104.99999999928001</v>
      </c>
      <c r="E8" s="10">
        <v>104.99999999856</v>
      </c>
      <c r="F8" s="10">
        <v>102.20972545776</v>
      </c>
      <c r="G8" s="10">
        <v>98.742917066160004</v>
      </c>
      <c r="H8" s="10">
        <v>97.215623173680001</v>
      </c>
      <c r="I8" s="10">
        <v>98.291536525919994</v>
      </c>
      <c r="J8" s="10">
        <v>100.02049489656</v>
      </c>
      <c r="K8" s="10">
        <v>101.03948794464</v>
      </c>
      <c r="L8" s="10">
        <v>100.5765307488</v>
      </c>
      <c r="M8" s="10">
        <v>100.60571544936001</v>
      </c>
      <c r="N8" s="10">
        <v>100.84385755992</v>
      </c>
      <c r="O8" s="10">
        <v>81.454111182239998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179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21.557048384880002</v>
      </c>
      <c r="P9" s="9">
        <v>105.00000000071999</v>
      </c>
      <c r="Q9" s="9">
        <v>68.024951616240003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180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181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4.9416696703199996</v>
      </c>
      <c r="O11" s="9">
        <v>262.30417663416</v>
      </c>
      <c r="P11" s="9">
        <v>264.04810734047999</v>
      </c>
      <c r="Q11" s="9">
        <v>154.4200463496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182</v>
      </c>
      <c r="B12" s="10">
        <v>235.04083559904001</v>
      </c>
      <c r="C12" s="10">
        <v>234.62793402336001</v>
      </c>
      <c r="D12" s="10">
        <v>220.00000000079999</v>
      </c>
      <c r="E12" s="10">
        <v>219.99999999816001</v>
      </c>
      <c r="F12" s="10">
        <v>219.99999999888001</v>
      </c>
      <c r="G12" s="10">
        <v>219.99999999863999</v>
      </c>
      <c r="H12" s="10">
        <v>244.60721010408</v>
      </c>
      <c r="I12" s="10">
        <v>249.161461626</v>
      </c>
      <c r="J12" s="10">
        <v>269.99999999639999</v>
      </c>
      <c r="K12" s="10">
        <v>269.99999999687998</v>
      </c>
      <c r="L12" s="10">
        <v>269.99999999784001</v>
      </c>
      <c r="M12" s="10">
        <v>269.99999999879998</v>
      </c>
      <c r="N12" s="10">
        <v>255.66955863624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183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0</v>
      </c>
      <c r="Q13" s="9">
        <v>84.995626925280007</v>
      </c>
      <c r="R13" s="9">
        <v>242.91761128920001</v>
      </c>
      <c r="S13" s="9">
        <v>245.20477224984</v>
      </c>
      <c r="T13" s="9">
        <v>255.21022198224</v>
      </c>
      <c r="U13" s="9">
        <v>269.88355698215997</v>
      </c>
    </row>
    <row r="14" spans="1:21" x14ac:dyDescent="0.25">
      <c r="A14" s="8" t="s">
        <v>184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186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187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188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189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190</v>
      </c>
      <c r="B20" s="10">
        <v>0</v>
      </c>
      <c r="C20" s="10">
        <v>0</v>
      </c>
      <c r="D20" s="10">
        <v>15.42389306376</v>
      </c>
      <c r="E20" s="10">
        <v>10.950000002159999</v>
      </c>
      <c r="F20" s="10">
        <v>10.95000000288</v>
      </c>
      <c r="G20" s="10">
        <v>9.9400913711999994</v>
      </c>
      <c r="H20" s="10">
        <v>4.8493101362399997</v>
      </c>
      <c r="I20" s="10">
        <v>4.18473291936</v>
      </c>
      <c r="J20" s="10">
        <v>6.7666670707199996</v>
      </c>
      <c r="K20" s="10">
        <v>10.950000000239999</v>
      </c>
      <c r="L20" s="10">
        <v>7.9853054484000001</v>
      </c>
      <c r="M20" s="10">
        <v>0</v>
      </c>
      <c r="N20" s="10">
        <v>0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191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0</v>
      </c>
      <c r="L21" s="9">
        <v>0</v>
      </c>
      <c r="M21" s="9">
        <v>27.357416697359799</v>
      </c>
      <c r="N21" s="9">
        <v>36.600000029279798</v>
      </c>
      <c r="O21" s="9">
        <v>36.500000029199803</v>
      </c>
      <c r="P21" s="9">
        <v>36.500000029199803</v>
      </c>
      <c r="Q21" s="9">
        <v>36.500000029199803</v>
      </c>
      <c r="R21" s="9">
        <v>36.600000029279798</v>
      </c>
      <c r="S21" s="9">
        <v>36.500000029199803</v>
      </c>
      <c r="T21" s="9">
        <v>36.500000029199803</v>
      </c>
      <c r="U21" s="9">
        <v>36.500000029199803</v>
      </c>
    </row>
    <row r="22" spans="1:21" x14ac:dyDescent="0.25">
      <c r="A22" s="8" t="s">
        <v>192</v>
      </c>
      <c r="B22" s="10">
        <v>0</v>
      </c>
      <c r="C22" s="10">
        <v>0</v>
      </c>
      <c r="D22" s="10">
        <v>0</v>
      </c>
      <c r="E22" s="10">
        <v>18.2499999708002</v>
      </c>
      <c r="F22" s="10">
        <v>31.57312180584</v>
      </c>
      <c r="G22" s="10">
        <v>31.496319009599901</v>
      </c>
      <c r="H22" s="10">
        <v>32.137690795439902</v>
      </c>
      <c r="I22" s="10">
        <v>32.092170674399902</v>
      </c>
      <c r="J22" s="10">
        <v>31.833212623199898</v>
      </c>
      <c r="K22" s="10">
        <v>34.5544107112798</v>
      </c>
      <c r="L22" s="10">
        <v>35.404359963359802</v>
      </c>
      <c r="M22" s="10">
        <v>8.6587145143199997</v>
      </c>
      <c r="N22" s="10">
        <v>0</v>
      </c>
      <c r="O22" s="10">
        <v>0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193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0</v>
      </c>
      <c r="K23" s="9">
        <v>0</v>
      </c>
      <c r="L23" s="9">
        <v>7.6400690251199999</v>
      </c>
      <c r="M23" s="9">
        <v>34.659880490159999</v>
      </c>
      <c r="N23" s="9">
        <v>47.243792809200002</v>
      </c>
      <c r="O23" s="9">
        <v>47.666275374240001</v>
      </c>
      <c r="P23" s="9">
        <v>51.56970604368</v>
      </c>
      <c r="Q23" s="9">
        <v>55.309760189040098</v>
      </c>
      <c r="R23" s="9">
        <v>60.276146934000103</v>
      </c>
      <c r="S23" s="9">
        <v>72.338744681519998</v>
      </c>
      <c r="T23" s="9">
        <v>79.989176755920099</v>
      </c>
      <c r="U23" s="9">
        <v>89.275280566560099</v>
      </c>
    </row>
    <row r="24" spans="1:21" x14ac:dyDescent="0.25">
      <c r="A24" s="8" t="s">
        <v>194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0</v>
      </c>
      <c r="R24" s="10">
        <v>0</v>
      </c>
      <c r="S24" s="10">
        <v>0</v>
      </c>
      <c r="T24" s="10">
        <v>0.375</v>
      </c>
      <c r="U24" s="10">
        <v>10.06492217688</v>
      </c>
    </row>
    <row r="25" spans="1:21" x14ac:dyDescent="0.25">
      <c r="A25" s="8" t="s">
        <v>195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0.18548472024000001</v>
      </c>
      <c r="M25" s="9">
        <v>0.2250571968</v>
      </c>
      <c r="N25" s="9">
        <v>0.2101238688</v>
      </c>
      <c r="O25" s="9">
        <v>1.5424644011999999</v>
      </c>
      <c r="P25" s="9">
        <v>1.59163556712</v>
      </c>
      <c r="Q25" s="9">
        <v>27.375</v>
      </c>
      <c r="R25" s="9">
        <v>27.45</v>
      </c>
      <c r="S25" s="9">
        <v>27.375</v>
      </c>
      <c r="T25" s="9">
        <v>20.527234245359999</v>
      </c>
      <c r="U25" s="9">
        <v>0</v>
      </c>
    </row>
    <row r="26" spans="1:21" x14ac:dyDescent="0.25">
      <c r="A26" s="8" t="s">
        <v>196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198</v>
      </c>
      <c r="B28" s="10">
        <v>23.789999970720199</v>
      </c>
      <c r="C28" s="10">
        <v>23.724999970800202</v>
      </c>
      <c r="D28" s="10">
        <v>9.3734271612000093</v>
      </c>
      <c r="E28" s="10">
        <v>3.02496366456</v>
      </c>
      <c r="F28" s="10">
        <v>0.83660915952000003</v>
      </c>
      <c r="G28" s="10">
        <v>0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199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200</v>
      </c>
      <c r="B30" s="10">
        <v>12.866870672639999</v>
      </c>
      <c r="C30" s="10">
        <v>12.87345180552</v>
      </c>
      <c r="D30" s="10">
        <v>13.04024130576</v>
      </c>
      <c r="E30" s="10">
        <v>12.809630568479999</v>
      </c>
      <c r="F30" s="10">
        <v>12.7813192392</v>
      </c>
      <c r="G30" s="10">
        <v>13.5334440672</v>
      </c>
      <c r="H30" s="10">
        <v>15.29805127344</v>
      </c>
      <c r="I30" s="10">
        <v>16.264167052320001</v>
      </c>
      <c r="J30" s="10">
        <v>16.78994818272</v>
      </c>
      <c r="K30" s="10">
        <v>17.268078722399999</v>
      </c>
      <c r="L30" s="10">
        <v>17.518144753680001</v>
      </c>
      <c r="M30" s="10">
        <v>18.140434629120001</v>
      </c>
      <c r="N30" s="10">
        <v>18.990417322079999</v>
      </c>
      <c r="O30" s="10">
        <v>20.344331578559999</v>
      </c>
      <c r="P30" s="10">
        <v>21.60778950888</v>
      </c>
      <c r="Q30" s="10">
        <v>22.555112403360098</v>
      </c>
      <c r="R30" s="10">
        <v>23.473177809120099</v>
      </c>
      <c r="S30" s="10">
        <v>23.984239946640098</v>
      </c>
      <c r="T30" s="10">
        <v>24.559153367280199</v>
      </c>
      <c r="U30" s="10">
        <v>24.8122080806402</v>
      </c>
    </row>
    <row r="31" spans="1:21" x14ac:dyDescent="0.25">
      <c r="A31" s="8" t="s">
        <v>201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202</v>
      </c>
      <c r="B32" s="10">
        <v>38.000000011679901</v>
      </c>
      <c r="C32" s="10">
        <v>38.000000011199901</v>
      </c>
      <c r="D32" s="10">
        <v>38.000000010959901</v>
      </c>
      <c r="E32" s="10">
        <v>38.000000010239901</v>
      </c>
      <c r="F32" s="10">
        <v>38.000000008559901</v>
      </c>
      <c r="G32" s="10">
        <v>38.000000009519901</v>
      </c>
      <c r="H32" s="10">
        <v>17.795969228160001</v>
      </c>
      <c r="I32" s="10">
        <v>16.68517872648</v>
      </c>
      <c r="J32" s="10">
        <v>18.867220152960002</v>
      </c>
      <c r="K32" s="10">
        <v>21.073042582559999</v>
      </c>
      <c r="L32" s="10">
        <v>17.18458931856</v>
      </c>
      <c r="M32" s="10">
        <v>0</v>
      </c>
      <c r="N32" s="10">
        <v>0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203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204</v>
      </c>
      <c r="B34" s="10">
        <v>484.59929197631999</v>
      </c>
      <c r="C34" s="10">
        <v>552.24499994159999</v>
      </c>
      <c r="D34" s="10">
        <v>552.24499994159999</v>
      </c>
      <c r="E34" s="10">
        <v>280.46070793512001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205</v>
      </c>
      <c r="B35" s="9">
        <v>0</v>
      </c>
      <c r="C35" s="9">
        <v>0</v>
      </c>
      <c r="D35" s="9">
        <v>0</v>
      </c>
      <c r="E35" s="9">
        <v>271.78429200647997</v>
      </c>
      <c r="F35" s="9">
        <v>553.75799994143995</v>
      </c>
      <c r="G35" s="9">
        <v>552.24499994159999</v>
      </c>
      <c r="H35" s="9">
        <v>552.24499994159999</v>
      </c>
      <c r="I35" s="9">
        <v>552.24499994159999</v>
      </c>
      <c r="J35" s="9">
        <v>553.75799994143995</v>
      </c>
      <c r="K35" s="9">
        <v>552.24499994159999</v>
      </c>
      <c r="L35" s="9">
        <v>552.24499994159999</v>
      </c>
      <c r="M35" s="9">
        <v>552.24499994159999</v>
      </c>
      <c r="N35" s="9">
        <v>553.75799994143995</v>
      </c>
      <c r="O35" s="9">
        <v>552.24499994159999</v>
      </c>
      <c r="P35" s="9">
        <v>552.24499994159999</v>
      </c>
      <c r="Q35" s="9">
        <v>552.24499994159999</v>
      </c>
      <c r="R35" s="9">
        <v>553.75799994143995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206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207</v>
      </c>
      <c r="B37" s="9">
        <v>34.037999999999798</v>
      </c>
      <c r="C37" s="9">
        <v>33.944999999999801</v>
      </c>
      <c r="D37" s="9">
        <v>33.944999999999801</v>
      </c>
      <c r="E37" s="9">
        <v>33.944999999999801</v>
      </c>
      <c r="F37" s="9">
        <v>34.037999999999798</v>
      </c>
      <c r="G37" s="9">
        <v>33.944999999999801</v>
      </c>
      <c r="H37" s="9">
        <v>33.944999999999801</v>
      </c>
      <c r="I37" s="9">
        <v>33.944999999999801</v>
      </c>
      <c r="J37" s="9">
        <v>34.037999999999798</v>
      </c>
      <c r="K37" s="9">
        <v>18.16599999456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208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3.8694178538399999</v>
      </c>
      <c r="L38" s="10">
        <v>22.841107043520001</v>
      </c>
      <c r="M38" s="10">
        <v>23.130533352480001</v>
      </c>
      <c r="N38" s="10">
        <v>23.470000245360001</v>
      </c>
      <c r="O38" s="10">
        <v>23.352730837919999</v>
      </c>
      <c r="P38" s="10">
        <v>23.60161676856</v>
      </c>
      <c r="Q38" s="10">
        <v>24.17642119488</v>
      </c>
      <c r="R38" s="10">
        <v>25.270080651599901</v>
      </c>
      <c r="S38" s="10">
        <v>26.291693410319901</v>
      </c>
      <c r="T38" s="10">
        <v>26.478489619679898</v>
      </c>
      <c r="U38" s="10">
        <v>26.393287055759899</v>
      </c>
    </row>
    <row r="39" spans="1:21" x14ac:dyDescent="0.25">
      <c r="A39" s="8" t="s">
        <v>209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210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0</v>
      </c>
    </row>
    <row r="41" spans="1:21" x14ac:dyDescent="0.25">
      <c r="A41" s="8" t="s">
        <v>211</v>
      </c>
      <c r="B41" s="9">
        <v>208.94777281296101</v>
      </c>
      <c r="C41" s="9">
        <v>315.71273654688201</v>
      </c>
      <c r="D41" s="9">
        <v>317.88617530704198</v>
      </c>
      <c r="E41" s="9">
        <v>64.753315440479994</v>
      </c>
      <c r="F41" s="9">
        <v>0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212</v>
      </c>
      <c r="B42" s="10">
        <v>0</v>
      </c>
      <c r="C42" s="10">
        <v>0</v>
      </c>
      <c r="D42" s="10">
        <v>0</v>
      </c>
      <c r="E42" s="10">
        <v>247.27712083248099</v>
      </c>
      <c r="F42" s="10">
        <v>312.816671384882</v>
      </c>
      <c r="G42" s="10">
        <v>311.95908274872102</v>
      </c>
      <c r="H42" s="10">
        <v>311.89787800032099</v>
      </c>
      <c r="I42" s="10">
        <v>316.62492847296198</v>
      </c>
      <c r="J42" s="10">
        <v>317.35861098312199</v>
      </c>
      <c r="K42" s="10">
        <v>316.79547412392202</v>
      </c>
      <c r="L42" s="10">
        <v>316.69323481896203</v>
      </c>
      <c r="M42" s="10">
        <v>316.85367028056203</v>
      </c>
      <c r="N42" s="10">
        <v>317.82772444104199</v>
      </c>
      <c r="O42" s="10">
        <v>316.89739720704199</v>
      </c>
      <c r="P42" s="10">
        <v>317.27915440896197</v>
      </c>
      <c r="Q42" s="10">
        <v>317.55902287512203</v>
      </c>
      <c r="R42" s="10">
        <v>318.68681033760203</v>
      </c>
      <c r="S42" s="10">
        <v>318.154505962082</v>
      </c>
      <c r="T42" s="10">
        <v>318.33815716584201</v>
      </c>
      <c r="U42" s="10">
        <v>317.82154441176198</v>
      </c>
    </row>
    <row r="43" spans="1:21" x14ac:dyDescent="0.25">
      <c r="A43" s="8" t="s">
        <v>213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214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215</v>
      </c>
      <c r="B45" s="9">
        <v>0</v>
      </c>
      <c r="C45" s="9">
        <v>0</v>
      </c>
      <c r="D45" s="9">
        <v>0</v>
      </c>
      <c r="E45" s="9">
        <v>4.56250000032</v>
      </c>
      <c r="F45" s="9">
        <v>8.79450002136001</v>
      </c>
      <c r="G45" s="9">
        <v>10.402500029760001</v>
      </c>
      <c r="H45" s="9">
        <v>10.402500029520001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216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217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0</v>
      </c>
      <c r="U47" s="9">
        <v>0</v>
      </c>
    </row>
    <row r="48" spans="1:21" x14ac:dyDescent="0.25">
      <c r="A48" s="8" t="s">
        <v>218</v>
      </c>
      <c r="B48" s="10">
        <v>563.52535398216003</v>
      </c>
      <c r="C48" s="10">
        <v>589.464236508</v>
      </c>
      <c r="D48" s="10">
        <v>588.84148987488004</v>
      </c>
      <c r="E48" s="10">
        <v>579.67500387384098</v>
      </c>
      <c r="F48" s="10">
        <v>505.89391586376001</v>
      </c>
      <c r="G48" s="10">
        <v>0</v>
      </c>
      <c r="H48" s="10">
        <v>0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219</v>
      </c>
      <c r="B49" s="9">
        <v>0</v>
      </c>
      <c r="C49" s="9">
        <v>0</v>
      </c>
      <c r="D49" s="9">
        <v>0</v>
      </c>
      <c r="E49" s="9">
        <v>0</v>
      </c>
      <c r="F49" s="9">
        <v>75.509091315120003</v>
      </c>
      <c r="G49" s="9">
        <v>580.10066870568005</v>
      </c>
      <c r="H49" s="9">
        <v>579.60619415640099</v>
      </c>
      <c r="I49" s="9">
        <v>579.58712580504096</v>
      </c>
      <c r="J49" s="9">
        <v>580.59182740391998</v>
      </c>
      <c r="K49" s="9">
        <v>591.79394150207997</v>
      </c>
      <c r="L49" s="9">
        <v>591.75287853240002</v>
      </c>
      <c r="M49" s="9">
        <v>591.69331419672096</v>
      </c>
      <c r="N49" s="9">
        <v>593.23440764231998</v>
      </c>
      <c r="O49" s="9">
        <v>591.62173099224003</v>
      </c>
      <c r="P49" s="9">
        <v>591.57893608224003</v>
      </c>
      <c r="Q49" s="9">
        <v>591.53012870207999</v>
      </c>
      <c r="R49" s="9">
        <v>593.07021472199904</v>
      </c>
      <c r="S49" s="9">
        <v>591.43519499640001</v>
      </c>
      <c r="T49" s="9">
        <v>591.39381408695999</v>
      </c>
      <c r="U49" s="9">
        <v>591.05297477856095</v>
      </c>
    </row>
    <row r="50" spans="1:21" x14ac:dyDescent="0.25">
      <c r="A50" s="8" t="s">
        <v>220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221</v>
      </c>
      <c r="B51" s="9">
        <v>0</v>
      </c>
      <c r="C51" s="9">
        <v>0</v>
      </c>
      <c r="D51" s="9">
        <v>0</v>
      </c>
      <c r="E51" s="9">
        <v>0</v>
      </c>
      <c r="F51" s="9">
        <v>14.31885346032</v>
      </c>
      <c r="G51" s="9">
        <v>16.539695122320001</v>
      </c>
      <c r="H51" s="9">
        <v>15.50238804792</v>
      </c>
      <c r="I51" s="9">
        <v>16.035802046640001</v>
      </c>
      <c r="J51" s="9">
        <v>16.464048871439999</v>
      </c>
      <c r="K51" s="9">
        <v>15.243360534480001</v>
      </c>
      <c r="L51" s="9">
        <v>12.395216939999999</v>
      </c>
      <c r="M51" s="9">
        <v>12.417663667199999</v>
      </c>
      <c r="N51" s="9">
        <v>13.25508732648</v>
      </c>
      <c r="O51" s="9">
        <v>15.776233147439999</v>
      </c>
      <c r="P51" s="9">
        <v>17.948677623839998</v>
      </c>
      <c r="Q51" s="9">
        <v>20.600070718320001</v>
      </c>
      <c r="R51" s="9">
        <v>23.714566104479999</v>
      </c>
      <c r="S51" s="9">
        <v>22.673887755359999</v>
      </c>
      <c r="T51" s="9">
        <v>23.819879304720001</v>
      </c>
      <c r="U51" s="9">
        <v>23.994569328480001</v>
      </c>
    </row>
    <row r="52" spans="1:21" x14ac:dyDescent="0.25">
      <c r="A52" s="8" t="s">
        <v>222</v>
      </c>
      <c r="B52" s="10">
        <v>5.9790512988</v>
      </c>
      <c r="C52" s="10">
        <v>9.604215666</v>
      </c>
      <c r="D52" s="10">
        <v>30.000209377440001</v>
      </c>
      <c r="E52" s="10">
        <v>21.2315236572</v>
      </c>
      <c r="F52" s="10">
        <v>0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223</v>
      </c>
      <c r="B53" s="9">
        <v>0</v>
      </c>
      <c r="C53" s="9">
        <v>0</v>
      </c>
      <c r="D53" s="9">
        <v>0</v>
      </c>
      <c r="E53" s="9">
        <v>1.0865830375200001</v>
      </c>
      <c r="F53" s="9">
        <v>0.91341696264000005</v>
      </c>
      <c r="G53" s="9">
        <v>0</v>
      </c>
      <c r="H53" s="9">
        <v>0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224</v>
      </c>
      <c r="B54" s="10">
        <v>0</v>
      </c>
      <c r="C54" s="10">
        <v>0</v>
      </c>
      <c r="D54" s="10">
        <v>0</v>
      </c>
      <c r="E54" s="10">
        <v>0</v>
      </c>
      <c r="F54" s="10">
        <v>0</v>
      </c>
      <c r="G54" s="10">
        <v>0</v>
      </c>
      <c r="H54" s="10">
        <v>0</v>
      </c>
      <c r="I54" s="10">
        <v>0</v>
      </c>
      <c r="J54" s="10">
        <v>0</v>
      </c>
      <c r="K54" s="10">
        <v>0</v>
      </c>
      <c r="L54" s="10">
        <v>0.20500000007999999</v>
      </c>
      <c r="M54" s="10">
        <v>0.92902043231999998</v>
      </c>
      <c r="N54" s="10">
        <v>0.75471037608000002</v>
      </c>
      <c r="O54" s="10">
        <v>1.0634729923199999</v>
      </c>
      <c r="P54" s="10">
        <v>0.71011456368000003</v>
      </c>
      <c r="Q54" s="10">
        <v>1.2241041424800001</v>
      </c>
      <c r="R54" s="10">
        <v>2.0185134765599999</v>
      </c>
      <c r="S54" s="10">
        <v>1.02724083048</v>
      </c>
      <c r="T54" s="10">
        <v>1.78430811048</v>
      </c>
      <c r="U54" s="10">
        <v>1.28351507568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5"/>
  <sheetViews>
    <sheetView workbookViewId="0">
      <selection activeCell="A2" sqref="A2:U4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80.300000029200206</v>
      </c>
      <c r="E3" s="9">
        <v>80.300000029200206</v>
      </c>
      <c r="F3" s="9">
        <v>80.520000029279899</v>
      </c>
      <c r="G3" s="9">
        <v>80.300000029200206</v>
      </c>
      <c r="H3" s="9">
        <v>80.300000029200206</v>
      </c>
      <c r="I3" s="9">
        <v>80.300000029200206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80.300000029200206</v>
      </c>
      <c r="U3" s="9">
        <v>80.300000029200206</v>
      </c>
    </row>
    <row r="4" spans="1:21" x14ac:dyDescent="0.25">
      <c r="A4" s="8" t="s">
        <v>245</v>
      </c>
      <c r="B4" s="10">
        <v>38.218319992560097</v>
      </c>
      <c r="C4" s="10">
        <v>46.398823456080102</v>
      </c>
      <c r="D4" s="10">
        <v>46.007439982560101</v>
      </c>
      <c r="E4" s="10">
        <v>42.3023690239202</v>
      </c>
      <c r="F4" s="10">
        <v>41.968851606960101</v>
      </c>
      <c r="G4" s="10">
        <v>41.2015022073601</v>
      </c>
      <c r="H4" s="10">
        <v>41.805648660240102</v>
      </c>
      <c r="I4" s="10">
        <v>41.214223890720099</v>
      </c>
      <c r="J4" s="10">
        <v>41.4839686413601</v>
      </c>
      <c r="K4" s="10">
        <v>47.458815636960097</v>
      </c>
      <c r="L4" s="10">
        <v>47.818322828640099</v>
      </c>
      <c r="M4" s="10">
        <v>47.513104961520099</v>
      </c>
      <c r="N4" s="10">
        <v>47.422804738560103</v>
      </c>
      <c r="O4" s="10">
        <v>47.819999983920098</v>
      </c>
      <c r="P4" s="10">
        <v>47.439999985440103</v>
      </c>
      <c r="Q4" s="10">
        <v>47.279999986080099</v>
      </c>
      <c r="R4" s="10">
        <v>47.719999984800097</v>
      </c>
      <c r="S4" s="10">
        <v>47.418021305280099</v>
      </c>
      <c r="T4" s="10">
        <v>47.610497330640101</v>
      </c>
      <c r="U4" s="10">
        <v>47.259999986160103</v>
      </c>
    </row>
    <row r="5" spans="1:21" x14ac:dyDescent="0.25">
      <c r="A5" s="8" t="s">
        <v>225</v>
      </c>
      <c r="B5" s="9">
        <v>4.99999999992</v>
      </c>
      <c r="C5" s="9">
        <v>4.99999999992</v>
      </c>
      <c r="D5" s="9">
        <v>5.00000000016</v>
      </c>
      <c r="E5" s="9">
        <v>4.99999999992</v>
      </c>
      <c r="F5" s="9">
        <v>5.00000000016</v>
      </c>
      <c r="G5" s="9">
        <v>4.99999999992</v>
      </c>
      <c r="H5" s="9">
        <v>4.99999999992</v>
      </c>
      <c r="I5" s="9">
        <v>5.00000000016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246</v>
      </c>
      <c r="B6" s="10">
        <v>58.507484660400003</v>
      </c>
      <c r="C6" s="10">
        <v>82.125</v>
      </c>
      <c r="D6" s="10">
        <v>82.125</v>
      </c>
      <c r="E6" s="10">
        <v>82.125</v>
      </c>
      <c r="F6" s="10">
        <v>82.35</v>
      </c>
      <c r="G6" s="10">
        <v>82.125</v>
      </c>
      <c r="H6" s="10">
        <v>82.125</v>
      </c>
      <c r="I6" s="10">
        <v>82.125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247</v>
      </c>
      <c r="B7" s="9">
        <v>54.311595302640001</v>
      </c>
      <c r="C7" s="9">
        <v>54.75</v>
      </c>
      <c r="D7" s="9">
        <v>54.75</v>
      </c>
      <c r="E7" s="9">
        <v>54.75</v>
      </c>
      <c r="F7" s="9">
        <v>54.9</v>
      </c>
      <c r="G7" s="9">
        <v>54.75</v>
      </c>
      <c r="H7" s="9">
        <v>54.75</v>
      </c>
      <c r="I7" s="9">
        <v>54.75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248</v>
      </c>
      <c r="B8" s="10">
        <v>54.398235161279999</v>
      </c>
      <c r="C8" s="10">
        <v>54.75</v>
      </c>
      <c r="D8" s="10">
        <v>54.75</v>
      </c>
      <c r="E8" s="10">
        <v>54.75</v>
      </c>
      <c r="F8" s="10">
        <v>54.9</v>
      </c>
      <c r="G8" s="10">
        <v>54.75</v>
      </c>
      <c r="H8" s="10">
        <v>54.75</v>
      </c>
      <c r="I8" s="10">
        <v>54.75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249</v>
      </c>
      <c r="B9" s="9">
        <v>44.781453918720203</v>
      </c>
      <c r="C9" s="9">
        <v>45.624999970800303</v>
      </c>
      <c r="D9" s="9">
        <v>45.624999970800303</v>
      </c>
      <c r="E9" s="9">
        <v>45.624999970800197</v>
      </c>
      <c r="F9" s="9">
        <v>45.749999970720303</v>
      </c>
      <c r="G9" s="9">
        <v>45.624999970800303</v>
      </c>
      <c r="H9" s="9">
        <v>45.624999970800303</v>
      </c>
      <c r="I9" s="9">
        <v>45.624999970800303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250</v>
      </c>
      <c r="B10" s="10">
        <v>20.130000029279799</v>
      </c>
      <c r="C10" s="10">
        <v>20.075000029199799</v>
      </c>
      <c r="D10" s="10">
        <v>20.075000029199799</v>
      </c>
      <c r="E10" s="10">
        <v>20.075000029199799</v>
      </c>
      <c r="F10" s="10">
        <v>20.130000029279799</v>
      </c>
      <c r="G10" s="10">
        <v>20.075000029199799</v>
      </c>
      <c r="H10" s="10">
        <v>20.075000029199799</v>
      </c>
      <c r="I10" s="10">
        <v>20.075000029199799</v>
      </c>
      <c r="J10" s="10">
        <v>20.130000029279799</v>
      </c>
      <c r="K10" s="10">
        <v>13.01705640096</v>
      </c>
      <c r="L10" s="10">
        <v>13.7284920324</v>
      </c>
      <c r="M10" s="10">
        <v>13.97666218344</v>
      </c>
      <c r="N10" s="10">
        <v>13.94218899096</v>
      </c>
      <c r="O10" s="10">
        <v>14.07952338576</v>
      </c>
      <c r="P10" s="10">
        <v>14.233491110399999</v>
      </c>
      <c r="Q10" s="10">
        <v>14.21078818632</v>
      </c>
      <c r="R10" s="10">
        <v>15.128809554479901</v>
      </c>
      <c r="S10" s="10">
        <v>15.9505222641599</v>
      </c>
      <c r="T10" s="10">
        <v>15.9590653555199</v>
      </c>
      <c r="U10" s="10">
        <v>16.149932662799898</v>
      </c>
    </row>
    <row r="11" spans="1:21" x14ac:dyDescent="0.25">
      <c r="A11" s="8" t="s">
        <v>251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252</v>
      </c>
      <c r="B12" s="10">
        <v>46.802037128880002</v>
      </c>
      <c r="C12" s="10">
        <v>65.7</v>
      </c>
      <c r="D12" s="10">
        <v>65.7</v>
      </c>
      <c r="E12" s="10">
        <v>65.7</v>
      </c>
      <c r="F12" s="10">
        <v>65.88</v>
      </c>
      <c r="G12" s="10">
        <v>65.7</v>
      </c>
      <c r="H12" s="10">
        <v>65.7</v>
      </c>
      <c r="I12" s="10">
        <v>65.7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164.75334142224099</v>
      </c>
      <c r="C13" s="9">
        <v>211.70000002920199</v>
      </c>
      <c r="D13" s="9">
        <v>211.70000002920199</v>
      </c>
      <c r="E13" s="9">
        <v>211.700000028961</v>
      </c>
      <c r="F13" s="9">
        <v>212.28000002928201</v>
      </c>
      <c r="G13" s="9">
        <v>211.70000002920099</v>
      </c>
      <c r="H13" s="9">
        <v>211.70000002920099</v>
      </c>
      <c r="I13" s="9">
        <v>211.70000002920199</v>
      </c>
      <c r="J13" s="9">
        <v>212.28000002928201</v>
      </c>
      <c r="K13" s="9">
        <v>211.70000002920199</v>
      </c>
      <c r="L13" s="9">
        <v>211.70000002920199</v>
      </c>
      <c r="M13" s="9">
        <v>211.70000002920199</v>
      </c>
      <c r="N13" s="9">
        <v>212.28000002928201</v>
      </c>
      <c r="O13" s="9">
        <v>211.70000002920199</v>
      </c>
      <c r="P13" s="9">
        <v>211.70000002920199</v>
      </c>
      <c r="Q13" s="9">
        <v>211.70000002920199</v>
      </c>
      <c r="R13" s="9">
        <v>212.28000002928201</v>
      </c>
      <c r="S13" s="9">
        <v>211.70000002920199</v>
      </c>
      <c r="T13" s="9">
        <v>211.70000002920199</v>
      </c>
      <c r="U13" s="9">
        <v>211.70000002920199</v>
      </c>
    </row>
    <row r="14" spans="1:21" x14ac:dyDescent="0.25">
      <c r="A14" s="8" t="s">
        <v>230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253</v>
      </c>
      <c r="B15" s="9">
        <v>23.120000000160001</v>
      </c>
      <c r="C15" s="9">
        <v>23.119999999680001</v>
      </c>
      <c r="D15" s="9">
        <v>23.119999999200001</v>
      </c>
      <c r="E15" s="9">
        <v>23.120000000160001</v>
      </c>
      <c r="F15" s="9">
        <v>23.120000001120001</v>
      </c>
      <c r="G15" s="9">
        <v>23.120000000880001</v>
      </c>
      <c r="H15" s="9">
        <v>23.120000001120001</v>
      </c>
      <c r="I15" s="9">
        <v>23.119999998960001</v>
      </c>
      <c r="J15" s="9">
        <v>5.2999999991999998</v>
      </c>
      <c r="K15" s="9">
        <v>0</v>
      </c>
      <c r="L15" s="9">
        <v>2.7052041525599999</v>
      </c>
      <c r="M15" s="9">
        <v>14.074548179280001</v>
      </c>
      <c r="N15" s="9">
        <v>19.72084885872</v>
      </c>
      <c r="O15" s="9">
        <v>20.526317814479999</v>
      </c>
      <c r="P15" s="9">
        <v>21.00673007808</v>
      </c>
      <c r="Q15" s="9">
        <v>24.400997843039999</v>
      </c>
      <c r="R15" s="9">
        <v>29.936208970559999</v>
      </c>
      <c r="S15" s="9">
        <v>35.9439510228</v>
      </c>
      <c r="T15" s="9">
        <v>40.688937444479997</v>
      </c>
      <c r="U15" s="9">
        <v>47.389539773279999</v>
      </c>
    </row>
    <row r="16" spans="1:21" x14ac:dyDescent="0.25">
      <c r="A16" s="8" t="s">
        <v>233</v>
      </c>
      <c r="B16" s="10">
        <v>0</v>
      </c>
      <c r="C16" s="10">
        <v>0</v>
      </c>
      <c r="D16" s="10">
        <v>0</v>
      </c>
      <c r="E16" s="10">
        <v>18.2499999708002</v>
      </c>
      <c r="F16" s="10">
        <v>31.57312180584</v>
      </c>
      <c r="G16" s="10">
        <v>31.496319009599901</v>
      </c>
      <c r="H16" s="10">
        <v>32.137690795439902</v>
      </c>
      <c r="I16" s="10">
        <v>32.092170674399902</v>
      </c>
      <c r="J16" s="10">
        <v>31.833212623199898</v>
      </c>
      <c r="K16" s="10">
        <v>34.5544107112798</v>
      </c>
      <c r="L16" s="10">
        <v>35.404359963359802</v>
      </c>
      <c r="M16" s="10">
        <v>36.016131211679799</v>
      </c>
      <c r="N16" s="10">
        <v>36.600000029279798</v>
      </c>
      <c r="O16" s="10">
        <v>36.500000029199803</v>
      </c>
      <c r="P16" s="10">
        <v>36.500000029199803</v>
      </c>
      <c r="Q16" s="10">
        <v>36.500000029199803</v>
      </c>
      <c r="R16" s="10">
        <v>36.600000029279798</v>
      </c>
      <c r="S16" s="10">
        <v>36.500000029199803</v>
      </c>
      <c r="T16" s="10">
        <v>36.500000029199803</v>
      </c>
      <c r="U16" s="10">
        <v>36.500000029199803</v>
      </c>
    </row>
    <row r="17" spans="1:21" x14ac:dyDescent="0.25">
      <c r="A17" s="8" t="s">
        <v>70</v>
      </c>
      <c r="B17" s="9">
        <v>164.7</v>
      </c>
      <c r="C17" s="9">
        <v>164.25</v>
      </c>
      <c r="D17" s="9">
        <v>164.25</v>
      </c>
      <c r="E17" s="9">
        <v>164.25</v>
      </c>
      <c r="F17" s="9">
        <v>164.7</v>
      </c>
      <c r="G17" s="9">
        <v>164.25</v>
      </c>
      <c r="H17" s="9">
        <v>164.25</v>
      </c>
      <c r="I17" s="9">
        <v>164.25</v>
      </c>
      <c r="J17" s="9">
        <v>164.7</v>
      </c>
      <c r="K17" s="9">
        <v>164.25</v>
      </c>
      <c r="L17" s="9">
        <v>164.25</v>
      </c>
      <c r="M17" s="9">
        <v>164.25</v>
      </c>
      <c r="N17" s="9">
        <v>164.7</v>
      </c>
      <c r="O17" s="9">
        <v>164.25</v>
      </c>
      <c r="P17" s="9">
        <v>164.25</v>
      </c>
      <c r="Q17" s="9">
        <v>164.25</v>
      </c>
      <c r="R17" s="9">
        <v>164.7</v>
      </c>
      <c r="S17" s="9">
        <v>164.25</v>
      </c>
      <c r="T17" s="9">
        <v>164.25</v>
      </c>
      <c r="U17" s="9">
        <v>164.25</v>
      </c>
    </row>
    <row r="18" spans="1:21" x14ac:dyDescent="0.25">
      <c r="A18" s="8" t="s">
        <v>71</v>
      </c>
      <c r="B18" s="10">
        <v>51.373315836719897</v>
      </c>
      <c r="C18" s="10">
        <v>60.563787300959902</v>
      </c>
      <c r="D18" s="10">
        <v>60.332424141359901</v>
      </c>
      <c r="E18" s="10">
        <v>54.871009281840003</v>
      </c>
      <c r="F18" s="10">
        <v>55.641137992559997</v>
      </c>
      <c r="G18" s="10">
        <v>56.425086526080001</v>
      </c>
      <c r="H18" s="10">
        <v>55.370370423120001</v>
      </c>
      <c r="I18" s="10">
        <v>55.98663183168</v>
      </c>
      <c r="J18" s="10">
        <v>55.474492289280001</v>
      </c>
      <c r="K18" s="10">
        <v>62.036665234079898</v>
      </c>
      <c r="L18" s="10">
        <v>61.680000016079902</v>
      </c>
      <c r="M18" s="10">
        <v>61.969558493759898</v>
      </c>
      <c r="N18" s="10">
        <v>62.354337183119902</v>
      </c>
      <c r="O18" s="10">
        <v>61.678889979839902</v>
      </c>
      <c r="P18" s="10">
        <v>62.060000014559897</v>
      </c>
      <c r="Q18" s="10">
        <v>62.215097359199902</v>
      </c>
      <c r="R18" s="10">
        <v>62.0690495066399</v>
      </c>
      <c r="S18" s="10">
        <v>62.069952003839902</v>
      </c>
      <c r="T18" s="10">
        <v>61.880000015279897</v>
      </c>
      <c r="U18" s="10">
        <v>62.240000013839897</v>
      </c>
    </row>
    <row r="19" spans="1:21" x14ac:dyDescent="0.25">
      <c r="A19" s="8" t="s">
        <v>254</v>
      </c>
      <c r="B19" s="9">
        <v>4.3920000000000003</v>
      </c>
      <c r="C19" s="9">
        <v>4.38</v>
      </c>
      <c r="D19" s="9">
        <v>4.38</v>
      </c>
      <c r="E19" s="9">
        <v>4.38</v>
      </c>
      <c r="F19" s="9">
        <v>4.3920000000000003</v>
      </c>
      <c r="G19" s="9">
        <v>4.38</v>
      </c>
      <c r="H19" s="9">
        <v>4.38</v>
      </c>
      <c r="I19" s="9">
        <v>4.38</v>
      </c>
      <c r="J19" s="9">
        <v>4.3920000000000003</v>
      </c>
      <c r="K19" s="9">
        <v>2.8157398159200002</v>
      </c>
      <c r="L19" s="9">
        <v>2.7910814255999998</v>
      </c>
      <c r="M19" s="9">
        <v>2.8217212912799998</v>
      </c>
      <c r="N19" s="9">
        <v>3.1088232796800002</v>
      </c>
      <c r="O19" s="9">
        <v>2.9948892038400001</v>
      </c>
      <c r="P19" s="9">
        <v>2.9464242705600001</v>
      </c>
      <c r="Q19" s="9">
        <v>3.0329922456</v>
      </c>
      <c r="R19" s="9">
        <v>3.17435880216</v>
      </c>
      <c r="S19" s="9">
        <v>3.2331851796</v>
      </c>
      <c r="T19" s="9">
        <v>3.3350600340000001</v>
      </c>
      <c r="U19" s="9">
        <v>3.3319591816799998</v>
      </c>
    </row>
    <row r="20" spans="1:21" x14ac:dyDescent="0.25">
      <c r="A20" s="8" t="s">
        <v>255</v>
      </c>
      <c r="B20" s="10">
        <v>24.522000029279798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24.455000029199901</v>
      </c>
      <c r="I20" s="10">
        <v>24.455000029199802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256</v>
      </c>
      <c r="B21" s="9">
        <v>235.04083559904001</v>
      </c>
      <c r="C21" s="9">
        <v>234.62793402336001</v>
      </c>
      <c r="D21" s="9">
        <v>220.00000000079999</v>
      </c>
      <c r="E21" s="9">
        <v>219.99999999816001</v>
      </c>
      <c r="F21" s="9">
        <v>219.99999999888001</v>
      </c>
      <c r="G21" s="9">
        <v>219.99999999863999</v>
      </c>
      <c r="H21" s="9">
        <v>244.60721010408</v>
      </c>
      <c r="I21" s="9">
        <v>249.161461626</v>
      </c>
      <c r="J21" s="9">
        <v>269.99999999639999</v>
      </c>
      <c r="K21" s="9">
        <v>269.99999999687998</v>
      </c>
      <c r="L21" s="9">
        <v>269.99999999784001</v>
      </c>
      <c r="M21" s="9">
        <v>269.99999999879998</v>
      </c>
      <c r="N21" s="9">
        <v>260.61122830656001</v>
      </c>
      <c r="O21" s="9">
        <v>262.30417663416</v>
      </c>
      <c r="P21" s="9">
        <v>264.04810734047999</v>
      </c>
      <c r="Q21" s="9">
        <v>239.41567327487999</v>
      </c>
      <c r="R21" s="9">
        <v>242.91761128920001</v>
      </c>
      <c r="S21" s="9">
        <v>245.20477224984</v>
      </c>
      <c r="T21" s="9">
        <v>255.21022198224</v>
      </c>
      <c r="U21" s="9">
        <v>269.88355698215997</v>
      </c>
    </row>
    <row r="22" spans="1:21" x14ac:dyDescent="0.25">
      <c r="A22" s="8" t="s">
        <v>236</v>
      </c>
      <c r="B22" s="10">
        <v>23.789999970720199</v>
      </c>
      <c r="C22" s="10">
        <v>23.724999970800202</v>
      </c>
      <c r="D22" s="10">
        <v>9.3734271612000093</v>
      </c>
      <c r="E22" s="10">
        <v>3.02496366456</v>
      </c>
      <c r="F22" s="10">
        <v>0.83660915952000003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2.6717313803999998</v>
      </c>
      <c r="M22" s="10">
        <v>8.90236897656</v>
      </c>
      <c r="N22" s="10">
        <v>11.878406506079999</v>
      </c>
      <c r="O22" s="10">
        <v>10.9168355088</v>
      </c>
      <c r="P22" s="10">
        <v>12.38505959976</v>
      </c>
      <c r="Q22" s="10">
        <v>13.6079463880801</v>
      </c>
      <c r="R22" s="10">
        <v>13.832840453280101</v>
      </c>
      <c r="S22" s="10">
        <v>12.619893469679999</v>
      </c>
      <c r="T22" s="10">
        <v>13.869681360720101</v>
      </c>
      <c r="U22" s="10">
        <v>13.1165167524001</v>
      </c>
    </row>
    <row r="23" spans="1:21" x14ac:dyDescent="0.25">
      <c r="A23" s="8" t="s">
        <v>73</v>
      </c>
      <c r="B23" s="9">
        <v>105.00000000144</v>
      </c>
      <c r="C23" s="9">
        <v>105.00000000119999</v>
      </c>
      <c r="D23" s="9">
        <v>104.99999999928001</v>
      </c>
      <c r="E23" s="9">
        <v>104.99999999856</v>
      </c>
      <c r="F23" s="9">
        <v>102.20972545776</v>
      </c>
      <c r="G23" s="9">
        <v>98.742917066160004</v>
      </c>
      <c r="H23" s="9">
        <v>97.215623173680001</v>
      </c>
      <c r="I23" s="9">
        <v>98.291536525919994</v>
      </c>
      <c r="J23" s="9">
        <v>100.02049489656</v>
      </c>
      <c r="K23" s="9">
        <v>101.03948794464</v>
      </c>
      <c r="L23" s="9">
        <v>100.5765307488</v>
      </c>
      <c r="M23" s="9">
        <v>100.60571544936001</v>
      </c>
      <c r="N23" s="9">
        <v>100.84385755992</v>
      </c>
      <c r="O23" s="9">
        <v>103.01115956712</v>
      </c>
      <c r="P23" s="9">
        <v>105.00000000071999</v>
      </c>
      <c r="Q23" s="9">
        <v>105.00000000288</v>
      </c>
      <c r="R23" s="9">
        <v>104.99999999976001</v>
      </c>
      <c r="S23" s="9">
        <v>105.00000000048</v>
      </c>
      <c r="T23" s="9">
        <v>105.00000000215999</v>
      </c>
      <c r="U23" s="9">
        <v>105.0000000024</v>
      </c>
    </row>
    <row r="24" spans="1:21" x14ac:dyDescent="0.25">
      <c r="A24" s="8" t="s">
        <v>74</v>
      </c>
      <c r="B24" s="10">
        <v>12.866870672639999</v>
      </c>
      <c r="C24" s="10">
        <v>12.87345180552</v>
      </c>
      <c r="D24" s="10">
        <v>13.04024130576</v>
      </c>
      <c r="E24" s="10">
        <v>12.809630568479999</v>
      </c>
      <c r="F24" s="10">
        <v>12.7813192392</v>
      </c>
      <c r="G24" s="10">
        <v>13.5334440672</v>
      </c>
      <c r="H24" s="10">
        <v>15.29805127344</v>
      </c>
      <c r="I24" s="10">
        <v>16.264167052320001</v>
      </c>
      <c r="J24" s="10">
        <v>16.78994818272</v>
      </c>
      <c r="K24" s="10">
        <v>17.268078722399999</v>
      </c>
      <c r="L24" s="10">
        <v>17.518144753680001</v>
      </c>
      <c r="M24" s="10">
        <v>18.140434629120001</v>
      </c>
      <c r="N24" s="10">
        <v>18.990417322079999</v>
      </c>
      <c r="O24" s="10">
        <v>20.344331578559999</v>
      </c>
      <c r="P24" s="10">
        <v>21.60778950888</v>
      </c>
      <c r="Q24" s="10">
        <v>22.555112403360098</v>
      </c>
      <c r="R24" s="10">
        <v>23.473177809120099</v>
      </c>
      <c r="S24" s="10">
        <v>23.984239946640098</v>
      </c>
      <c r="T24" s="10">
        <v>24.559153367280199</v>
      </c>
      <c r="U24" s="10">
        <v>24.8122080806402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257</v>
      </c>
      <c r="B26" s="10">
        <v>70.816703670959996</v>
      </c>
      <c r="C26" s="10">
        <v>71.174999999999997</v>
      </c>
      <c r="D26" s="10">
        <v>71.174999999999997</v>
      </c>
      <c r="E26" s="10">
        <v>71.174999999999997</v>
      </c>
      <c r="F26" s="10">
        <v>71.37</v>
      </c>
      <c r="G26" s="10">
        <v>71.174999999999997</v>
      </c>
      <c r="H26" s="10">
        <v>71.174999999999997</v>
      </c>
      <c r="I26" s="10">
        <v>71.174999999999997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258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0.18548472024000001</v>
      </c>
      <c r="M27" s="9">
        <v>0.2250571968</v>
      </c>
      <c r="N27" s="9">
        <v>0.2101238688</v>
      </c>
      <c r="O27" s="9">
        <v>1.5424644011999999</v>
      </c>
      <c r="P27" s="9">
        <v>1.59163556712</v>
      </c>
      <c r="Q27" s="9">
        <v>27.375</v>
      </c>
      <c r="R27" s="9">
        <v>27.45</v>
      </c>
      <c r="S27" s="9">
        <v>27.375</v>
      </c>
      <c r="T27" s="9">
        <v>20.902234245359999</v>
      </c>
      <c r="U27" s="9">
        <v>10.06492217688</v>
      </c>
    </row>
    <row r="28" spans="1:21" x14ac:dyDescent="0.25">
      <c r="A28" s="8" t="s">
        <v>259</v>
      </c>
      <c r="B28" s="10">
        <v>38.000000011679901</v>
      </c>
      <c r="C28" s="10">
        <v>38.000000011199901</v>
      </c>
      <c r="D28" s="10">
        <v>53.423893074719899</v>
      </c>
      <c r="E28" s="10">
        <v>48.950000012399897</v>
      </c>
      <c r="F28" s="10">
        <v>48.950000011439897</v>
      </c>
      <c r="G28" s="10">
        <v>47.940091380719899</v>
      </c>
      <c r="H28" s="10">
        <v>22.6452793644</v>
      </c>
      <c r="I28" s="10">
        <v>20.869911645839998</v>
      </c>
      <c r="J28" s="10">
        <v>25.633887223679999</v>
      </c>
      <c r="K28" s="10">
        <v>32.023042582800002</v>
      </c>
      <c r="L28" s="10">
        <v>27.638028259199999</v>
      </c>
      <c r="M28" s="10">
        <v>12.61198376664</v>
      </c>
      <c r="N28" s="10">
        <v>16.399247820479999</v>
      </c>
      <c r="O28" s="10">
        <v>17.286595043279998</v>
      </c>
      <c r="P28" s="10">
        <v>18.888030929519999</v>
      </c>
      <c r="Q28" s="10">
        <v>18.524920100399999</v>
      </c>
      <c r="R28" s="10">
        <v>18.52561098672</v>
      </c>
      <c r="S28" s="10">
        <v>24.80214101952</v>
      </c>
      <c r="T28" s="10">
        <v>27.214866061199999</v>
      </c>
      <c r="U28" s="10">
        <v>30.052739116560002</v>
      </c>
    </row>
    <row r="29" spans="1:21" x14ac:dyDescent="0.25">
      <c r="A29" s="8" t="s">
        <v>260</v>
      </c>
      <c r="B29" s="9">
        <v>5.49</v>
      </c>
      <c r="C29" s="9">
        <v>5.4749999999999996</v>
      </c>
      <c r="D29" s="9">
        <v>5.4749999999999996</v>
      </c>
      <c r="E29" s="9">
        <v>5.4749999999999996</v>
      </c>
      <c r="F29" s="9">
        <v>5.49</v>
      </c>
      <c r="G29" s="9">
        <v>5.4749999999999996</v>
      </c>
      <c r="H29" s="9">
        <v>5.4749999999999996</v>
      </c>
      <c r="I29" s="9">
        <v>5.4749999999999996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261</v>
      </c>
      <c r="B30" s="10">
        <v>39.207956833440001</v>
      </c>
      <c r="C30" s="10">
        <v>54.75</v>
      </c>
      <c r="D30" s="10">
        <v>54.75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262</v>
      </c>
      <c r="B31" s="9">
        <v>2.04710684424</v>
      </c>
      <c r="C31" s="9">
        <v>4.6548162883200002</v>
      </c>
      <c r="D31" s="9">
        <v>10.80704505648</v>
      </c>
      <c r="E31" s="9">
        <v>10.94719999992</v>
      </c>
      <c r="F31" s="9">
        <v>7.7172321775199997</v>
      </c>
      <c r="G31" s="9">
        <v>8.07132620448</v>
      </c>
      <c r="H31" s="9">
        <v>7.6651541848800004</v>
      </c>
      <c r="I31" s="9">
        <v>7.9471508020800004</v>
      </c>
      <c r="J31" s="9">
        <v>8.2003010387999993</v>
      </c>
      <c r="K31" s="9">
        <v>7.5242086464</v>
      </c>
      <c r="L31" s="9">
        <v>6.0466869355200004</v>
      </c>
      <c r="M31" s="9">
        <v>5.9652341925599996</v>
      </c>
      <c r="N31" s="9">
        <v>6.36935593752</v>
      </c>
      <c r="O31" s="9">
        <v>7.4473046820000004</v>
      </c>
      <c r="P31" s="9">
        <v>8.4316791151199997</v>
      </c>
      <c r="Q31" s="9">
        <v>9.7669639108799995</v>
      </c>
      <c r="R31" s="9">
        <v>10.98</v>
      </c>
      <c r="S31" s="9">
        <v>10.304633005199999</v>
      </c>
      <c r="T31" s="9">
        <v>10.842383444879999</v>
      </c>
      <c r="U31" s="9">
        <v>10.95</v>
      </c>
    </row>
    <row r="32" spans="1:21" x14ac:dyDescent="0.25">
      <c r="A32" s="8" t="s">
        <v>263</v>
      </c>
      <c r="B32" s="10">
        <v>42.998080202399798</v>
      </c>
      <c r="C32" s="10">
        <v>102.93</v>
      </c>
      <c r="D32" s="10">
        <v>102.93</v>
      </c>
      <c r="E32" s="10">
        <v>102.93</v>
      </c>
      <c r="F32" s="10">
        <v>103.212</v>
      </c>
      <c r="G32" s="10">
        <v>102.93</v>
      </c>
      <c r="H32" s="10">
        <v>102.93</v>
      </c>
      <c r="I32" s="10">
        <v>102.93</v>
      </c>
      <c r="J32" s="10">
        <v>103.212</v>
      </c>
      <c r="K32" s="10">
        <v>102.93</v>
      </c>
      <c r="L32" s="10">
        <v>102.93</v>
      </c>
      <c r="M32" s="10">
        <v>102.93</v>
      </c>
      <c r="N32" s="10">
        <v>103.212</v>
      </c>
      <c r="O32" s="10">
        <v>102.93</v>
      </c>
      <c r="P32" s="10">
        <v>102.93</v>
      </c>
      <c r="Q32" s="10">
        <v>102.93</v>
      </c>
      <c r="R32" s="10">
        <v>103.212</v>
      </c>
      <c r="S32" s="10">
        <v>102.93</v>
      </c>
      <c r="T32" s="10">
        <v>102.93</v>
      </c>
      <c r="U32" s="10">
        <v>102.93</v>
      </c>
    </row>
    <row r="33" spans="1:21" x14ac:dyDescent="0.25">
      <c r="A33" s="8" t="s">
        <v>264</v>
      </c>
      <c r="B33" s="9">
        <v>64.0137181236</v>
      </c>
      <c r="C33" s="9">
        <v>73.701625721760095</v>
      </c>
      <c r="D33" s="9">
        <v>73.701625721760095</v>
      </c>
      <c r="E33" s="9">
        <v>73.701625538880506</v>
      </c>
      <c r="F33" s="9">
        <v>73.873017550080306</v>
      </c>
      <c r="G33" s="9">
        <v>73.6740799430398</v>
      </c>
      <c r="H33" s="9">
        <v>73.630175043840296</v>
      </c>
      <c r="I33" s="9">
        <v>73.586270053440202</v>
      </c>
      <c r="J33" s="9">
        <v>73.713366444000101</v>
      </c>
      <c r="K33" s="9">
        <v>73.498460601840094</v>
      </c>
      <c r="L33" s="9">
        <v>73.454555658480004</v>
      </c>
      <c r="M33" s="9">
        <v>73.410650712240496</v>
      </c>
      <c r="N33" s="9">
        <v>73.537265691360204</v>
      </c>
      <c r="O33" s="9">
        <v>73.322840999280103</v>
      </c>
      <c r="P33" s="9">
        <v>73.278936053040098</v>
      </c>
      <c r="Q33" s="9">
        <v>73.2350313275996</v>
      </c>
      <c r="R33" s="9">
        <v>73.361165201279306</v>
      </c>
      <c r="S33" s="9">
        <v>73.147221658080397</v>
      </c>
      <c r="T33" s="9">
        <v>73.103316711839796</v>
      </c>
      <c r="U33" s="9">
        <v>72.752974749360504</v>
      </c>
    </row>
    <row r="34" spans="1:21" x14ac:dyDescent="0.25">
      <c r="A34" s="8" t="s">
        <v>265</v>
      </c>
      <c r="B34" s="10">
        <v>1.19635118832</v>
      </c>
      <c r="C34" s="10">
        <v>1.0827365176799999</v>
      </c>
      <c r="D34" s="10">
        <v>3.2561752778400002</v>
      </c>
      <c r="E34" s="10">
        <v>1.96293624432</v>
      </c>
      <c r="F34" s="10">
        <v>1.8871713559200001</v>
      </c>
      <c r="G34" s="10">
        <v>1.8915827200799999</v>
      </c>
      <c r="H34" s="10">
        <v>1.8303779714399999</v>
      </c>
      <c r="I34" s="10">
        <v>1.9949284437599999</v>
      </c>
      <c r="J34" s="10">
        <v>1.86661095384</v>
      </c>
      <c r="K34" s="10">
        <v>2.16547409472</v>
      </c>
      <c r="L34" s="10">
        <v>2.0632347897600001</v>
      </c>
      <c r="M34" s="10">
        <v>2.2236702513600002</v>
      </c>
      <c r="N34" s="10">
        <v>2.3357244117599998</v>
      </c>
      <c r="O34" s="10">
        <v>2.2673971778399999</v>
      </c>
      <c r="P34" s="10">
        <v>2.6491543797600001</v>
      </c>
      <c r="Q34" s="10">
        <v>2.9290228459200001</v>
      </c>
      <c r="R34" s="10">
        <v>3.1948103083200001</v>
      </c>
      <c r="S34" s="10">
        <v>3.5245059328799999</v>
      </c>
      <c r="T34" s="10">
        <v>3.7081571366400001</v>
      </c>
      <c r="U34" s="10">
        <v>3.1915443825600001</v>
      </c>
    </row>
    <row r="35" spans="1:21" x14ac:dyDescent="0.25">
      <c r="A35" s="8" t="s">
        <v>266</v>
      </c>
      <c r="B35" s="9">
        <v>0.55885469639999996</v>
      </c>
      <c r="C35" s="9">
        <v>0.27160598615999998</v>
      </c>
      <c r="D35" s="9">
        <v>2.4328333852799999</v>
      </c>
      <c r="E35" s="9">
        <v>0.10353821208</v>
      </c>
      <c r="F35" s="9">
        <v>0</v>
      </c>
      <c r="G35" s="9">
        <v>1.555309224E-2</v>
      </c>
      <c r="H35" s="9">
        <v>1.2E-2</v>
      </c>
      <c r="I35" s="9">
        <v>1.2E-2</v>
      </c>
      <c r="J35" s="9">
        <v>2.4E-2</v>
      </c>
      <c r="K35" s="9">
        <v>8.1124860960000003E-2</v>
      </c>
      <c r="L35" s="9">
        <v>9.6000000000000002E-2</v>
      </c>
      <c r="M35" s="9">
        <v>8.7652042560000004E-2</v>
      </c>
      <c r="N35" s="9">
        <v>0.19697656703999999</v>
      </c>
      <c r="O35" s="9">
        <v>0.31937536824000001</v>
      </c>
      <c r="P35" s="9">
        <v>0.43526203776</v>
      </c>
      <c r="Q35" s="9">
        <v>0.36732042863999997</v>
      </c>
      <c r="R35" s="9">
        <v>0.52469172815999998</v>
      </c>
      <c r="S35" s="9">
        <v>0.62162719127999999</v>
      </c>
      <c r="T35" s="9">
        <v>0.59838245111999999</v>
      </c>
      <c r="U35" s="9">
        <v>0.62655803903999996</v>
      </c>
    </row>
    <row r="36" spans="1:21" x14ac:dyDescent="0.25">
      <c r="A36" s="8" t="s">
        <v>78</v>
      </c>
      <c r="B36" s="10">
        <v>22.62074058864</v>
      </c>
      <c r="C36" s="10">
        <v>25.184999999999999</v>
      </c>
      <c r="D36" s="10">
        <v>25.184999999999999</v>
      </c>
      <c r="E36" s="10">
        <v>25.184999999999999</v>
      </c>
      <c r="F36" s="10">
        <v>25.254000000000001</v>
      </c>
      <c r="G36" s="10">
        <v>25.184999999999999</v>
      </c>
      <c r="H36" s="10">
        <v>25.184999999999999</v>
      </c>
      <c r="I36" s="10">
        <v>25.184999999999999</v>
      </c>
      <c r="J36" s="10">
        <v>25.254000000000001</v>
      </c>
      <c r="K36" s="10">
        <v>25.184999999999999</v>
      </c>
      <c r="L36" s="10">
        <v>25.184999999999999</v>
      </c>
      <c r="M36" s="10">
        <v>25.184999999999999</v>
      </c>
      <c r="N36" s="10">
        <v>25.254000000000001</v>
      </c>
      <c r="O36" s="10">
        <v>25.184999999999999</v>
      </c>
      <c r="P36" s="10">
        <v>25.184999999999999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267</v>
      </c>
      <c r="B37" s="9">
        <v>22.913489286240001</v>
      </c>
      <c r="C37" s="9">
        <v>25.184999999999999</v>
      </c>
      <c r="D37" s="9">
        <v>25.184999999999999</v>
      </c>
      <c r="E37" s="9">
        <v>25.184999999999999</v>
      </c>
      <c r="F37" s="9">
        <v>25.254000000000001</v>
      </c>
      <c r="G37" s="9">
        <v>25.184999999999999</v>
      </c>
      <c r="H37" s="9">
        <v>25.184999999999999</v>
      </c>
      <c r="I37" s="9">
        <v>25.184999999999999</v>
      </c>
      <c r="J37" s="9">
        <v>25.254000000000001</v>
      </c>
      <c r="K37" s="9">
        <v>25.184999999999999</v>
      </c>
      <c r="L37" s="9">
        <v>25.184999999999999</v>
      </c>
      <c r="M37" s="9">
        <v>25.184999999999999</v>
      </c>
      <c r="N37" s="9">
        <v>25.254000000000001</v>
      </c>
      <c r="O37" s="9">
        <v>25.184999999999999</v>
      </c>
      <c r="P37" s="9">
        <v>25.184999999999999</v>
      </c>
      <c r="Q37" s="9">
        <v>25.184999999999999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268</v>
      </c>
      <c r="B38" s="10">
        <v>43.428876285839998</v>
      </c>
      <c r="C38" s="10">
        <v>43.8</v>
      </c>
      <c r="D38" s="10">
        <v>43.8</v>
      </c>
      <c r="E38" s="10">
        <v>43.8</v>
      </c>
      <c r="F38" s="10">
        <v>43.92</v>
      </c>
      <c r="G38" s="10">
        <v>43.8</v>
      </c>
      <c r="H38" s="10">
        <v>43.8</v>
      </c>
      <c r="I38" s="10">
        <v>43.8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269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270</v>
      </c>
      <c r="B40" s="10">
        <v>13.846467862320001</v>
      </c>
      <c r="C40" s="10">
        <v>15.33</v>
      </c>
      <c r="D40" s="10">
        <v>15.33</v>
      </c>
      <c r="E40" s="10">
        <v>15.33</v>
      </c>
      <c r="F40" s="10">
        <v>15.372</v>
      </c>
      <c r="G40" s="10">
        <v>15.33</v>
      </c>
      <c r="H40" s="10">
        <v>15.33</v>
      </c>
      <c r="I40" s="10">
        <v>15.33</v>
      </c>
      <c r="J40" s="10">
        <v>15.372</v>
      </c>
      <c r="K40" s="10">
        <v>15.33</v>
      </c>
      <c r="L40" s="10">
        <v>15.33</v>
      </c>
      <c r="M40" s="10">
        <v>15.33</v>
      </c>
      <c r="N40" s="10">
        <v>15.372</v>
      </c>
      <c r="O40" s="10">
        <v>15.33</v>
      </c>
      <c r="P40" s="10">
        <v>15.33</v>
      </c>
      <c r="Q40" s="10">
        <v>15.33</v>
      </c>
      <c r="R40" s="10">
        <v>15.372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271</v>
      </c>
      <c r="B41" s="9">
        <v>7.47425127695998</v>
      </c>
      <c r="C41" s="9">
        <v>8.3949999707999901</v>
      </c>
      <c r="D41" s="9">
        <v>8.3949999707999901</v>
      </c>
      <c r="E41" s="9">
        <v>8.3949999707999794</v>
      </c>
      <c r="F41" s="9">
        <v>8.4179999707199897</v>
      </c>
      <c r="G41" s="9">
        <v>8.3949999707999901</v>
      </c>
      <c r="H41" s="9">
        <v>8.3949999707999901</v>
      </c>
      <c r="I41" s="9">
        <v>8.3949999707999901</v>
      </c>
      <c r="J41" s="9">
        <v>8.4179999707199897</v>
      </c>
      <c r="K41" s="9">
        <v>8.3949999707999901</v>
      </c>
      <c r="L41" s="9">
        <v>8.3949999707999901</v>
      </c>
      <c r="M41" s="9">
        <v>8.3949999707999901</v>
      </c>
      <c r="N41" s="9">
        <v>8.4179999707199897</v>
      </c>
      <c r="O41" s="9">
        <v>8.3949999707999901</v>
      </c>
      <c r="P41" s="9">
        <v>8.3949999707999901</v>
      </c>
      <c r="Q41" s="9">
        <v>8.3949999707999901</v>
      </c>
      <c r="R41" s="9">
        <v>8.4179999707199897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272</v>
      </c>
      <c r="B42" s="10">
        <v>9.5159999707200296</v>
      </c>
      <c r="C42" s="10">
        <v>9.4899999708000298</v>
      </c>
      <c r="D42" s="10">
        <v>9.4899999708000298</v>
      </c>
      <c r="E42" s="10">
        <v>9.4899999708000298</v>
      </c>
      <c r="F42" s="10">
        <v>9.5159999707200296</v>
      </c>
      <c r="G42" s="10">
        <v>9.4899999708000298</v>
      </c>
      <c r="H42" s="10">
        <v>9.4899999708000298</v>
      </c>
      <c r="I42" s="10">
        <v>9.4899999708000298</v>
      </c>
      <c r="J42" s="10">
        <v>9.5159999707200296</v>
      </c>
      <c r="K42" s="10">
        <v>6.2026216315199898</v>
      </c>
      <c r="L42" s="10">
        <v>6.3215335855199903</v>
      </c>
      <c r="M42" s="10">
        <v>6.3321498777599903</v>
      </c>
      <c r="N42" s="10">
        <v>6.4189879747199896</v>
      </c>
      <c r="O42" s="10">
        <v>6.27831824831999</v>
      </c>
      <c r="P42" s="10">
        <v>6.42170138759999</v>
      </c>
      <c r="Q42" s="10">
        <v>6.9326407629599904</v>
      </c>
      <c r="R42" s="10">
        <v>6.9669122949599904</v>
      </c>
      <c r="S42" s="10">
        <v>7.1079859665599896</v>
      </c>
      <c r="T42" s="10">
        <v>7.1843642301599902</v>
      </c>
      <c r="U42" s="10">
        <v>6.9113952112799897</v>
      </c>
    </row>
    <row r="43" spans="1:21" x14ac:dyDescent="0.25">
      <c r="A43" s="8" t="s">
        <v>273</v>
      </c>
      <c r="B43" s="9">
        <v>164.7</v>
      </c>
      <c r="C43" s="9">
        <v>164.25</v>
      </c>
      <c r="D43" s="9">
        <v>164.25</v>
      </c>
      <c r="E43" s="9">
        <v>164.25</v>
      </c>
      <c r="F43" s="9">
        <v>164.7</v>
      </c>
      <c r="G43" s="9">
        <v>164.25</v>
      </c>
      <c r="H43" s="9">
        <v>164.25</v>
      </c>
      <c r="I43" s="9">
        <v>164.25</v>
      </c>
      <c r="J43" s="9">
        <v>164.7</v>
      </c>
      <c r="K43" s="9">
        <v>164.25</v>
      </c>
      <c r="L43" s="9">
        <v>164.25</v>
      </c>
      <c r="M43" s="9">
        <v>164.25</v>
      </c>
      <c r="N43" s="9">
        <v>164.7</v>
      </c>
      <c r="O43" s="9">
        <v>164.25</v>
      </c>
      <c r="P43" s="9">
        <v>164.25</v>
      </c>
      <c r="Q43" s="9">
        <v>164.25</v>
      </c>
      <c r="R43" s="9">
        <v>164.7</v>
      </c>
      <c r="S43" s="9">
        <v>164.25</v>
      </c>
      <c r="T43" s="9">
        <v>164.25</v>
      </c>
      <c r="U43" s="9">
        <v>164.25</v>
      </c>
    </row>
    <row r="44" spans="1:21" x14ac:dyDescent="0.25">
      <c r="A44" s="8" t="s">
        <v>274</v>
      </c>
      <c r="B44" s="10">
        <v>1.230837492</v>
      </c>
      <c r="C44" s="10">
        <v>0.61408326719999995</v>
      </c>
      <c r="D44" s="10">
        <v>5.9015665655999996</v>
      </c>
      <c r="E44" s="10">
        <v>0.31849927152000002</v>
      </c>
      <c r="F44" s="10">
        <v>0</v>
      </c>
      <c r="G44" s="10">
        <v>1.447850568E-2</v>
      </c>
      <c r="H44" s="10">
        <v>0.03</v>
      </c>
      <c r="I44" s="10">
        <v>0.03</v>
      </c>
      <c r="J44" s="10">
        <v>6.6391542240000004E-2</v>
      </c>
      <c r="K44" s="10">
        <v>0.19028216040000001</v>
      </c>
      <c r="L44" s="10">
        <v>0.21746723184</v>
      </c>
      <c r="M44" s="10">
        <v>0.19073887344000001</v>
      </c>
      <c r="N44" s="10">
        <v>0.44330655192000001</v>
      </c>
      <c r="O44" s="10">
        <v>0.73728382824000005</v>
      </c>
      <c r="P44" s="10">
        <v>0.99138932063999996</v>
      </c>
      <c r="Q44" s="10">
        <v>1.0821668930399999</v>
      </c>
      <c r="R44" s="10">
        <v>1.22987437632</v>
      </c>
      <c r="S44" s="10">
        <v>1.5050867836799999</v>
      </c>
      <c r="T44" s="10">
        <v>1.53379252872</v>
      </c>
      <c r="U44" s="10">
        <v>1.4680112894399999</v>
      </c>
    </row>
    <row r="45" spans="1:21" x14ac:dyDescent="0.25">
      <c r="A45" s="8" t="s">
        <v>275</v>
      </c>
      <c r="B45" s="9">
        <v>2.1422522661599999</v>
      </c>
      <c r="C45" s="9">
        <v>4.06371012432</v>
      </c>
      <c r="D45" s="9">
        <v>10.858764370079999</v>
      </c>
      <c r="E45" s="9">
        <v>10.9488692112</v>
      </c>
      <c r="F45" s="9">
        <v>7.5150382454400004</v>
      </c>
      <c r="G45" s="9">
        <v>8.4383373199200005</v>
      </c>
      <c r="H45" s="9">
        <v>7.79523386304</v>
      </c>
      <c r="I45" s="9">
        <v>8.0466512445599996</v>
      </c>
      <c r="J45" s="9">
        <v>8.1733562903999992</v>
      </c>
      <c r="K45" s="9">
        <v>7.4477448667199999</v>
      </c>
      <c r="L45" s="9">
        <v>6.0350627726399999</v>
      </c>
      <c r="M45" s="9">
        <v>6.1740385586400004</v>
      </c>
      <c r="N45" s="9">
        <v>6.2454482699999998</v>
      </c>
      <c r="O45" s="9">
        <v>7.2722692689599997</v>
      </c>
      <c r="P45" s="9">
        <v>8.0903471503199995</v>
      </c>
      <c r="Q45" s="9">
        <v>9.3836194857600006</v>
      </c>
      <c r="R45" s="9">
        <v>10.98</v>
      </c>
      <c r="S45" s="9">
        <v>10.2425407752</v>
      </c>
      <c r="T45" s="9">
        <v>10.845320879999999</v>
      </c>
      <c r="U45" s="9">
        <v>10.95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U22"/>
  <sheetViews>
    <sheetView workbookViewId="0">
      <selection activeCell="AV1" sqref="AV1:BD1048576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8.140625" customWidth="1"/>
    <col min="7" max="7" width="12.140625" customWidth="1"/>
    <col min="8" max="8" width="15.710937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.140625" customWidth="1"/>
    <col min="14" max="14" width="18.7109375" customWidth="1"/>
    <col min="15" max="15" width="10.5703125" customWidth="1"/>
    <col min="16" max="16" width="7.7109375" customWidth="1"/>
    <col min="17" max="17" width="11.140625" customWidth="1"/>
    <col min="18" max="18" width="8.140625" customWidth="1"/>
    <col min="19" max="19" width="11.5703125" customWidth="1"/>
    <col min="20" max="20" width="15.42578125" customWidth="1"/>
    <col min="21" max="21" width="12.5703125" customWidth="1"/>
    <col min="22" max="22" width="11.28515625" customWidth="1"/>
    <col min="23" max="23" width="8.7109375" customWidth="1"/>
    <col min="24" max="24" width="9.42578125" customWidth="1"/>
    <col min="25" max="25" width="11.28515625" customWidth="1"/>
    <col min="26" max="26" width="14.85546875" customWidth="1"/>
    <col min="27" max="27" width="11.7109375" customWidth="1"/>
    <col min="28" max="28" width="15.28515625" customWidth="1"/>
    <col min="29" max="29" width="11.7109375" customWidth="1"/>
    <col min="30" max="30" width="15.28515625" customWidth="1"/>
    <col min="31" max="31" width="8.85546875" customWidth="1"/>
    <col min="32" max="32" width="12.28515625" customWidth="1"/>
    <col min="33" max="33" width="9.5703125" customWidth="1"/>
    <col min="34" max="34" width="13.140625" customWidth="1"/>
    <col min="35" max="35" width="7.140625" customWidth="1"/>
    <col min="36" max="36" width="21.42578125" customWidth="1"/>
    <col min="37" max="37" width="8.85546875" customWidth="1"/>
    <col min="38" max="38" width="10.42578125" customWidth="1"/>
    <col min="39" max="39" width="8.5703125" customWidth="1"/>
    <col min="40" max="40" width="9.28515625" customWidth="1"/>
    <col min="41" max="41" width="12.7109375" customWidth="1"/>
    <col min="42" max="43" width="11.85546875" customWidth="1"/>
    <col min="44" max="44" width="12.5703125" customWidth="1"/>
    <col min="45" max="45" width="11.5703125" customWidth="1"/>
    <col min="46" max="46" width="6.140625" customWidth="1"/>
    <col min="47" max="47" width="8.28515625" customWidth="1"/>
  </cols>
  <sheetData>
    <row r="2" spans="1:47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276</v>
      </c>
      <c r="G2" s="21" t="s">
        <v>12</v>
      </c>
      <c r="H2" s="21" t="s">
        <v>277</v>
      </c>
      <c r="I2" s="21" t="s">
        <v>6</v>
      </c>
      <c r="J2" s="21" t="s">
        <v>14</v>
      </c>
      <c r="K2" s="21" t="s">
        <v>15</v>
      </c>
      <c r="L2" s="21" t="s">
        <v>16</v>
      </c>
      <c r="M2" s="21" t="s">
        <v>17</v>
      </c>
      <c r="N2" s="21" t="s">
        <v>18</v>
      </c>
      <c r="O2" s="21" t="s">
        <v>19</v>
      </c>
      <c r="P2" s="21" t="s">
        <v>278</v>
      </c>
      <c r="Q2" s="21" t="s">
        <v>279</v>
      </c>
      <c r="R2" s="21" t="s">
        <v>21</v>
      </c>
      <c r="S2" s="21" t="s">
        <v>22</v>
      </c>
      <c r="T2" s="21" t="s">
        <v>24</v>
      </c>
      <c r="U2" s="21" t="s">
        <v>25</v>
      </c>
      <c r="V2" s="21" t="s">
        <v>26</v>
      </c>
      <c r="W2" s="21" t="s">
        <v>27</v>
      </c>
      <c r="X2" s="21" t="s">
        <v>28</v>
      </c>
      <c r="Y2" s="21" t="s">
        <v>29</v>
      </c>
      <c r="Z2" s="21" t="s">
        <v>280</v>
      </c>
      <c r="AA2" s="21" t="s">
        <v>30</v>
      </c>
      <c r="AB2" s="21" t="s">
        <v>31</v>
      </c>
      <c r="AC2" s="21" t="s">
        <v>32</v>
      </c>
      <c r="AD2" s="21" t="s">
        <v>33</v>
      </c>
      <c r="AE2" s="21" t="s">
        <v>34</v>
      </c>
      <c r="AF2" s="21" t="s">
        <v>35</v>
      </c>
      <c r="AG2" s="21" t="s">
        <v>281</v>
      </c>
      <c r="AH2" s="21" t="s">
        <v>37</v>
      </c>
      <c r="AI2" s="21" t="s">
        <v>38</v>
      </c>
      <c r="AJ2" s="21" t="s">
        <v>39</v>
      </c>
      <c r="AK2" s="21" t="s">
        <v>40</v>
      </c>
      <c r="AL2" s="21" t="s">
        <v>46</v>
      </c>
      <c r="AM2" s="21" t="s">
        <v>282</v>
      </c>
      <c r="AN2" s="21" t="s">
        <v>41</v>
      </c>
      <c r="AO2" s="21" t="s">
        <v>283</v>
      </c>
      <c r="AP2" s="21" t="s">
        <v>42</v>
      </c>
      <c r="AQ2" s="21" t="s">
        <v>284</v>
      </c>
      <c r="AR2" s="21" t="s">
        <v>43</v>
      </c>
      <c r="AS2" s="21" t="s">
        <v>285</v>
      </c>
      <c r="AT2" s="21" t="s">
        <v>44</v>
      </c>
      <c r="AU2" s="21" t="s">
        <v>45</v>
      </c>
    </row>
    <row r="3" spans="1:47" x14ac:dyDescent="0.25">
      <c r="A3" s="8">
        <v>2016</v>
      </c>
      <c r="B3" s="19">
        <v>0.68</v>
      </c>
      <c r="C3" s="19">
        <v>0.3</v>
      </c>
      <c r="D3" s="19">
        <v>0.54</v>
      </c>
      <c r="E3" s="19">
        <v>0.85</v>
      </c>
      <c r="F3" s="19">
        <v>0.97</v>
      </c>
      <c r="G3" s="19">
        <v>0.68</v>
      </c>
      <c r="H3" s="19">
        <v>-0.3</v>
      </c>
      <c r="I3" s="19">
        <v>0.74</v>
      </c>
      <c r="J3" s="19">
        <v>0.15</v>
      </c>
      <c r="K3" s="19">
        <v>0.68</v>
      </c>
      <c r="L3" s="19">
        <v>0.85</v>
      </c>
      <c r="M3" s="19">
        <v>0.6</v>
      </c>
      <c r="N3" s="19">
        <v>0.2</v>
      </c>
      <c r="O3" s="19">
        <v>0</v>
      </c>
      <c r="P3" s="19">
        <v>0</v>
      </c>
      <c r="Q3" s="19">
        <v>0</v>
      </c>
      <c r="R3" s="19">
        <v>0.41</v>
      </c>
      <c r="S3" s="19">
        <v>0.82</v>
      </c>
      <c r="T3" s="19">
        <v>0.31</v>
      </c>
      <c r="U3" s="19">
        <v>0.33</v>
      </c>
      <c r="V3" s="19">
        <v>0.66</v>
      </c>
      <c r="W3" s="19">
        <v>0.5</v>
      </c>
      <c r="X3" s="19">
        <v>0.02</v>
      </c>
      <c r="Y3" s="19">
        <v>0</v>
      </c>
      <c r="Z3" s="19">
        <v>0</v>
      </c>
      <c r="AA3" s="19">
        <v>0.1</v>
      </c>
      <c r="AB3" s="19">
        <v>0.16</v>
      </c>
      <c r="AC3" s="19">
        <v>0.28999999999999998</v>
      </c>
      <c r="AD3" s="19">
        <v>0.92</v>
      </c>
      <c r="AE3" s="19">
        <v>0.73</v>
      </c>
      <c r="AF3" s="19">
        <v>0.43</v>
      </c>
      <c r="AG3" s="19">
        <v>-0.27</v>
      </c>
      <c r="AH3" s="19">
        <v>0.11</v>
      </c>
      <c r="AI3" s="19">
        <v>0.23</v>
      </c>
      <c r="AJ3" s="19">
        <v>0.21</v>
      </c>
      <c r="AK3" s="19">
        <v>0.78</v>
      </c>
      <c r="AL3" s="19">
        <v>0</v>
      </c>
      <c r="AM3" s="19">
        <v>-0.01</v>
      </c>
      <c r="AN3" s="19">
        <v>0.21</v>
      </c>
      <c r="AO3" s="19">
        <v>0</v>
      </c>
      <c r="AP3" s="19">
        <v>0</v>
      </c>
      <c r="AQ3" s="19">
        <v>-0.01</v>
      </c>
      <c r="AR3" s="19">
        <v>0</v>
      </c>
      <c r="AS3" s="19">
        <v>-0.25</v>
      </c>
      <c r="AT3" s="19">
        <v>0.14000000000000001</v>
      </c>
      <c r="AU3" s="19">
        <v>0.56999999999999995</v>
      </c>
    </row>
    <row r="4" spans="1:47" x14ac:dyDescent="0.25">
      <c r="A4" s="8">
        <v>2017</v>
      </c>
      <c r="B4" s="20">
        <v>0.91</v>
      </c>
      <c r="C4" s="20">
        <v>0.79</v>
      </c>
      <c r="D4" s="20">
        <v>0.85</v>
      </c>
      <c r="E4" s="20">
        <v>0.86</v>
      </c>
      <c r="F4" s="20">
        <v>1</v>
      </c>
      <c r="G4" s="20">
        <v>0.65</v>
      </c>
      <c r="H4" s="20">
        <v>-0.34</v>
      </c>
      <c r="I4" s="20">
        <v>0.85</v>
      </c>
      <c r="J4" s="20">
        <v>0.15</v>
      </c>
      <c r="K4" s="20">
        <v>0.69</v>
      </c>
      <c r="L4" s="20">
        <v>0.85</v>
      </c>
      <c r="M4" s="20">
        <v>0.76</v>
      </c>
      <c r="N4" s="20">
        <v>0.2</v>
      </c>
      <c r="O4" s="20">
        <v>0</v>
      </c>
      <c r="P4" s="20">
        <v>0</v>
      </c>
      <c r="Q4" s="20">
        <v>0</v>
      </c>
      <c r="R4" s="20">
        <v>0.43</v>
      </c>
      <c r="S4" s="20">
        <v>0.98</v>
      </c>
      <c r="T4" s="20">
        <v>0.31</v>
      </c>
      <c r="U4" s="20">
        <v>0.33</v>
      </c>
      <c r="V4" s="20">
        <v>0.69</v>
      </c>
      <c r="W4" s="20">
        <v>0.53</v>
      </c>
      <c r="X4" s="20">
        <v>0.02</v>
      </c>
      <c r="Y4" s="20">
        <v>0</v>
      </c>
      <c r="Z4" s="20">
        <v>0</v>
      </c>
      <c r="AA4" s="20">
        <v>0.1</v>
      </c>
      <c r="AB4" s="20">
        <v>0.16</v>
      </c>
      <c r="AC4" s="20">
        <v>0.28999999999999998</v>
      </c>
      <c r="AD4" s="20">
        <v>0.91</v>
      </c>
      <c r="AE4" s="20">
        <v>0.64</v>
      </c>
      <c r="AF4" s="20">
        <v>0.43</v>
      </c>
      <c r="AG4" s="20">
        <v>-0.76</v>
      </c>
      <c r="AH4" s="20">
        <v>0.13</v>
      </c>
      <c r="AI4" s="20">
        <v>0.16</v>
      </c>
      <c r="AJ4" s="20">
        <v>0.14000000000000001</v>
      </c>
      <c r="AK4" s="20">
        <v>0.24</v>
      </c>
      <c r="AL4" s="20">
        <v>0.01</v>
      </c>
      <c r="AM4" s="20">
        <v>-0.01</v>
      </c>
      <c r="AN4" s="20">
        <v>0.21</v>
      </c>
      <c r="AO4" s="20">
        <v>0</v>
      </c>
      <c r="AP4" s="20">
        <v>0</v>
      </c>
      <c r="AQ4" s="20">
        <v>0</v>
      </c>
      <c r="AR4" s="20">
        <v>0</v>
      </c>
      <c r="AS4" s="20">
        <v>-0.23</v>
      </c>
      <c r="AT4" s="20">
        <v>0.14000000000000001</v>
      </c>
      <c r="AU4" s="20">
        <v>0</v>
      </c>
    </row>
    <row r="5" spans="1:47" x14ac:dyDescent="0.25">
      <c r="A5" s="8">
        <v>2018</v>
      </c>
      <c r="B5" s="19">
        <v>0.91</v>
      </c>
      <c r="C5" s="19">
        <v>0.68</v>
      </c>
      <c r="D5" s="19">
        <v>0.82</v>
      </c>
      <c r="E5" s="19">
        <v>0.86</v>
      </c>
      <c r="F5" s="19">
        <v>1</v>
      </c>
      <c r="G5" s="19">
        <v>0.65</v>
      </c>
      <c r="H5" s="19">
        <v>-0.53</v>
      </c>
      <c r="I5" s="19">
        <v>0.88</v>
      </c>
      <c r="J5" s="19">
        <v>0.11</v>
      </c>
      <c r="K5" s="19">
        <v>0.66</v>
      </c>
      <c r="L5" s="19">
        <v>0.82</v>
      </c>
      <c r="M5" s="19">
        <v>0.84</v>
      </c>
      <c r="N5" s="19">
        <v>0.23</v>
      </c>
      <c r="O5" s="19">
        <v>0</v>
      </c>
      <c r="P5" s="19">
        <v>0</v>
      </c>
      <c r="Q5" s="19">
        <v>0</v>
      </c>
      <c r="R5" s="19">
        <v>0.43</v>
      </c>
      <c r="S5" s="19">
        <v>0.97</v>
      </c>
      <c r="T5" s="19">
        <v>0.28000000000000003</v>
      </c>
      <c r="U5" s="19">
        <v>0.32</v>
      </c>
      <c r="V5" s="19">
        <v>0.63</v>
      </c>
      <c r="W5" s="19">
        <v>0.47</v>
      </c>
      <c r="X5" s="19">
        <v>0.01</v>
      </c>
      <c r="Y5" s="19">
        <v>0</v>
      </c>
      <c r="Z5" s="19">
        <v>0</v>
      </c>
      <c r="AA5" s="19">
        <v>0.09</v>
      </c>
      <c r="AB5" s="19">
        <v>0.17</v>
      </c>
      <c r="AC5" s="19">
        <v>0.28999999999999998</v>
      </c>
      <c r="AD5" s="19">
        <v>0.9</v>
      </c>
      <c r="AE5" s="19">
        <v>0.4</v>
      </c>
      <c r="AF5" s="19">
        <v>0.42</v>
      </c>
      <c r="AG5" s="19">
        <v>-0.89</v>
      </c>
      <c r="AH5" s="19">
        <v>0.13</v>
      </c>
      <c r="AI5" s="19">
        <v>0.11</v>
      </c>
      <c r="AJ5" s="19">
        <v>0.09</v>
      </c>
      <c r="AK5" s="19">
        <v>0.39</v>
      </c>
      <c r="AL5" s="19">
        <v>0.01</v>
      </c>
      <c r="AM5" s="19">
        <v>-0.01</v>
      </c>
      <c r="AN5" s="19">
        <v>0.23</v>
      </c>
      <c r="AO5" s="19">
        <v>0</v>
      </c>
      <c r="AP5" s="19">
        <v>0</v>
      </c>
      <c r="AQ5" s="19">
        <v>-0.06</v>
      </c>
      <c r="AR5" s="19">
        <v>0</v>
      </c>
      <c r="AS5" s="19">
        <v>-0.28999999999999998</v>
      </c>
      <c r="AT5" s="19">
        <v>0.14000000000000001</v>
      </c>
      <c r="AU5" s="19">
        <v>0</v>
      </c>
    </row>
    <row r="6" spans="1:47" x14ac:dyDescent="0.25">
      <c r="A6" s="8">
        <v>2019</v>
      </c>
      <c r="B6" s="20">
        <v>0.91</v>
      </c>
      <c r="C6" s="20">
        <v>0.45</v>
      </c>
      <c r="D6" s="20">
        <v>0.76</v>
      </c>
      <c r="E6" s="20">
        <v>0.86</v>
      </c>
      <c r="F6" s="20">
        <v>1</v>
      </c>
      <c r="G6" s="20">
        <v>0.65</v>
      </c>
      <c r="H6" s="20">
        <v>-0.48</v>
      </c>
      <c r="I6" s="20">
        <v>0.94</v>
      </c>
      <c r="J6" s="20">
        <v>0.08</v>
      </c>
      <c r="K6" s="20">
        <v>0.63</v>
      </c>
      <c r="L6" s="20">
        <v>0.79</v>
      </c>
      <c r="M6" s="20">
        <v>0.86</v>
      </c>
      <c r="N6" s="20">
        <v>0.25</v>
      </c>
      <c r="O6" s="20">
        <v>0</v>
      </c>
      <c r="P6" s="20">
        <v>0</v>
      </c>
      <c r="Q6" s="20">
        <v>0</v>
      </c>
      <c r="R6" s="20">
        <v>0.43</v>
      </c>
      <c r="S6" s="20">
        <v>0.89</v>
      </c>
      <c r="T6" s="20">
        <v>0.28999999999999998</v>
      </c>
      <c r="U6" s="20">
        <v>0.33</v>
      </c>
      <c r="V6" s="20">
        <v>0.63</v>
      </c>
      <c r="W6" s="20">
        <v>0.48</v>
      </c>
      <c r="X6" s="20">
        <v>0.01</v>
      </c>
      <c r="Y6" s="20">
        <v>0</v>
      </c>
      <c r="Z6" s="20">
        <v>0</v>
      </c>
      <c r="AA6" s="20">
        <v>0.09</v>
      </c>
      <c r="AB6" s="20">
        <v>0.16</v>
      </c>
      <c r="AC6" s="20">
        <v>0.28999999999999998</v>
      </c>
      <c r="AD6" s="20">
        <v>0.91</v>
      </c>
      <c r="AE6" s="20">
        <v>0.41</v>
      </c>
      <c r="AF6" s="20">
        <v>0.26</v>
      </c>
      <c r="AG6" s="20">
        <v>-0.96</v>
      </c>
      <c r="AH6" s="20">
        <v>0.13</v>
      </c>
      <c r="AI6" s="20">
        <v>0.04</v>
      </c>
      <c r="AJ6" s="20">
        <v>0.02</v>
      </c>
      <c r="AK6" s="20">
        <v>0.7</v>
      </c>
      <c r="AL6" s="20">
        <v>0.01</v>
      </c>
      <c r="AM6" s="20">
        <v>-0.01</v>
      </c>
      <c r="AN6" s="20">
        <v>0.2</v>
      </c>
      <c r="AO6" s="20">
        <v>0</v>
      </c>
      <c r="AP6" s="20">
        <v>0</v>
      </c>
      <c r="AQ6" s="20">
        <v>-0.06</v>
      </c>
      <c r="AR6" s="20">
        <v>0</v>
      </c>
      <c r="AS6" s="20">
        <v>-0.28999999999999998</v>
      </c>
      <c r="AT6" s="20">
        <v>0.14000000000000001</v>
      </c>
      <c r="AU6" s="20">
        <v>0</v>
      </c>
    </row>
    <row r="7" spans="1:47" x14ac:dyDescent="0.25">
      <c r="A7" s="8">
        <v>2020</v>
      </c>
      <c r="B7" s="19">
        <v>0.91</v>
      </c>
      <c r="C7" s="19">
        <v>0.28000000000000003</v>
      </c>
      <c r="D7" s="19">
        <v>0.72</v>
      </c>
      <c r="E7" s="19">
        <v>0.87</v>
      </c>
      <c r="F7" s="19">
        <v>1</v>
      </c>
      <c r="G7" s="19">
        <v>0.71</v>
      </c>
      <c r="H7" s="19">
        <v>-0.41</v>
      </c>
      <c r="I7" s="19">
        <v>0.99</v>
      </c>
      <c r="J7" s="19">
        <v>0.08</v>
      </c>
      <c r="K7" s="19">
        <v>0.63</v>
      </c>
      <c r="L7" s="19">
        <v>0.79</v>
      </c>
      <c r="M7" s="19">
        <v>0.86</v>
      </c>
      <c r="N7" s="19">
        <v>0.24</v>
      </c>
      <c r="O7" s="19">
        <v>0</v>
      </c>
      <c r="P7" s="19">
        <v>0</v>
      </c>
      <c r="Q7" s="19">
        <v>0</v>
      </c>
      <c r="R7" s="19">
        <v>0.43</v>
      </c>
      <c r="S7" s="19">
        <v>0.89</v>
      </c>
      <c r="T7" s="19">
        <v>0.28999999999999998</v>
      </c>
      <c r="U7" s="19">
        <v>0.33</v>
      </c>
      <c r="V7" s="19">
        <v>0.62</v>
      </c>
      <c r="W7" s="19">
        <v>0.46</v>
      </c>
      <c r="X7" s="19">
        <v>0.01</v>
      </c>
      <c r="Y7" s="19">
        <v>0</v>
      </c>
      <c r="Z7" s="19">
        <v>0</v>
      </c>
      <c r="AA7" s="19">
        <v>0.09</v>
      </c>
      <c r="AB7" s="19">
        <v>0.16</v>
      </c>
      <c r="AC7" s="19">
        <v>0.28999999999999998</v>
      </c>
      <c r="AD7" s="19">
        <v>0.91</v>
      </c>
      <c r="AE7" s="19">
        <v>0.53</v>
      </c>
      <c r="AF7" s="19">
        <v>0.26</v>
      </c>
      <c r="AG7" s="19">
        <v>-0.96</v>
      </c>
      <c r="AH7" s="19">
        <v>0.13</v>
      </c>
      <c r="AI7" s="19">
        <v>0.04</v>
      </c>
      <c r="AJ7" s="19">
        <v>0.02</v>
      </c>
      <c r="AK7" s="19">
        <v>0.94</v>
      </c>
      <c r="AL7" s="19">
        <v>0.01</v>
      </c>
      <c r="AM7" s="19">
        <v>-0.01</v>
      </c>
      <c r="AN7" s="19">
        <v>0.19</v>
      </c>
      <c r="AO7" s="19">
        <v>0</v>
      </c>
      <c r="AP7" s="19">
        <v>0</v>
      </c>
      <c r="AQ7" s="19">
        <v>-0.03</v>
      </c>
      <c r="AR7" s="19">
        <v>0</v>
      </c>
      <c r="AS7" s="19">
        <v>-0.28000000000000003</v>
      </c>
      <c r="AT7" s="19">
        <v>0.15</v>
      </c>
      <c r="AU7" s="19">
        <v>0</v>
      </c>
    </row>
    <row r="8" spans="1:47" x14ac:dyDescent="0.25">
      <c r="A8" s="8">
        <v>2021</v>
      </c>
      <c r="B8" s="20">
        <v>0.91</v>
      </c>
      <c r="C8" s="20">
        <v>0.28000000000000003</v>
      </c>
      <c r="D8" s="20">
        <v>0.72</v>
      </c>
      <c r="E8" s="20">
        <v>0.86</v>
      </c>
      <c r="F8" s="20">
        <v>1</v>
      </c>
      <c r="G8" s="20">
        <v>0.7</v>
      </c>
      <c r="H8" s="20">
        <v>-0.4</v>
      </c>
      <c r="I8" s="20">
        <v>0.98</v>
      </c>
      <c r="J8" s="20">
        <v>0.08</v>
      </c>
      <c r="K8" s="20">
        <v>0.62</v>
      </c>
      <c r="L8" s="20">
        <v>0.78</v>
      </c>
      <c r="M8" s="20">
        <v>0.86</v>
      </c>
      <c r="N8" s="20">
        <v>0.24</v>
      </c>
      <c r="O8" s="20">
        <v>0</v>
      </c>
      <c r="P8" s="20">
        <v>0</v>
      </c>
      <c r="Q8" s="20">
        <v>0</v>
      </c>
      <c r="R8" s="20">
        <v>0.43</v>
      </c>
      <c r="S8" s="20">
        <v>0.89</v>
      </c>
      <c r="T8" s="20">
        <v>0.28999999999999998</v>
      </c>
      <c r="U8" s="20">
        <v>0.33</v>
      </c>
      <c r="V8" s="20">
        <v>0.61</v>
      </c>
      <c r="W8" s="20">
        <v>0.46</v>
      </c>
      <c r="X8" s="20">
        <v>0.01</v>
      </c>
      <c r="Y8" s="20">
        <v>0</v>
      </c>
      <c r="Z8" s="20">
        <v>0</v>
      </c>
      <c r="AA8" s="20">
        <v>0.09</v>
      </c>
      <c r="AB8" s="20">
        <v>0.17</v>
      </c>
      <c r="AC8" s="20">
        <v>0.28999999999999998</v>
      </c>
      <c r="AD8" s="20">
        <v>0.91</v>
      </c>
      <c r="AE8" s="20">
        <v>0.51</v>
      </c>
      <c r="AF8" s="20">
        <v>0.26</v>
      </c>
      <c r="AG8" s="20">
        <v>-0.96</v>
      </c>
      <c r="AH8" s="20">
        <v>0.13</v>
      </c>
      <c r="AI8" s="20">
        <v>0.04</v>
      </c>
      <c r="AJ8" s="20">
        <v>0.02</v>
      </c>
      <c r="AK8" s="20">
        <v>0.94</v>
      </c>
      <c r="AL8" s="20">
        <v>0.01</v>
      </c>
      <c r="AM8" s="20">
        <v>-0.01</v>
      </c>
      <c r="AN8" s="20">
        <v>0.17</v>
      </c>
      <c r="AO8" s="20">
        <v>0</v>
      </c>
      <c r="AP8" s="20">
        <v>0</v>
      </c>
      <c r="AQ8" s="20">
        <v>-0.01</v>
      </c>
      <c r="AR8" s="20">
        <v>0</v>
      </c>
      <c r="AS8" s="20">
        <v>-0.25</v>
      </c>
      <c r="AT8" s="20">
        <v>0.15</v>
      </c>
      <c r="AU8" s="20">
        <v>0</v>
      </c>
    </row>
    <row r="9" spans="1:47" x14ac:dyDescent="0.25">
      <c r="A9" s="8">
        <v>2022</v>
      </c>
      <c r="B9" s="19">
        <v>0.91</v>
      </c>
      <c r="C9" s="19">
        <v>0.28000000000000003</v>
      </c>
      <c r="D9" s="19">
        <v>0.72</v>
      </c>
      <c r="E9" s="19">
        <v>0.86</v>
      </c>
      <c r="F9" s="19">
        <v>1</v>
      </c>
      <c r="G9" s="19">
        <v>0.63</v>
      </c>
      <c r="H9" s="19">
        <v>-0.4</v>
      </c>
      <c r="I9" s="19">
        <v>0.98</v>
      </c>
      <c r="J9" s="19">
        <v>0.1</v>
      </c>
      <c r="K9" s="19">
        <v>0.63</v>
      </c>
      <c r="L9" s="19">
        <v>0.78</v>
      </c>
      <c r="M9" s="19">
        <v>0.86</v>
      </c>
      <c r="N9" s="19">
        <v>0.22</v>
      </c>
      <c r="O9" s="19">
        <v>0.01</v>
      </c>
      <c r="P9" s="19">
        <v>0</v>
      </c>
      <c r="Q9" s="19">
        <v>0</v>
      </c>
      <c r="R9" s="19">
        <v>0.43</v>
      </c>
      <c r="S9" s="19">
        <v>0.89</v>
      </c>
      <c r="T9" s="19">
        <v>0.36</v>
      </c>
      <c r="U9" s="19">
        <v>0.4</v>
      </c>
      <c r="V9" s="19">
        <v>0.62</v>
      </c>
      <c r="W9" s="19">
        <v>0.46</v>
      </c>
      <c r="X9" s="19">
        <v>0.01</v>
      </c>
      <c r="Y9" s="19">
        <v>0</v>
      </c>
      <c r="Z9" s="19">
        <v>0</v>
      </c>
      <c r="AA9" s="19">
        <v>0.09</v>
      </c>
      <c r="AB9" s="19">
        <v>0.21</v>
      </c>
      <c r="AC9" s="19">
        <v>0.28999999999999998</v>
      </c>
      <c r="AD9" s="19">
        <v>0.91</v>
      </c>
      <c r="AE9" s="19">
        <v>0.53</v>
      </c>
      <c r="AF9" s="19">
        <v>0.26</v>
      </c>
      <c r="AG9" s="19">
        <v>-0.96</v>
      </c>
      <c r="AH9" s="19">
        <v>0.13</v>
      </c>
      <c r="AI9" s="19">
        <v>0.04</v>
      </c>
      <c r="AJ9" s="19">
        <v>0.02</v>
      </c>
      <c r="AK9" s="19">
        <v>0.94</v>
      </c>
      <c r="AL9" s="19">
        <v>0.01</v>
      </c>
      <c r="AM9" s="19">
        <v>-0.01</v>
      </c>
      <c r="AN9" s="19">
        <v>0.01</v>
      </c>
      <c r="AO9" s="19">
        <v>0</v>
      </c>
      <c r="AP9" s="19">
        <v>0</v>
      </c>
      <c r="AQ9" s="19">
        <v>-0.01</v>
      </c>
      <c r="AR9" s="19">
        <v>0</v>
      </c>
      <c r="AS9" s="19">
        <v>-0.23</v>
      </c>
      <c r="AT9" s="19">
        <v>0.15</v>
      </c>
      <c r="AU9" s="19">
        <v>0.02</v>
      </c>
    </row>
    <row r="10" spans="1:47" x14ac:dyDescent="0.25">
      <c r="A10" s="8">
        <v>2023</v>
      </c>
      <c r="B10" s="20">
        <v>0.91</v>
      </c>
      <c r="C10" s="20">
        <v>0.28000000000000003</v>
      </c>
      <c r="D10" s="20">
        <v>0.72</v>
      </c>
      <c r="E10" s="20">
        <v>0.86</v>
      </c>
      <c r="F10" s="20">
        <v>1</v>
      </c>
      <c r="G10" s="20">
        <v>0.64</v>
      </c>
      <c r="H10" s="20">
        <v>-0.4</v>
      </c>
      <c r="I10" s="20">
        <v>0.98</v>
      </c>
      <c r="J10" s="20">
        <v>0.1</v>
      </c>
      <c r="K10" s="20">
        <v>0.64</v>
      </c>
      <c r="L10" s="20">
        <v>0.79</v>
      </c>
      <c r="M10" s="20">
        <v>0.86</v>
      </c>
      <c r="N10" s="20">
        <v>0.23</v>
      </c>
      <c r="O10" s="20">
        <v>0.02</v>
      </c>
      <c r="P10" s="20">
        <v>0</v>
      </c>
      <c r="Q10" s="20">
        <v>-0.01</v>
      </c>
      <c r="R10" s="20">
        <v>0.43</v>
      </c>
      <c r="S10" s="20">
        <v>0.89</v>
      </c>
      <c r="T10" s="20">
        <v>0.37</v>
      </c>
      <c r="U10" s="20">
        <v>0.4</v>
      </c>
      <c r="V10" s="20">
        <v>0.62</v>
      </c>
      <c r="W10" s="20">
        <v>0.47</v>
      </c>
      <c r="X10" s="20">
        <v>0.01</v>
      </c>
      <c r="Y10" s="20">
        <v>0</v>
      </c>
      <c r="Z10" s="20">
        <v>0</v>
      </c>
      <c r="AA10" s="20">
        <v>0.09</v>
      </c>
      <c r="AB10" s="20">
        <v>0.24</v>
      </c>
      <c r="AC10" s="20">
        <v>0.28999999999999998</v>
      </c>
      <c r="AD10" s="20">
        <v>0.92</v>
      </c>
      <c r="AE10" s="20">
        <v>0.52</v>
      </c>
      <c r="AF10" s="20">
        <v>0.26</v>
      </c>
      <c r="AG10" s="20">
        <v>-0.95</v>
      </c>
      <c r="AH10" s="20">
        <v>0.13</v>
      </c>
      <c r="AI10" s="20">
        <v>0.05</v>
      </c>
      <c r="AJ10" s="20">
        <v>0.02</v>
      </c>
      <c r="AK10" s="20">
        <v>0.93</v>
      </c>
      <c r="AL10" s="20">
        <v>0.01</v>
      </c>
      <c r="AM10" s="20">
        <v>-0.01</v>
      </c>
      <c r="AN10" s="20">
        <v>0</v>
      </c>
      <c r="AO10" s="20">
        <v>0</v>
      </c>
      <c r="AP10" s="20">
        <v>0</v>
      </c>
      <c r="AQ10" s="20">
        <v>-0.01</v>
      </c>
      <c r="AR10" s="20">
        <v>0</v>
      </c>
      <c r="AS10" s="20">
        <v>-0.23</v>
      </c>
      <c r="AT10" s="20">
        <v>0.15</v>
      </c>
      <c r="AU10" s="20">
        <v>0.02</v>
      </c>
    </row>
    <row r="11" spans="1:47" x14ac:dyDescent="0.25">
      <c r="A11" s="8">
        <v>2024</v>
      </c>
      <c r="B11" s="19">
        <v>0.91</v>
      </c>
      <c r="C11" s="19">
        <v>0.28000000000000003</v>
      </c>
      <c r="D11" s="19">
        <v>0.72</v>
      </c>
      <c r="E11" s="19">
        <v>0.87</v>
      </c>
      <c r="F11" s="19">
        <v>1</v>
      </c>
      <c r="G11" s="19">
        <v>0.63</v>
      </c>
      <c r="H11" s="19">
        <v>-0.4</v>
      </c>
      <c r="I11" s="19">
        <v>0.98</v>
      </c>
      <c r="J11" s="19">
        <v>0.17</v>
      </c>
      <c r="K11" s="19">
        <v>0.68</v>
      </c>
      <c r="L11" s="19">
        <v>0.83</v>
      </c>
      <c r="M11" s="19">
        <v>0.86</v>
      </c>
      <c r="N11" s="19">
        <v>0.18</v>
      </c>
      <c r="O11" s="19">
        <v>0.02</v>
      </c>
      <c r="P11" s="19">
        <v>0</v>
      </c>
      <c r="Q11" s="19">
        <v>-0.02</v>
      </c>
      <c r="R11" s="19">
        <v>0.43</v>
      </c>
      <c r="S11" s="19">
        <v>0.89</v>
      </c>
      <c r="T11" s="19">
        <v>0.41</v>
      </c>
      <c r="U11" s="19">
        <v>0.45</v>
      </c>
      <c r="V11" s="19">
        <v>0.62</v>
      </c>
      <c r="W11" s="19">
        <v>0.46</v>
      </c>
      <c r="X11" s="19">
        <v>0.02</v>
      </c>
      <c r="Y11" s="19">
        <v>0</v>
      </c>
      <c r="Z11" s="19">
        <v>0</v>
      </c>
      <c r="AA11" s="19">
        <v>0.1</v>
      </c>
      <c r="AB11" s="19">
        <v>0.25</v>
      </c>
      <c r="AC11" s="19">
        <v>0.28999999999999998</v>
      </c>
      <c r="AD11" s="19">
        <v>0.92</v>
      </c>
      <c r="AE11" s="19">
        <v>0.52</v>
      </c>
      <c r="AF11" s="19">
        <v>0.26</v>
      </c>
      <c r="AG11" s="19">
        <v>-0.94</v>
      </c>
      <c r="AH11" s="19">
        <v>0.13</v>
      </c>
      <c r="AI11" s="19">
        <v>0.06</v>
      </c>
      <c r="AJ11" s="19">
        <v>0.04</v>
      </c>
      <c r="AK11" s="19">
        <v>0.93</v>
      </c>
      <c r="AL11" s="19">
        <v>0.01</v>
      </c>
      <c r="AM11" s="19">
        <v>-0.01</v>
      </c>
      <c r="AN11" s="19">
        <v>0</v>
      </c>
      <c r="AO11" s="19">
        <v>-0.375</v>
      </c>
      <c r="AP11" s="19">
        <v>0</v>
      </c>
      <c r="AQ11" s="19">
        <v>-0.01</v>
      </c>
      <c r="AR11" s="19">
        <v>0</v>
      </c>
      <c r="AS11" s="19">
        <v>-0.23</v>
      </c>
      <c r="AT11" s="19">
        <v>0.15</v>
      </c>
      <c r="AU11" s="19">
        <v>0.02</v>
      </c>
    </row>
    <row r="12" spans="1:47" x14ac:dyDescent="0.25">
      <c r="A12" s="8">
        <v>2025</v>
      </c>
      <c r="B12" s="20">
        <v>0.91</v>
      </c>
      <c r="C12" s="20">
        <v>0.28000000000000003</v>
      </c>
      <c r="D12" s="20">
        <v>0.72</v>
      </c>
      <c r="E12" s="20">
        <v>0.86</v>
      </c>
      <c r="F12" s="20">
        <v>1</v>
      </c>
      <c r="G12" s="20">
        <v>0.63</v>
      </c>
      <c r="H12" s="20">
        <v>-0.39</v>
      </c>
      <c r="I12" s="20">
        <v>0.98</v>
      </c>
      <c r="J12" s="20">
        <v>0.17</v>
      </c>
      <c r="K12" s="20">
        <v>0.69</v>
      </c>
      <c r="L12" s="20">
        <v>0.83</v>
      </c>
      <c r="M12" s="20">
        <v>0.86</v>
      </c>
      <c r="N12" s="20">
        <v>0.18</v>
      </c>
      <c r="O12" s="20">
        <v>0.03</v>
      </c>
      <c r="P12" s="20">
        <v>0</v>
      </c>
      <c r="Q12" s="20">
        <v>-0.02</v>
      </c>
      <c r="R12" s="20">
        <v>0.43</v>
      </c>
      <c r="S12" s="20">
        <v>1</v>
      </c>
      <c r="T12" s="20">
        <v>0.41</v>
      </c>
      <c r="U12" s="20">
        <v>0.44</v>
      </c>
      <c r="V12" s="20">
        <v>0.63</v>
      </c>
      <c r="W12" s="20">
        <v>0.48</v>
      </c>
      <c r="X12" s="20">
        <v>0.03</v>
      </c>
      <c r="Y12" s="20">
        <v>0.01</v>
      </c>
      <c r="Z12" s="20">
        <v>0</v>
      </c>
      <c r="AA12" s="20">
        <v>0.11</v>
      </c>
      <c r="AB12" s="20">
        <v>0.26</v>
      </c>
      <c r="AC12" s="20">
        <v>0.28999999999999998</v>
      </c>
      <c r="AD12" s="20">
        <v>0.93</v>
      </c>
      <c r="AE12" s="20">
        <v>0.55000000000000004</v>
      </c>
      <c r="AF12" s="20">
        <v>0.27</v>
      </c>
      <c r="AG12" s="20">
        <v>-0.94</v>
      </c>
      <c r="AH12" s="20">
        <v>0.13</v>
      </c>
      <c r="AI12" s="20">
        <v>0.05</v>
      </c>
      <c r="AJ12" s="20">
        <v>0.03</v>
      </c>
      <c r="AK12" s="20">
        <v>0.93</v>
      </c>
      <c r="AL12" s="20">
        <v>0.01</v>
      </c>
      <c r="AM12" s="20">
        <v>-0.01</v>
      </c>
      <c r="AN12" s="20">
        <v>0</v>
      </c>
      <c r="AO12" s="20">
        <v>-0.33500000000000002</v>
      </c>
      <c r="AP12" s="20">
        <v>0.01</v>
      </c>
      <c r="AQ12" s="20">
        <v>-0.01</v>
      </c>
      <c r="AR12" s="20">
        <v>0</v>
      </c>
      <c r="AS12" s="20">
        <v>-0.22</v>
      </c>
      <c r="AT12" s="20">
        <v>0.15</v>
      </c>
      <c r="AU12" s="20">
        <v>7.0000000000000007E-2</v>
      </c>
    </row>
    <row r="13" spans="1:47" x14ac:dyDescent="0.25">
      <c r="A13" s="8">
        <v>2026</v>
      </c>
      <c r="B13" s="19">
        <v>0.91</v>
      </c>
      <c r="C13" s="19">
        <v>0.28000000000000003</v>
      </c>
      <c r="D13" s="19">
        <v>0.72</v>
      </c>
      <c r="E13" s="19">
        <v>0.86</v>
      </c>
      <c r="F13" s="19">
        <v>1</v>
      </c>
      <c r="G13" s="19">
        <v>0.64</v>
      </c>
      <c r="H13" s="19">
        <v>-0.38</v>
      </c>
      <c r="I13" s="19">
        <v>0.98</v>
      </c>
      <c r="J13" s="19">
        <v>0.17</v>
      </c>
      <c r="K13" s="19">
        <v>0.69</v>
      </c>
      <c r="L13" s="19">
        <v>0.84</v>
      </c>
      <c r="M13" s="19">
        <v>0.85</v>
      </c>
      <c r="N13" s="19">
        <v>0.18</v>
      </c>
      <c r="O13" s="19">
        <v>0.02</v>
      </c>
      <c r="P13" s="19">
        <v>0</v>
      </c>
      <c r="Q13" s="19">
        <v>-0.02</v>
      </c>
      <c r="R13" s="19">
        <v>0.43</v>
      </c>
      <c r="S13" s="19">
        <v>1</v>
      </c>
      <c r="T13" s="19">
        <v>0.41</v>
      </c>
      <c r="U13" s="19">
        <v>0.44</v>
      </c>
      <c r="V13" s="19">
        <v>0.63</v>
      </c>
      <c r="W13" s="19">
        <v>0.47</v>
      </c>
      <c r="X13" s="19">
        <v>0.03</v>
      </c>
      <c r="Y13" s="19">
        <v>0.01</v>
      </c>
      <c r="Z13" s="19">
        <v>0</v>
      </c>
      <c r="AA13" s="19">
        <v>0.11</v>
      </c>
      <c r="AB13" s="19">
        <v>0.27</v>
      </c>
      <c r="AC13" s="19">
        <v>0.28999999999999998</v>
      </c>
      <c r="AD13" s="19">
        <v>0.93</v>
      </c>
      <c r="AE13" s="19">
        <v>0.61</v>
      </c>
      <c r="AF13" s="19">
        <v>0.27</v>
      </c>
      <c r="AG13" s="19">
        <v>-0.95</v>
      </c>
      <c r="AH13" s="19">
        <v>0.13</v>
      </c>
      <c r="AI13" s="19">
        <v>0.05</v>
      </c>
      <c r="AJ13" s="19">
        <v>0.03</v>
      </c>
      <c r="AK13" s="19">
        <v>0.93</v>
      </c>
      <c r="AL13" s="19">
        <v>0.01</v>
      </c>
      <c r="AM13" s="19">
        <v>-0.01</v>
      </c>
      <c r="AN13" s="19">
        <v>0</v>
      </c>
      <c r="AO13" s="19">
        <v>-0.315</v>
      </c>
      <c r="AP13" s="19">
        <v>0.01</v>
      </c>
      <c r="AQ13" s="19">
        <v>0</v>
      </c>
      <c r="AR13" s="19">
        <v>0</v>
      </c>
      <c r="AS13" s="19">
        <v>-0.22</v>
      </c>
      <c r="AT13" s="19">
        <v>0.15</v>
      </c>
      <c r="AU13" s="19">
        <v>0.1</v>
      </c>
    </row>
    <row r="14" spans="1:47" x14ac:dyDescent="0.25">
      <c r="A14" s="8">
        <v>2027</v>
      </c>
      <c r="B14" s="20">
        <v>0.91</v>
      </c>
      <c r="C14" s="20">
        <v>0.28000000000000003</v>
      </c>
      <c r="D14" s="20">
        <v>0.72</v>
      </c>
      <c r="E14" s="20">
        <v>0.86</v>
      </c>
      <c r="F14" s="20">
        <v>1</v>
      </c>
      <c r="G14" s="20">
        <v>0.64</v>
      </c>
      <c r="H14" s="20">
        <v>-0.38</v>
      </c>
      <c r="I14" s="20">
        <v>0.98</v>
      </c>
      <c r="J14" s="20">
        <v>0.18</v>
      </c>
      <c r="K14" s="20">
        <v>0.7</v>
      </c>
      <c r="L14" s="20">
        <v>0.85</v>
      </c>
      <c r="M14" s="20">
        <v>0.85</v>
      </c>
      <c r="N14" s="20">
        <v>0.18</v>
      </c>
      <c r="O14" s="20">
        <v>0.02</v>
      </c>
      <c r="P14" s="20">
        <v>0</v>
      </c>
      <c r="Q14" s="20">
        <v>-0.02</v>
      </c>
      <c r="R14" s="20">
        <v>0.43</v>
      </c>
      <c r="S14" s="20">
        <v>1</v>
      </c>
      <c r="T14" s="20">
        <v>0.4</v>
      </c>
      <c r="U14" s="20">
        <v>0.44</v>
      </c>
      <c r="V14" s="20">
        <v>0.63</v>
      </c>
      <c r="W14" s="20">
        <v>0.47</v>
      </c>
      <c r="X14" s="20">
        <v>0.03</v>
      </c>
      <c r="Y14" s="20">
        <v>0.01</v>
      </c>
      <c r="Z14" s="20">
        <v>0</v>
      </c>
      <c r="AA14" s="20">
        <v>0.12</v>
      </c>
      <c r="AB14" s="20">
        <v>0.28000000000000003</v>
      </c>
      <c r="AC14" s="20">
        <v>0.28999999999999998</v>
      </c>
      <c r="AD14" s="20">
        <v>0.94</v>
      </c>
      <c r="AE14" s="20">
        <v>0.61</v>
      </c>
      <c r="AF14" s="20">
        <v>0.27</v>
      </c>
      <c r="AG14" s="20">
        <v>-0.95</v>
      </c>
      <c r="AH14" s="20">
        <v>0.13</v>
      </c>
      <c r="AI14" s="20">
        <v>0.06</v>
      </c>
      <c r="AJ14" s="20">
        <v>0.04</v>
      </c>
      <c r="AK14" s="20">
        <v>0.93</v>
      </c>
      <c r="AL14" s="20">
        <v>0.01</v>
      </c>
      <c r="AM14" s="20">
        <v>-0.01</v>
      </c>
      <c r="AN14" s="20">
        <v>0</v>
      </c>
      <c r="AO14" s="20">
        <v>-0.28499999999999998</v>
      </c>
      <c r="AP14" s="20">
        <v>0.01</v>
      </c>
      <c r="AQ14" s="20">
        <v>0</v>
      </c>
      <c r="AR14" s="20">
        <v>0</v>
      </c>
      <c r="AS14" s="20">
        <v>-0.22</v>
      </c>
      <c r="AT14" s="20">
        <v>0.15</v>
      </c>
      <c r="AU14" s="20">
        <v>0.11</v>
      </c>
    </row>
    <row r="15" spans="1:47" x14ac:dyDescent="0.25">
      <c r="A15" s="8">
        <v>2028</v>
      </c>
      <c r="B15" s="19">
        <v>0.91</v>
      </c>
      <c r="C15" s="19">
        <v>0.28000000000000003</v>
      </c>
      <c r="D15" s="19">
        <v>0.73</v>
      </c>
      <c r="E15" s="19">
        <v>0.87</v>
      </c>
      <c r="F15" s="19">
        <v>1</v>
      </c>
      <c r="G15" s="19">
        <v>0.65</v>
      </c>
      <c r="H15" s="19">
        <v>-0.38</v>
      </c>
      <c r="I15" s="19">
        <v>0.98</v>
      </c>
      <c r="J15" s="19">
        <v>0.19</v>
      </c>
      <c r="K15" s="19">
        <v>0.71</v>
      </c>
      <c r="L15" s="19">
        <v>0.85</v>
      </c>
      <c r="M15" s="19">
        <v>0.85</v>
      </c>
      <c r="N15" s="19">
        <v>0.17</v>
      </c>
      <c r="O15" s="19">
        <v>0.01</v>
      </c>
      <c r="P15" s="19">
        <v>0</v>
      </c>
      <c r="Q15" s="19">
        <v>-0.02</v>
      </c>
      <c r="R15" s="19">
        <v>0.43</v>
      </c>
      <c r="S15" s="19">
        <v>1</v>
      </c>
      <c r="T15" s="19">
        <v>0.37</v>
      </c>
      <c r="U15" s="19">
        <v>0.41</v>
      </c>
      <c r="V15" s="19">
        <v>0.63</v>
      </c>
      <c r="W15" s="19">
        <v>0.47</v>
      </c>
      <c r="X15" s="19">
        <v>0.04</v>
      </c>
      <c r="Y15" s="19">
        <v>0.02</v>
      </c>
      <c r="Z15" s="19">
        <v>0</v>
      </c>
      <c r="AA15" s="19">
        <v>0.12</v>
      </c>
      <c r="AB15" s="19">
        <v>0.3</v>
      </c>
      <c r="AC15" s="19">
        <v>0.28999999999999998</v>
      </c>
      <c r="AD15" s="19">
        <v>0.94</v>
      </c>
      <c r="AE15" s="19">
        <v>0.61</v>
      </c>
      <c r="AF15" s="19">
        <v>0.28000000000000003</v>
      </c>
      <c r="AG15" s="19">
        <v>-0.96</v>
      </c>
      <c r="AH15" s="19">
        <v>0.13</v>
      </c>
      <c r="AI15" s="19">
        <v>0.06</v>
      </c>
      <c r="AJ15" s="19">
        <v>0.04</v>
      </c>
      <c r="AK15" s="19">
        <v>0.93</v>
      </c>
      <c r="AL15" s="19">
        <v>0.01</v>
      </c>
      <c r="AM15" s="19">
        <v>-0.01</v>
      </c>
      <c r="AN15" s="19">
        <v>0</v>
      </c>
      <c r="AO15" s="19">
        <v>0</v>
      </c>
      <c r="AP15" s="19">
        <v>0.01</v>
      </c>
      <c r="AQ15" s="19">
        <v>0</v>
      </c>
      <c r="AR15" s="19">
        <v>0</v>
      </c>
      <c r="AS15" s="19">
        <v>-0.21</v>
      </c>
      <c r="AT15" s="19">
        <v>0.15</v>
      </c>
      <c r="AU15" s="19">
        <v>0.11</v>
      </c>
    </row>
    <row r="16" spans="1:47" x14ac:dyDescent="0.25">
      <c r="A16" s="8">
        <v>2029</v>
      </c>
      <c r="B16" s="20">
        <v>0.91</v>
      </c>
      <c r="C16" s="20">
        <v>0.3</v>
      </c>
      <c r="D16" s="20">
        <v>0.73</v>
      </c>
      <c r="E16" s="20">
        <v>0.86</v>
      </c>
      <c r="F16" s="20">
        <v>1</v>
      </c>
      <c r="G16" s="20">
        <v>0.65</v>
      </c>
      <c r="H16" s="20">
        <v>-0.39</v>
      </c>
      <c r="I16" s="20">
        <v>0.98</v>
      </c>
      <c r="J16" s="20">
        <v>0.21</v>
      </c>
      <c r="K16" s="20">
        <v>0.72</v>
      </c>
      <c r="L16" s="20">
        <v>0.86</v>
      </c>
      <c r="M16" s="20">
        <v>0.85</v>
      </c>
      <c r="N16" s="20">
        <v>0.16</v>
      </c>
      <c r="O16" s="20">
        <v>0</v>
      </c>
      <c r="P16" s="20">
        <v>0</v>
      </c>
      <c r="Q16" s="20">
        <v>-0.03</v>
      </c>
      <c r="R16" s="20">
        <v>0.43</v>
      </c>
      <c r="S16" s="20">
        <v>1</v>
      </c>
      <c r="T16" s="20">
        <v>0.38</v>
      </c>
      <c r="U16" s="20">
        <v>0.42</v>
      </c>
      <c r="V16" s="20">
        <v>0.63</v>
      </c>
      <c r="W16" s="20">
        <v>0.48</v>
      </c>
      <c r="X16" s="20">
        <v>0.05</v>
      </c>
      <c r="Y16" s="20">
        <v>0.03</v>
      </c>
      <c r="Z16" s="20">
        <v>0</v>
      </c>
      <c r="AA16" s="20">
        <v>0.13</v>
      </c>
      <c r="AB16" s="20">
        <v>0.34</v>
      </c>
      <c r="AC16" s="20">
        <v>0.28999999999999998</v>
      </c>
      <c r="AD16" s="20">
        <v>0.95</v>
      </c>
      <c r="AE16" s="20">
        <v>0.56999999999999995</v>
      </c>
      <c r="AF16" s="20">
        <v>0.28000000000000003</v>
      </c>
      <c r="AG16" s="20">
        <v>-0.94</v>
      </c>
      <c r="AH16" s="20">
        <v>0.13</v>
      </c>
      <c r="AI16" s="20">
        <v>0.08</v>
      </c>
      <c r="AJ16" s="20">
        <v>0.06</v>
      </c>
      <c r="AK16" s="20">
        <v>0.91</v>
      </c>
      <c r="AL16" s="20">
        <v>0.01</v>
      </c>
      <c r="AM16" s="20">
        <v>-0.01</v>
      </c>
      <c r="AN16" s="20">
        <v>0</v>
      </c>
      <c r="AO16" s="20">
        <v>0</v>
      </c>
      <c r="AP16" s="20">
        <v>0.02</v>
      </c>
      <c r="AQ16" s="20">
        <v>0</v>
      </c>
      <c r="AR16" s="20">
        <v>0</v>
      </c>
      <c r="AS16" s="20">
        <v>-0.22</v>
      </c>
      <c r="AT16" s="20">
        <v>0.15</v>
      </c>
      <c r="AU16" s="20">
        <v>0.1</v>
      </c>
    </row>
    <row r="17" spans="1:47" x14ac:dyDescent="0.25">
      <c r="A17" s="8">
        <v>2030</v>
      </c>
      <c r="B17" s="19">
        <v>0.91</v>
      </c>
      <c r="C17" s="19">
        <v>0.31</v>
      </c>
      <c r="D17" s="19">
        <v>0.73</v>
      </c>
      <c r="E17" s="19">
        <v>0.86</v>
      </c>
      <c r="F17" s="19">
        <v>1</v>
      </c>
      <c r="G17" s="19">
        <v>0.66</v>
      </c>
      <c r="H17" s="19">
        <v>-0.39</v>
      </c>
      <c r="I17" s="19">
        <v>0.97</v>
      </c>
      <c r="J17" s="19">
        <v>0.22</v>
      </c>
      <c r="K17" s="19">
        <v>0.72</v>
      </c>
      <c r="L17" s="19">
        <v>0.86</v>
      </c>
      <c r="M17" s="19">
        <v>0.85</v>
      </c>
      <c r="N17" s="19">
        <v>0.16</v>
      </c>
      <c r="O17" s="19">
        <v>0</v>
      </c>
      <c r="P17" s="19">
        <v>0</v>
      </c>
      <c r="Q17" s="19">
        <v>-0.03</v>
      </c>
      <c r="R17" s="19">
        <v>0.43</v>
      </c>
      <c r="S17" s="19">
        <v>1</v>
      </c>
      <c r="T17" s="19">
        <v>0.38</v>
      </c>
      <c r="U17" s="19">
        <v>0.42</v>
      </c>
      <c r="V17" s="19">
        <v>0.62</v>
      </c>
      <c r="W17" s="19">
        <v>0.46</v>
      </c>
      <c r="X17" s="19">
        <v>7.0000000000000007E-2</v>
      </c>
      <c r="Y17" s="19">
        <v>0.04</v>
      </c>
      <c r="Z17" s="19">
        <v>0</v>
      </c>
      <c r="AA17" s="19">
        <v>0.15</v>
      </c>
      <c r="AB17" s="19">
        <v>0.37</v>
      </c>
      <c r="AC17" s="19">
        <v>0.28999999999999998</v>
      </c>
      <c r="AD17" s="19">
        <v>0.95</v>
      </c>
      <c r="AE17" s="19">
        <v>0.54</v>
      </c>
      <c r="AF17" s="19">
        <v>0.28000000000000003</v>
      </c>
      <c r="AG17" s="19">
        <v>-0.93</v>
      </c>
      <c r="AH17" s="19">
        <v>0.13</v>
      </c>
      <c r="AI17" s="19">
        <v>0.11</v>
      </c>
      <c r="AJ17" s="19">
        <v>0.09</v>
      </c>
      <c r="AK17" s="19">
        <v>0.89</v>
      </c>
      <c r="AL17" s="19">
        <v>0.01</v>
      </c>
      <c r="AM17" s="19">
        <v>-0.01</v>
      </c>
      <c r="AN17" s="19">
        <v>0</v>
      </c>
      <c r="AO17" s="19">
        <v>0</v>
      </c>
      <c r="AP17" s="19">
        <v>0.02</v>
      </c>
      <c r="AQ17" s="19">
        <v>0</v>
      </c>
      <c r="AR17" s="19">
        <v>0</v>
      </c>
      <c r="AS17" s="19">
        <v>-0.22</v>
      </c>
      <c r="AT17" s="19">
        <v>0.15</v>
      </c>
      <c r="AU17" s="19">
        <v>0.08</v>
      </c>
    </row>
    <row r="18" spans="1:47" x14ac:dyDescent="0.25">
      <c r="A18" s="8">
        <v>2031</v>
      </c>
      <c r="B18" s="20">
        <v>0.91</v>
      </c>
      <c r="C18" s="20">
        <v>0.33</v>
      </c>
      <c r="D18" s="20">
        <v>0.73</v>
      </c>
      <c r="E18" s="20">
        <v>0.86</v>
      </c>
      <c r="F18" s="20">
        <v>1</v>
      </c>
      <c r="G18" s="20">
        <v>0.66</v>
      </c>
      <c r="H18" s="20">
        <v>-0.38</v>
      </c>
      <c r="I18" s="20">
        <v>0.97</v>
      </c>
      <c r="J18" s="20">
        <v>0.22</v>
      </c>
      <c r="K18" s="20">
        <v>0.73</v>
      </c>
      <c r="L18" s="20">
        <v>0.87</v>
      </c>
      <c r="M18" s="20">
        <v>0.84</v>
      </c>
      <c r="N18" s="20">
        <v>0.16</v>
      </c>
      <c r="O18" s="20">
        <v>0</v>
      </c>
      <c r="P18" s="20">
        <v>0</v>
      </c>
      <c r="Q18" s="20">
        <v>-0.03</v>
      </c>
      <c r="R18" s="20">
        <v>0.43</v>
      </c>
      <c r="S18" s="20">
        <v>1</v>
      </c>
      <c r="T18" s="20">
        <v>0.38</v>
      </c>
      <c r="U18" s="20">
        <v>0.42</v>
      </c>
      <c r="V18" s="20">
        <v>0.61</v>
      </c>
      <c r="W18" s="20">
        <v>0.46</v>
      </c>
      <c r="X18" s="20">
        <v>0.09</v>
      </c>
      <c r="Y18" s="20">
        <v>0.06</v>
      </c>
      <c r="Z18" s="20">
        <v>0</v>
      </c>
      <c r="AA18" s="20">
        <v>0.16</v>
      </c>
      <c r="AB18" s="20">
        <v>0.39</v>
      </c>
      <c r="AC18" s="20">
        <v>0.28999999999999998</v>
      </c>
      <c r="AD18" s="20">
        <v>0.95</v>
      </c>
      <c r="AE18" s="20">
        <v>0.5</v>
      </c>
      <c r="AF18" s="20">
        <v>0.28999999999999998</v>
      </c>
      <c r="AG18" s="20">
        <v>-0.92</v>
      </c>
      <c r="AH18" s="20">
        <v>0.13</v>
      </c>
      <c r="AI18" s="20">
        <v>0.13</v>
      </c>
      <c r="AJ18" s="20">
        <v>0.11</v>
      </c>
      <c r="AK18" s="20">
        <v>0.87</v>
      </c>
      <c r="AL18" s="20">
        <v>0.01</v>
      </c>
      <c r="AM18" s="20">
        <v>-0.01</v>
      </c>
      <c r="AN18" s="20">
        <v>0.01</v>
      </c>
      <c r="AO18" s="20">
        <v>0</v>
      </c>
      <c r="AP18" s="20">
        <v>0.03</v>
      </c>
      <c r="AQ18" s="20">
        <v>0</v>
      </c>
      <c r="AR18" s="20">
        <v>0</v>
      </c>
      <c r="AS18" s="20">
        <v>-0.2</v>
      </c>
      <c r="AT18" s="20">
        <v>0.15</v>
      </c>
      <c r="AU18" s="20">
        <v>0.05</v>
      </c>
    </row>
    <row r="19" spans="1:47" x14ac:dyDescent="0.25">
      <c r="A19" s="8">
        <v>2032</v>
      </c>
      <c r="B19" s="19">
        <v>0.91</v>
      </c>
      <c r="C19" s="19">
        <v>0.35</v>
      </c>
      <c r="D19" s="19">
        <v>0.74</v>
      </c>
      <c r="E19" s="19">
        <v>0.87</v>
      </c>
      <c r="F19" s="19">
        <v>1</v>
      </c>
      <c r="G19" s="19">
        <v>0.67</v>
      </c>
      <c r="H19" s="19">
        <v>-0.39</v>
      </c>
      <c r="I19" s="19">
        <v>0.97</v>
      </c>
      <c r="J19" s="19">
        <v>0.25</v>
      </c>
      <c r="K19" s="19">
        <v>0.74</v>
      </c>
      <c r="L19" s="19">
        <v>0.88</v>
      </c>
      <c r="M19" s="19">
        <v>0.85</v>
      </c>
      <c r="N19" s="19">
        <v>0.14000000000000001</v>
      </c>
      <c r="O19" s="19">
        <v>0</v>
      </c>
      <c r="P19" s="19">
        <v>-0.02</v>
      </c>
      <c r="Q19" s="19">
        <v>-0.05</v>
      </c>
      <c r="R19" s="19">
        <v>0.43</v>
      </c>
      <c r="S19" s="19">
        <v>1</v>
      </c>
      <c r="T19" s="19">
        <v>0.38</v>
      </c>
      <c r="U19" s="19">
        <v>0.42</v>
      </c>
      <c r="V19" s="19">
        <v>0.57999999999999996</v>
      </c>
      <c r="W19" s="19">
        <v>0.42</v>
      </c>
      <c r="X19" s="19">
        <v>0.11</v>
      </c>
      <c r="Y19" s="19">
        <v>0.08</v>
      </c>
      <c r="Z19" s="19">
        <v>0</v>
      </c>
      <c r="AA19" s="19">
        <v>0.18</v>
      </c>
      <c r="AB19" s="19">
        <v>0.41</v>
      </c>
      <c r="AC19" s="19">
        <v>0.28999999999999998</v>
      </c>
      <c r="AD19" s="19">
        <v>0.96</v>
      </c>
      <c r="AE19" s="19">
        <v>0.45</v>
      </c>
      <c r="AF19" s="19">
        <v>0.28999999999999998</v>
      </c>
      <c r="AG19" s="19">
        <v>-0.92</v>
      </c>
      <c r="AH19" s="19">
        <v>0.13</v>
      </c>
      <c r="AI19" s="19">
        <v>0.18</v>
      </c>
      <c r="AJ19" s="19">
        <v>0.16</v>
      </c>
      <c r="AK19" s="19">
        <v>0.84</v>
      </c>
      <c r="AL19" s="19">
        <v>0.01</v>
      </c>
      <c r="AM19" s="19">
        <v>-0.01</v>
      </c>
      <c r="AN19" s="19">
        <v>0.01</v>
      </c>
      <c r="AO19" s="19">
        <v>0</v>
      </c>
      <c r="AP19" s="19">
        <v>0.04</v>
      </c>
      <c r="AQ19" s="19">
        <v>-0.01</v>
      </c>
      <c r="AR19" s="19">
        <v>0</v>
      </c>
      <c r="AS19" s="19">
        <v>-0.2</v>
      </c>
      <c r="AT19" s="19">
        <v>0.15</v>
      </c>
      <c r="AU19" s="19">
        <v>0.03</v>
      </c>
    </row>
    <row r="20" spans="1:47" x14ac:dyDescent="0.25">
      <c r="A20" s="8">
        <v>2033</v>
      </c>
      <c r="B20" s="20">
        <v>0.91</v>
      </c>
      <c r="C20" s="20">
        <v>0.37</v>
      </c>
      <c r="D20" s="20">
        <v>0.74</v>
      </c>
      <c r="E20" s="20">
        <v>0.86</v>
      </c>
      <c r="F20" s="20">
        <v>1</v>
      </c>
      <c r="G20" s="20">
        <v>0.67</v>
      </c>
      <c r="H20" s="20">
        <v>-0.4</v>
      </c>
      <c r="I20" s="20">
        <v>0.96</v>
      </c>
      <c r="J20" s="20">
        <v>0.25</v>
      </c>
      <c r="K20" s="20">
        <v>0.75</v>
      </c>
      <c r="L20" s="20">
        <v>0.89</v>
      </c>
      <c r="M20" s="20">
        <v>0.84</v>
      </c>
      <c r="N20" s="20">
        <v>0.14000000000000001</v>
      </c>
      <c r="O20" s="20">
        <v>0</v>
      </c>
      <c r="P20" s="20">
        <v>-0.05</v>
      </c>
      <c r="Q20" s="20">
        <v>-0.08</v>
      </c>
      <c r="R20" s="20">
        <v>0.43</v>
      </c>
      <c r="S20" s="20">
        <v>1</v>
      </c>
      <c r="T20" s="20">
        <v>0.39</v>
      </c>
      <c r="U20" s="20">
        <v>0.42</v>
      </c>
      <c r="V20" s="20">
        <v>0.51</v>
      </c>
      <c r="W20" s="20">
        <v>0.35</v>
      </c>
      <c r="X20" s="20">
        <v>0.13</v>
      </c>
      <c r="Y20" s="20">
        <v>0.09</v>
      </c>
      <c r="Z20" s="20">
        <v>0</v>
      </c>
      <c r="AA20" s="20">
        <v>0.19</v>
      </c>
      <c r="AB20" s="20">
        <v>0.42</v>
      </c>
      <c r="AC20" s="20">
        <v>0.28999999999999998</v>
      </c>
      <c r="AD20" s="20">
        <v>0.96</v>
      </c>
      <c r="AE20" s="20">
        <v>0.48</v>
      </c>
      <c r="AF20" s="20">
        <v>0.28999999999999998</v>
      </c>
      <c r="AG20" s="20">
        <v>-0.91</v>
      </c>
      <c r="AH20" s="20">
        <v>0.13</v>
      </c>
      <c r="AI20" s="20">
        <v>0.26</v>
      </c>
      <c r="AJ20" s="20">
        <v>0.24</v>
      </c>
      <c r="AK20" s="20">
        <v>0.81</v>
      </c>
      <c r="AL20" s="20">
        <v>0.01</v>
      </c>
      <c r="AM20" s="20">
        <v>-0.01</v>
      </c>
      <c r="AN20" s="20">
        <v>0.01</v>
      </c>
      <c r="AO20" s="20">
        <v>0</v>
      </c>
      <c r="AP20" s="20">
        <v>0.01</v>
      </c>
      <c r="AQ20" s="20">
        <v>-0.01</v>
      </c>
      <c r="AR20" s="20">
        <v>0</v>
      </c>
      <c r="AS20" s="20">
        <v>-0.24</v>
      </c>
      <c r="AT20" s="20">
        <v>0.15</v>
      </c>
      <c r="AU20" s="20">
        <v>0.02</v>
      </c>
    </row>
    <row r="21" spans="1:47" x14ac:dyDescent="0.25">
      <c r="A21" s="8">
        <v>2034</v>
      </c>
      <c r="B21" s="19">
        <v>0.91</v>
      </c>
      <c r="C21" s="19">
        <v>0.38</v>
      </c>
      <c r="D21" s="19">
        <v>0.75</v>
      </c>
      <c r="E21" s="19">
        <v>0.86</v>
      </c>
      <c r="F21" s="19">
        <v>1</v>
      </c>
      <c r="G21" s="19">
        <v>0.68</v>
      </c>
      <c r="H21" s="19">
        <v>-0.4</v>
      </c>
      <c r="I21" s="19">
        <v>0.96</v>
      </c>
      <c r="J21" s="19">
        <v>0.27</v>
      </c>
      <c r="K21" s="19">
        <v>0.76</v>
      </c>
      <c r="L21" s="19">
        <v>0.9</v>
      </c>
      <c r="M21" s="19">
        <v>0.84</v>
      </c>
      <c r="N21" s="19">
        <v>0.13</v>
      </c>
      <c r="O21" s="19">
        <v>0</v>
      </c>
      <c r="P21" s="19">
        <v>-7.0000000000000007E-2</v>
      </c>
      <c r="Q21" s="19">
        <v>-0.1</v>
      </c>
      <c r="R21" s="19">
        <v>0.43</v>
      </c>
      <c r="S21" s="19">
        <v>1</v>
      </c>
      <c r="T21" s="19">
        <v>0.39</v>
      </c>
      <c r="U21" s="19">
        <v>0.43</v>
      </c>
      <c r="V21" s="19">
        <v>0.46</v>
      </c>
      <c r="W21" s="19">
        <v>0.3</v>
      </c>
      <c r="X21" s="19">
        <v>0.16</v>
      </c>
      <c r="Y21" s="19">
        <v>0.13</v>
      </c>
      <c r="Z21" s="19">
        <v>0</v>
      </c>
      <c r="AA21" s="19">
        <v>0.22</v>
      </c>
      <c r="AB21" s="19">
        <v>0.44</v>
      </c>
      <c r="AC21" s="19">
        <v>0.28999999999999998</v>
      </c>
      <c r="AD21" s="19">
        <v>0.96</v>
      </c>
      <c r="AE21" s="19">
        <v>0.46</v>
      </c>
      <c r="AF21" s="19">
        <v>0.3</v>
      </c>
      <c r="AG21" s="19">
        <v>-0.9</v>
      </c>
      <c r="AH21" s="19">
        <v>0.13</v>
      </c>
      <c r="AI21" s="19">
        <v>0.33</v>
      </c>
      <c r="AJ21" s="19">
        <v>0.31</v>
      </c>
      <c r="AK21" s="19">
        <v>0.8</v>
      </c>
      <c r="AL21" s="19">
        <v>0.01</v>
      </c>
      <c r="AM21" s="19">
        <v>-0.01</v>
      </c>
      <c r="AN21" s="19">
        <v>0.02</v>
      </c>
      <c r="AO21" s="19">
        <v>0</v>
      </c>
      <c r="AP21" s="19">
        <v>0.01</v>
      </c>
      <c r="AQ21" s="19">
        <v>-0.01</v>
      </c>
      <c r="AR21" s="19">
        <v>0</v>
      </c>
      <c r="AS21" s="19">
        <v>-0.24</v>
      </c>
      <c r="AT21" s="19">
        <v>0.15</v>
      </c>
      <c r="AU21" s="19">
        <v>0.01</v>
      </c>
    </row>
    <row r="22" spans="1:47" x14ac:dyDescent="0.25">
      <c r="A22" s="8">
        <v>2035</v>
      </c>
      <c r="B22" s="20">
        <v>0.91</v>
      </c>
      <c r="C22" s="20">
        <v>0.38</v>
      </c>
      <c r="D22" s="20">
        <v>0.75</v>
      </c>
      <c r="E22" s="20">
        <v>0.86</v>
      </c>
      <c r="F22" s="20">
        <v>1</v>
      </c>
      <c r="G22" s="20">
        <v>0.68</v>
      </c>
      <c r="H22" s="20">
        <v>-0.4</v>
      </c>
      <c r="I22" s="20">
        <v>0.96</v>
      </c>
      <c r="J22" s="20">
        <v>0.3</v>
      </c>
      <c r="K22" s="20">
        <v>0.76</v>
      </c>
      <c r="L22" s="20">
        <v>0.91</v>
      </c>
      <c r="M22" s="20">
        <v>0.84</v>
      </c>
      <c r="N22" s="20">
        <v>0.12</v>
      </c>
      <c r="O22" s="20">
        <v>0</v>
      </c>
      <c r="P22" s="20">
        <v>-0.09</v>
      </c>
      <c r="Q22" s="20">
        <v>-0.15</v>
      </c>
      <c r="R22" s="20">
        <v>0.42</v>
      </c>
      <c r="S22" s="20">
        <v>1</v>
      </c>
      <c r="T22" s="20">
        <v>0.4</v>
      </c>
      <c r="U22" s="20">
        <v>0.43</v>
      </c>
      <c r="V22" s="20">
        <v>0.41</v>
      </c>
      <c r="W22" s="20">
        <v>0.25</v>
      </c>
      <c r="X22" s="20">
        <v>0.2</v>
      </c>
      <c r="Y22" s="20">
        <v>0.16</v>
      </c>
      <c r="Z22" s="20">
        <v>0</v>
      </c>
      <c r="AA22" s="20">
        <v>0.25</v>
      </c>
      <c r="AB22" s="20">
        <v>0.44</v>
      </c>
      <c r="AC22" s="20">
        <v>0.28999999999999998</v>
      </c>
      <c r="AD22" s="20">
        <v>0.96</v>
      </c>
      <c r="AE22" s="20">
        <v>0.46</v>
      </c>
      <c r="AF22" s="20">
        <v>0.3</v>
      </c>
      <c r="AG22" s="20">
        <v>-0.91</v>
      </c>
      <c r="AH22" s="20">
        <v>0.13</v>
      </c>
      <c r="AI22" s="20">
        <v>0.4</v>
      </c>
      <c r="AJ22" s="20">
        <v>0.38</v>
      </c>
      <c r="AK22" s="20">
        <v>0.79</v>
      </c>
      <c r="AL22" s="20">
        <v>0.01</v>
      </c>
      <c r="AM22" s="20">
        <v>-0.01</v>
      </c>
      <c r="AN22" s="20">
        <v>0.03</v>
      </c>
      <c r="AO22" s="20">
        <v>0</v>
      </c>
      <c r="AP22" s="20">
        <v>0.01</v>
      </c>
      <c r="AQ22" s="20">
        <v>-0.01</v>
      </c>
      <c r="AR22" s="20">
        <v>0</v>
      </c>
      <c r="AS22" s="20">
        <v>-0.24</v>
      </c>
      <c r="AT22" s="20">
        <v>0.15</v>
      </c>
      <c r="AU22" s="20">
        <v>0.01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P49"/>
  <sheetViews>
    <sheetView workbookViewId="0">
      <selection activeCell="L16" sqref="L16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6.28515625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6.42578125" customWidth="1"/>
    <col min="28" max="28" width="21.42578125" customWidth="1"/>
    <col min="29" max="29" width="8.85546875" customWidth="1"/>
    <col min="30" max="30" width="10.42578125" customWidth="1"/>
    <col min="31" max="31" width="8.5703125" customWidth="1"/>
    <col min="32" max="32" width="9.28515625" customWidth="1"/>
    <col min="33" max="34" width="11.85546875" customWidth="1"/>
    <col min="35" max="35" width="12.5703125" customWidth="1"/>
    <col min="36" max="36" width="11.5703125" customWidth="1"/>
    <col min="37" max="37" width="4.85546875" customWidth="1"/>
    <col min="38" max="38" width="5.42578125" customWidth="1"/>
    <col min="39" max="39" width="10.5703125" customWidth="1"/>
    <col min="40" max="40" width="11.28515625" customWidth="1"/>
    <col min="41" max="41" width="4.85546875" customWidth="1"/>
    <col min="42" max="42" width="9.42578125" customWidth="1"/>
  </cols>
  <sheetData>
    <row r="1" spans="1:42" ht="12.75" customHeight="1" x14ac:dyDescent="0.25">
      <c r="A1" s="6" t="s">
        <v>61</v>
      </c>
    </row>
    <row r="2" spans="1:42" ht="12.75" customHeight="1" x14ac:dyDescent="0.25">
      <c r="A2" s="6" t="s">
        <v>138</v>
      </c>
    </row>
    <row r="3" spans="1:42" x14ac:dyDescent="0.25">
      <c r="A3" s="12" t="s">
        <v>135</v>
      </c>
    </row>
    <row r="4" spans="1:42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</row>
    <row r="5" spans="1:42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276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31</v>
      </c>
      <c r="AB5" s="21" t="s">
        <v>32</v>
      </c>
      <c r="AC5" s="21" t="s">
        <v>33</v>
      </c>
      <c r="AD5" s="21" t="s">
        <v>34</v>
      </c>
      <c r="AE5" s="21" t="s">
        <v>35</v>
      </c>
      <c r="AF5" s="21" t="s">
        <v>36</v>
      </c>
      <c r="AG5" s="21" t="s">
        <v>37</v>
      </c>
      <c r="AH5" s="21" t="s">
        <v>38</v>
      </c>
      <c r="AI5" s="21" t="s">
        <v>39</v>
      </c>
      <c r="AJ5" s="21" t="s">
        <v>40</v>
      </c>
      <c r="AK5" s="21" t="s">
        <v>46</v>
      </c>
      <c r="AL5" s="21" t="s">
        <v>41</v>
      </c>
      <c r="AM5" s="21" t="s">
        <v>42</v>
      </c>
      <c r="AN5" s="21" t="s">
        <v>43</v>
      </c>
      <c r="AO5" s="21" t="s">
        <v>44</v>
      </c>
      <c r="AP5" s="21" t="s">
        <v>45</v>
      </c>
    </row>
    <row r="6" spans="1:42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110</v>
      </c>
      <c r="AB6" s="9">
        <v>1530</v>
      </c>
      <c r="AC6" s="9">
        <v>151</v>
      </c>
      <c r="AD6" s="9">
        <v>151</v>
      </c>
      <c r="AE6" s="9">
        <v>233</v>
      </c>
      <c r="AF6" s="9">
        <v>233</v>
      </c>
      <c r="AG6" s="9">
        <v>1530</v>
      </c>
      <c r="AH6" s="9">
        <v>314</v>
      </c>
      <c r="AI6" s="9">
        <v>314</v>
      </c>
      <c r="AJ6" s="9">
        <v>155</v>
      </c>
      <c r="AK6" s="9">
        <v>700</v>
      </c>
      <c r="AL6" s="9">
        <v>429</v>
      </c>
      <c r="AM6" s="9">
        <v>384</v>
      </c>
      <c r="AN6" s="9">
        <v>384</v>
      </c>
      <c r="AO6" s="9">
        <v>130</v>
      </c>
      <c r="AP6" s="9">
        <v>120</v>
      </c>
    </row>
    <row r="7" spans="1:42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110</v>
      </c>
      <c r="AB7" s="10">
        <v>1530</v>
      </c>
      <c r="AC7" s="10">
        <v>151</v>
      </c>
      <c r="AD7" s="10">
        <v>151</v>
      </c>
      <c r="AE7" s="10">
        <v>233</v>
      </c>
      <c r="AF7" s="10">
        <v>233</v>
      </c>
      <c r="AG7" s="10">
        <v>1530</v>
      </c>
      <c r="AH7" s="10">
        <v>314</v>
      </c>
      <c r="AI7" s="10">
        <v>314</v>
      </c>
      <c r="AJ7" s="10">
        <v>155</v>
      </c>
      <c r="AK7" s="10">
        <v>700</v>
      </c>
      <c r="AL7" s="10">
        <v>429</v>
      </c>
      <c r="AM7" s="10">
        <v>384</v>
      </c>
      <c r="AN7" s="10">
        <v>384</v>
      </c>
      <c r="AO7" s="10">
        <v>130</v>
      </c>
      <c r="AP7" s="10">
        <v>120</v>
      </c>
    </row>
    <row r="8" spans="1:42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110</v>
      </c>
      <c r="AB8" s="9">
        <v>1530</v>
      </c>
      <c r="AC8" s="9">
        <v>151</v>
      </c>
      <c r="AD8" s="9">
        <v>151</v>
      </c>
      <c r="AE8" s="9">
        <v>233</v>
      </c>
      <c r="AF8" s="9">
        <v>233</v>
      </c>
      <c r="AG8" s="9">
        <v>1530</v>
      </c>
      <c r="AH8" s="9">
        <v>314</v>
      </c>
      <c r="AI8" s="9">
        <v>314</v>
      </c>
      <c r="AJ8" s="9">
        <v>155</v>
      </c>
      <c r="AK8" s="9">
        <v>700</v>
      </c>
      <c r="AL8" s="9">
        <v>429</v>
      </c>
      <c r="AM8" s="9">
        <v>384</v>
      </c>
      <c r="AN8" s="9">
        <v>384</v>
      </c>
      <c r="AO8" s="9">
        <v>130</v>
      </c>
      <c r="AP8" s="9">
        <v>120</v>
      </c>
    </row>
    <row r="9" spans="1:42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110</v>
      </c>
      <c r="AB9" s="10">
        <v>1530</v>
      </c>
      <c r="AC9" s="10">
        <v>151</v>
      </c>
      <c r="AD9" s="10">
        <v>151</v>
      </c>
      <c r="AE9" s="10">
        <v>233</v>
      </c>
      <c r="AF9" s="10">
        <v>233</v>
      </c>
      <c r="AG9" s="10">
        <v>1530</v>
      </c>
      <c r="AH9" s="10">
        <v>314</v>
      </c>
      <c r="AI9" s="10">
        <v>314</v>
      </c>
      <c r="AJ9" s="10">
        <v>155</v>
      </c>
      <c r="AK9" s="10">
        <v>700</v>
      </c>
      <c r="AL9" s="10">
        <v>429</v>
      </c>
      <c r="AM9" s="10">
        <v>384</v>
      </c>
      <c r="AN9" s="10">
        <v>384</v>
      </c>
      <c r="AO9" s="10">
        <v>130</v>
      </c>
      <c r="AP9" s="10">
        <v>120</v>
      </c>
    </row>
    <row r="10" spans="1:42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110</v>
      </c>
      <c r="AB10" s="9">
        <v>1530</v>
      </c>
      <c r="AC10" s="9">
        <v>151</v>
      </c>
      <c r="AD10" s="9">
        <v>151</v>
      </c>
      <c r="AE10" s="9">
        <v>233</v>
      </c>
      <c r="AF10" s="9">
        <v>233</v>
      </c>
      <c r="AG10" s="9">
        <v>1530</v>
      </c>
      <c r="AH10" s="9">
        <v>314</v>
      </c>
      <c r="AI10" s="9">
        <v>314</v>
      </c>
      <c r="AJ10" s="9">
        <v>155</v>
      </c>
      <c r="AK10" s="9">
        <v>700</v>
      </c>
      <c r="AL10" s="9">
        <v>429</v>
      </c>
      <c r="AM10" s="9">
        <v>384</v>
      </c>
      <c r="AN10" s="9">
        <v>384</v>
      </c>
      <c r="AO10" s="9">
        <v>130</v>
      </c>
      <c r="AP10" s="9">
        <v>120</v>
      </c>
    </row>
    <row r="11" spans="1:42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110</v>
      </c>
      <c r="AB11" s="10">
        <v>1530</v>
      </c>
      <c r="AC11" s="10">
        <v>151</v>
      </c>
      <c r="AD11" s="10">
        <v>151</v>
      </c>
      <c r="AE11" s="10">
        <v>233</v>
      </c>
      <c r="AF11" s="10">
        <v>233</v>
      </c>
      <c r="AG11" s="10">
        <v>1530</v>
      </c>
      <c r="AH11" s="10">
        <v>314</v>
      </c>
      <c r="AI11" s="10">
        <v>314</v>
      </c>
      <c r="AJ11" s="10">
        <v>155</v>
      </c>
      <c r="AK11" s="10">
        <v>700</v>
      </c>
      <c r="AL11" s="10">
        <v>429</v>
      </c>
      <c r="AM11" s="10">
        <v>384</v>
      </c>
      <c r="AN11" s="10">
        <v>384</v>
      </c>
      <c r="AO11" s="10">
        <v>130</v>
      </c>
      <c r="AP11" s="10">
        <v>120</v>
      </c>
    </row>
    <row r="12" spans="1:42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110</v>
      </c>
      <c r="AB12" s="9">
        <v>1530</v>
      </c>
      <c r="AC12" s="9">
        <v>151</v>
      </c>
      <c r="AD12" s="9">
        <v>151</v>
      </c>
      <c r="AE12" s="9">
        <v>233</v>
      </c>
      <c r="AF12" s="9">
        <v>233</v>
      </c>
      <c r="AG12" s="9">
        <v>1530</v>
      </c>
      <c r="AH12" s="9">
        <v>314</v>
      </c>
      <c r="AI12" s="9">
        <v>314</v>
      </c>
      <c r="AJ12" s="9">
        <v>155</v>
      </c>
      <c r="AK12" s="9">
        <v>700</v>
      </c>
      <c r="AL12" s="9">
        <v>429</v>
      </c>
      <c r="AM12" s="9">
        <v>384</v>
      </c>
      <c r="AN12" s="9">
        <v>384</v>
      </c>
      <c r="AO12" s="9">
        <v>130</v>
      </c>
      <c r="AP12" s="9">
        <v>120</v>
      </c>
    </row>
    <row r="13" spans="1:42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110</v>
      </c>
      <c r="AB13" s="10">
        <v>1530</v>
      </c>
      <c r="AC13" s="10">
        <v>151</v>
      </c>
      <c r="AD13" s="10">
        <v>151</v>
      </c>
      <c r="AE13" s="10">
        <v>233</v>
      </c>
      <c r="AF13" s="10">
        <v>233</v>
      </c>
      <c r="AG13" s="10">
        <v>1530</v>
      </c>
      <c r="AH13" s="10">
        <v>314</v>
      </c>
      <c r="AI13" s="10">
        <v>314</v>
      </c>
      <c r="AJ13" s="10">
        <v>155</v>
      </c>
      <c r="AK13" s="10">
        <v>700</v>
      </c>
      <c r="AL13" s="10">
        <v>429</v>
      </c>
      <c r="AM13" s="10">
        <v>384</v>
      </c>
      <c r="AN13" s="10">
        <v>384</v>
      </c>
      <c r="AO13" s="10">
        <v>130</v>
      </c>
      <c r="AP13" s="10">
        <v>120</v>
      </c>
    </row>
    <row r="14" spans="1:42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110</v>
      </c>
      <c r="AB14" s="9">
        <v>1530</v>
      </c>
      <c r="AC14" s="9">
        <v>151</v>
      </c>
      <c r="AD14" s="9">
        <v>151</v>
      </c>
      <c r="AE14" s="9">
        <v>233</v>
      </c>
      <c r="AF14" s="9">
        <v>233</v>
      </c>
      <c r="AG14" s="9">
        <v>1530</v>
      </c>
      <c r="AH14" s="9">
        <v>314</v>
      </c>
      <c r="AI14" s="9">
        <v>314</v>
      </c>
      <c r="AJ14" s="9">
        <v>155</v>
      </c>
      <c r="AK14" s="9">
        <v>700</v>
      </c>
      <c r="AL14" s="9">
        <v>429</v>
      </c>
      <c r="AM14" s="9">
        <v>384</v>
      </c>
      <c r="AN14" s="9">
        <v>384</v>
      </c>
      <c r="AO14" s="9">
        <v>130</v>
      </c>
      <c r="AP14" s="9">
        <v>120</v>
      </c>
    </row>
    <row r="15" spans="1:42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110</v>
      </c>
      <c r="AB15" s="10">
        <v>1530</v>
      </c>
      <c r="AC15" s="10">
        <v>151</v>
      </c>
      <c r="AD15" s="10">
        <v>151</v>
      </c>
      <c r="AE15" s="10">
        <v>233</v>
      </c>
      <c r="AF15" s="10">
        <v>233</v>
      </c>
      <c r="AG15" s="10">
        <v>1530</v>
      </c>
      <c r="AH15" s="10">
        <v>314</v>
      </c>
      <c r="AI15" s="10">
        <v>314</v>
      </c>
      <c r="AJ15" s="10">
        <v>155</v>
      </c>
      <c r="AK15" s="10">
        <v>700</v>
      </c>
      <c r="AL15" s="10">
        <v>429</v>
      </c>
      <c r="AM15" s="10">
        <v>384</v>
      </c>
      <c r="AN15" s="10">
        <v>384</v>
      </c>
      <c r="AO15" s="10">
        <v>130</v>
      </c>
      <c r="AP15" s="10">
        <v>120</v>
      </c>
    </row>
    <row r="16" spans="1:42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110</v>
      </c>
      <c r="AB16" s="9">
        <v>1530</v>
      </c>
      <c r="AC16" s="9">
        <v>151</v>
      </c>
      <c r="AD16" s="9">
        <v>151</v>
      </c>
      <c r="AE16" s="9">
        <v>233</v>
      </c>
      <c r="AF16" s="9">
        <v>233</v>
      </c>
      <c r="AG16" s="9">
        <v>1530</v>
      </c>
      <c r="AH16" s="9">
        <v>314</v>
      </c>
      <c r="AI16" s="9">
        <v>314</v>
      </c>
      <c r="AJ16" s="9">
        <v>155</v>
      </c>
      <c r="AK16" s="9">
        <v>700</v>
      </c>
      <c r="AL16" s="9">
        <v>429</v>
      </c>
      <c r="AM16" s="9">
        <v>384</v>
      </c>
      <c r="AN16" s="9">
        <v>384</v>
      </c>
      <c r="AO16" s="9">
        <v>130</v>
      </c>
      <c r="AP16" s="9">
        <v>120</v>
      </c>
    </row>
    <row r="17" spans="1:42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110</v>
      </c>
      <c r="AB17" s="10">
        <v>1530</v>
      </c>
      <c r="AC17" s="10">
        <v>151</v>
      </c>
      <c r="AD17" s="10">
        <v>151</v>
      </c>
      <c r="AE17" s="10">
        <v>233</v>
      </c>
      <c r="AF17" s="10">
        <v>233</v>
      </c>
      <c r="AG17" s="10">
        <v>1530</v>
      </c>
      <c r="AH17" s="10">
        <v>314</v>
      </c>
      <c r="AI17" s="10">
        <v>314</v>
      </c>
      <c r="AJ17" s="10">
        <v>155</v>
      </c>
      <c r="AK17" s="10">
        <v>700</v>
      </c>
      <c r="AL17" s="10">
        <v>429</v>
      </c>
      <c r="AM17" s="10">
        <v>384</v>
      </c>
      <c r="AN17" s="10">
        <v>384</v>
      </c>
      <c r="AO17" s="10">
        <v>130</v>
      </c>
      <c r="AP17" s="10">
        <v>120</v>
      </c>
    </row>
    <row r="18" spans="1:42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110</v>
      </c>
      <c r="AB18" s="9">
        <v>1530</v>
      </c>
      <c r="AC18" s="9">
        <v>151</v>
      </c>
      <c r="AD18" s="9">
        <v>151</v>
      </c>
      <c r="AE18" s="9">
        <v>233</v>
      </c>
      <c r="AF18" s="9">
        <v>233</v>
      </c>
      <c r="AG18" s="9">
        <v>1530</v>
      </c>
      <c r="AH18" s="9">
        <v>314</v>
      </c>
      <c r="AI18" s="9">
        <v>314</v>
      </c>
      <c r="AJ18" s="9">
        <v>155</v>
      </c>
      <c r="AK18" s="9">
        <v>700</v>
      </c>
      <c r="AL18" s="9">
        <v>429</v>
      </c>
      <c r="AM18" s="9">
        <v>384</v>
      </c>
      <c r="AN18" s="9">
        <v>384</v>
      </c>
      <c r="AO18" s="9">
        <v>130</v>
      </c>
      <c r="AP18" s="9">
        <v>120</v>
      </c>
    </row>
    <row r="19" spans="1:42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110</v>
      </c>
      <c r="AB19" s="10">
        <v>1530</v>
      </c>
      <c r="AC19" s="10">
        <v>151</v>
      </c>
      <c r="AD19" s="10">
        <v>151</v>
      </c>
      <c r="AE19" s="10">
        <v>233</v>
      </c>
      <c r="AF19" s="10">
        <v>233</v>
      </c>
      <c r="AG19" s="10">
        <v>1530</v>
      </c>
      <c r="AH19" s="10">
        <v>314</v>
      </c>
      <c r="AI19" s="10">
        <v>314</v>
      </c>
      <c r="AJ19" s="10">
        <v>155</v>
      </c>
      <c r="AK19" s="10">
        <v>700</v>
      </c>
      <c r="AL19" s="10">
        <v>429</v>
      </c>
      <c r="AM19" s="10">
        <v>384</v>
      </c>
      <c r="AN19" s="10">
        <v>384</v>
      </c>
      <c r="AO19" s="10">
        <v>130</v>
      </c>
      <c r="AP19" s="10">
        <v>120</v>
      </c>
    </row>
    <row r="20" spans="1:42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110</v>
      </c>
      <c r="AB20" s="9">
        <v>1530</v>
      </c>
      <c r="AC20" s="9">
        <v>151</v>
      </c>
      <c r="AD20" s="9">
        <v>151</v>
      </c>
      <c r="AE20" s="9">
        <v>233</v>
      </c>
      <c r="AF20" s="9">
        <v>233</v>
      </c>
      <c r="AG20" s="9">
        <v>1530</v>
      </c>
      <c r="AH20" s="9">
        <v>314</v>
      </c>
      <c r="AI20" s="9">
        <v>314</v>
      </c>
      <c r="AJ20" s="9">
        <v>155</v>
      </c>
      <c r="AK20" s="9">
        <v>700</v>
      </c>
      <c r="AL20" s="9">
        <v>429</v>
      </c>
      <c r="AM20" s="9">
        <v>384</v>
      </c>
      <c r="AN20" s="9">
        <v>384</v>
      </c>
      <c r="AO20" s="9">
        <v>130</v>
      </c>
      <c r="AP20" s="9">
        <v>120</v>
      </c>
    </row>
    <row r="21" spans="1:42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110</v>
      </c>
      <c r="AB21" s="10">
        <v>1530</v>
      </c>
      <c r="AC21" s="10">
        <v>151</v>
      </c>
      <c r="AD21" s="10">
        <v>151</v>
      </c>
      <c r="AE21" s="10">
        <v>233</v>
      </c>
      <c r="AF21" s="10">
        <v>233</v>
      </c>
      <c r="AG21" s="10">
        <v>1530</v>
      </c>
      <c r="AH21" s="10">
        <v>314</v>
      </c>
      <c r="AI21" s="10">
        <v>314</v>
      </c>
      <c r="AJ21" s="10">
        <v>155</v>
      </c>
      <c r="AK21" s="10">
        <v>700</v>
      </c>
      <c r="AL21" s="10">
        <v>429</v>
      </c>
      <c r="AM21" s="10">
        <v>384</v>
      </c>
      <c r="AN21" s="10">
        <v>384</v>
      </c>
      <c r="AO21" s="10">
        <v>130</v>
      </c>
      <c r="AP21" s="10">
        <v>120</v>
      </c>
    </row>
    <row r="22" spans="1:42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110</v>
      </c>
      <c r="AB22" s="9">
        <v>1530</v>
      </c>
      <c r="AC22" s="9">
        <v>151</v>
      </c>
      <c r="AD22" s="9">
        <v>151</v>
      </c>
      <c r="AE22" s="9">
        <v>233</v>
      </c>
      <c r="AF22" s="9">
        <v>233</v>
      </c>
      <c r="AG22" s="9">
        <v>1530</v>
      </c>
      <c r="AH22" s="9">
        <v>314</v>
      </c>
      <c r="AI22" s="9">
        <v>314</v>
      </c>
      <c r="AJ22" s="9">
        <v>155</v>
      </c>
      <c r="AK22" s="9">
        <v>700</v>
      </c>
      <c r="AL22" s="9">
        <v>429</v>
      </c>
      <c r="AM22" s="9">
        <v>384</v>
      </c>
      <c r="AN22" s="9">
        <v>384</v>
      </c>
      <c r="AO22" s="9">
        <v>130</v>
      </c>
      <c r="AP22" s="9">
        <v>120</v>
      </c>
    </row>
    <row r="23" spans="1:42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110</v>
      </c>
      <c r="AB23" s="10">
        <v>1530</v>
      </c>
      <c r="AC23" s="10">
        <v>151</v>
      </c>
      <c r="AD23" s="10">
        <v>151</v>
      </c>
      <c r="AE23" s="10">
        <v>233</v>
      </c>
      <c r="AF23" s="10">
        <v>233</v>
      </c>
      <c r="AG23" s="10">
        <v>1530</v>
      </c>
      <c r="AH23" s="10">
        <v>314</v>
      </c>
      <c r="AI23" s="10">
        <v>314</v>
      </c>
      <c r="AJ23" s="10">
        <v>155</v>
      </c>
      <c r="AK23" s="10">
        <v>700</v>
      </c>
      <c r="AL23" s="10">
        <v>429</v>
      </c>
      <c r="AM23" s="10">
        <v>384</v>
      </c>
      <c r="AN23" s="10">
        <v>384</v>
      </c>
      <c r="AO23" s="10">
        <v>130</v>
      </c>
      <c r="AP23" s="10">
        <v>120</v>
      </c>
    </row>
    <row r="24" spans="1:42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110</v>
      </c>
      <c r="AB24" s="9">
        <v>1530</v>
      </c>
      <c r="AC24" s="9">
        <v>151</v>
      </c>
      <c r="AD24" s="9">
        <v>151</v>
      </c>
      <c r="AE24" s="9">
        <v>233</v>
      </c>
      <c r="AF24" s="9">
        <v>233</v>
      </c>
      <c r="AG24" s="9">
        <v>1530</v>
      </c>
      <c r="AH24" s="9">
        <v>314</v>
      </c>
      <c r="AI24" s="9">
        <v>314</v>
      </c>
      <c r="AJ24" s="9">
        <v>155</v>
      </c>
      <c r="AK24" s="9">
        <v>700</v>
      </c>
      <c r="AL24" s="9">
        <v>429</v>
      </c>
      <c r="AM24" s="9">
        <v>384</v>
      </c>
      <c r="AN24" s="9">
        <v>384</v>
      </c>
      <c r="AO24" s="9">
        <v>130</v>
      </c>
      <c r="AP24" s="9">
        <v>120</v>
      </c>
    </row>
    <row r="25" spans="1:42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110</v>
      </c>
      <c r="AB25" s="10">
        <v>1530</v>
      </c>
      <c r="AC25" s="10">
        <v>151</v>
      </c>
      <c r="AD25" s="10">
        <v>151</v>
      </c>
      <c r="AE25" s="10">
        <v>233</v>
      </c>
      <c r="AF25" s="10">
        <v>233</v>
      </c>
      <c r="AG25" s="10">
        <v>1530</v>
      </c>
      <c r="AH25" s="10">
        <v>314</v>
      </c>
      <c r="AI25" s="10">
        <v>314</v>
      </c>
      <c r="AJ25" s="10">
        <v>155</v>
      </c>
      <c r="AK25" s="10">
        <v>700</v>
      </c>
      <c r="AL25" s="10">
        <v>429</v>
      </c>
      <c r="AM25" s="10">
        <v>384</v>
      </c>
      <c r="AN25" s="10">
        <v>384</v>
      </c>
      <c r="AO25" s="10">
        <v>130</v>
      </c>
      <c r="AP25" s="10">
        <v>120</v>
      </c>
    </row>
    <row r="28" spans="1:42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</row>
    <row r="29" spans="1:42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276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31</v>
      </c>
      <c r="AB29" s="14" t="s">
        <v>32</v>
      </c>
      <c r="AC29" s="14" t="s">
        <v>33</v>
      </c>
      <c r="AD29" s="14" t="s">
        <v>34</v>
      </c>
      <c r="AE29" s="14" t="s">
        <v>35</v>
      </c>
      <c r="AF29" s="14" t="s">
        <v>36</v>
      </c>
      <c r="AG29" s="14" t="s">
        <v>37</v>
      </c>
      <c r="AH29" s="14" t="s">
        <v>38</v>
      </c>
      <c r="AI29" s="14" t="s">
        <v>39</v>
      </c>
      <c r="AJ29" s="14" t="s">
        <v>40</v>
      </c>
      <c r="AK29" s="14" t="s">
        <v>46</v>
      </c>
      <c r="AL29" s="14" t="s">
        <v>41</v>
      </c>
      <c r="AM29" s="14" t="s">
        <v>42</v>
      </c>
      <c r="AN29" s="14" t="s">
        <v>43</v>
      </c>
      <c r="AO29" s="14" t="s">
        <v>44</v>
      </c>
      <c r="AP29" s="14" t="s">
        <v>45</v>
      </c>
    </row>
    <row r="30" spans="1:42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125</v>
      </c>
      <c r="AG30" s="9">
        <v>0</v>
      </c>
      <c r="AH30" s="9">
        <v>0</v>
      </c>
      <c r="AI30" s="9">
        <v>0</v>
      </c>
      <c r="AJ30" s="9">
        <v>0</v>
      </c>
      <c r="AK30" s="9">
        <v>700</v>
      </c>
      <c r="AL30" s="9">
        <v>110.5</v>
      </c>
      <c r="AM30" s="9">
        <v>340</v>
      </c>
      <c r="AN30" s="9">
        <v>340</v>
      </c>
      <c r="AO30" s="9">
        <v>0</v>
      </c>
      <c r="AP30" s="9">
        <v>0</v>
      </c>
    </row>
    <row r="31" spans="1:42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125</v>
      </c>
      <c r="AG31" s="10">
        <v>0</v>
      </c>
      <c r="AH31" s="10">
        <v>0</v>
      </c>
      <c r="AI31" s="10">
        <v>0</v>
      </c>
      <c r="AJ31" s="10">
        <v>0</v>
      </c>
      <c r="AK31" s="10">
        <v>700</v>
      </c>
      <c r="AL31" s="10">
        <v>110.5</v>
      </c>
      <c r="AM31" s="10">
        <v>340</v>
      </c>
      <c r="AN31" s="10">
        <v>340</v>
      </c>
      <c r="AO31" s="10">
        <v>0</v>
      </c>
      <c r="AP31" s="10">
        <v>0</v>
      </c>
    </row>
    <row r="32" spans="1:42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125</v>
      </c>
      <c r="AG32" s="9">
        <v>0</v>
      </c>
      <c r="AH32" s="9">
        <v>0</v>
      </c>
      <c r="AI32" s="9">
        <v>0</v>
      </c>
      <c r="AJ32" s="9">
        <v>0</v>
      </c>
      <c r="AK32" s="9">
        <v>700</v>
      </c>
      <c r="AL32" s="9">
        <v>110.5</v>
      </c>
      <c r="AM32" s="9">
        <v>340</v>
      </c>
      <c r="AN32" s="9">
        <v>340</v>
      </c>
      <c r="AO32" s="9">
        <v>0</v>
      </c>
      <c r="AP32" s="9">
        <v>0</v>
      </c>
    </row>
    <row r="33" spans="1:42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125</v>
      </c>
      <c r="AG33" s="10">
        <v>0</v>
      </c>
      <c r="AH33" s="10">
        <v>0</v>
      </c>
      <c r="AI33" s="10">
        <v>0</v>
      </c>
      <c r="AJ33" s="10">
        <v>0</v>
      </c>
      <c r="AK33" s="10">
        <v>700</v>
      </c>
      <c r="AL33" s="10">
        <v>110.5</v>
      </c>
      <c r="AM33" s="10">
        <v>340</v>
      </c>
      <c r="AN33" s="10">
        <v>340</v>
      </c>
      <c r="AO33" s="10">
        <v>0</v>
      </c>
      <c r="AP33" s="10">
        <v>0</v>
      </c>
    </row>
    <row r="34" spans="1:42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125</v>
      </c>
      <c r="AG34" s="9">
        <v>0</v>
      </c>
      <c r="AH34" s="9">
        <v>0</v>
      </c>
      <c r="AI34" s="9">
        <v>0</v>
      </c>
      <c r="AJ34" s="9">
        <v>0</v>
      </c>
      <c r="AK34" s="9">
        <v>700</v>
      </c>
      <c r="AL34" s="9">
        <v>110.5</v>
      </c>
      <c r="AM34" s="9">
        <v>340</v>
      </c>
      <c r="AN34" s="9">
        <v>340</v>
      </c>
      <c r="AO34" s="9">
        <v>0</v>
      </c>
      <c r="AP34" s="9">
        <v>0</v>
      </c>
    </row>
    <row r="35" spans="1:42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125</v>
      </c>
      <c r="AG35" s="10">
        <v>0</v>
      </c>
      <c r="AH35" s="10">
        <v>0</v>
      </c>
      <c r="AI35" s="10">
        <v>0</v>
      </c>
      <c r="AJ35" s="10">
        <v>0</v>
      </c>
      <c r="AK35" s="10">
        <v>700</v>
      </c>
      <c r="AL35" s="10">
        <v>110.5</v>
      </c>
      <c r="AM35" s="10">
        <v>340</v>
      </c>
      <c r="AN35" s="10">
        <v>340</v>
      </c>
      <c r="AO35" s="10">
        <v>0</v>
      </c>
      <c r="AP35" s="10">
        <v>0</v>
      </c>
    </row>
    <row r="36" spans="1:42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125</v>
      </c>
      <c r="AG36" s="9">
        <v>0</v>
      </c>
      <c r="AH36" s="9">
        <v>0</v>
      </c>
      <c r="AI36" s="9">
        <v>0</v>
      </c>
      <c r="AJ36" s="9">
        <v>0</v>
      </c>
      <c r="AK36" s="9">
        <v>700</v>
      </c>
      <c r="AL36" s="9">
        <v>110.5</v>
      </c>
      <c r="AM36" s="9">
        <v>340</v>
      </c>
      <c r="AN36" s="9">
        <v>340</v>
      </c>
      <c r="AO36" s="9">
        <v>0</v>
      </c>
      <c r="AP36" s="9">
        <v>0</v>
      </c>
    </row>
    <row r="37" spans="1:42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125</v>
      </c>
      <c r="AG37" s="10">
        <v>0</v>
      </c>
      <c r="AH37" s="10">
        <v>0</v>
      </c>
      <c r="AI37" s="10">
        <v>0</v>
      </c>
      <c r="AJ37" s="10">
        <v>0</v>
      </c>
      <c r="AK37" s="10">
        <v>700</v>
      </c>
      <c r="AL37" s="10">
        <v>110.5</v>
      </c>
      <c r="AM37" s="10">
        <v>340</v>
      </c>
      <c r="AN37" s="10">
        <v>340</v>
      </c>
      <c r="AO37" s="10">
        <v>0</v>
      </c>
      <c r="AP37" s="10">
        <v>0</v>
      </c>
    </row>
    <row r="38" spans="1:42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125</v>
      </c>
      <c r="AG38" s="9">
        <v>0</v>
      </c>
      <c r="AH38" s="9">
        <v>0</v>
      </c>
      <c r="AI38" s="9">
        <v>0</v>
      </c>
      <c r="AJ38" s="9">
        <v>0</v>
      </c>
      <c r="AK38" s="9">
        <v>700</v>
      </c>
      <c r="AL38" s="9">
        <v>110.5</v>
      </c>
      <c r="AM38" s="9">
        <v>340</v>
      </c>
      <c r="AN38" s="9">
        <v>340</v>
      </c>
      <c r="AO38" s="9">
        <v>0</v>
      </c>
      <c r="AP38" s="9">
        <v>0</v>
      </c>
    </row>
    <row r="39" spans="1:42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125</v>
      </c>
      <c r="AG39" s="10">
        <v>0</v>
      </c>
      <c r="AH39" s="10">
        <v>0</v>
      </c>
      <c r="AI39" s="10">
        <v>0</v>
      </c>
      <c r="AJ39" s="10">
        <v>0</v>
      </c>
      <c r="AK39" s="10">
        <v>700</v>
      </c>
      <c r="AL39" s="10">
        <v>110.5</v>
      </c>
      <c r="AM39" s="10">
        <v>340</v>
      </c>
      <c r="AN39" s="10">
        <v>340</v>
      </c>
      <c r="AO39" s="10">
        <v>0</v>
      </c>
      <c r="AP39" s="10">
        <v>0</v>
      </c>
    </row>
    <row r="40" spans="1:42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125</v>
      </c>
      <c r="AG40" s="9">
        <v>0</v>
      </c>
      <c r="AH40" s="9">
        <v>0</v>
      </c>
      <c r="AI40" s="9">
        <v>0</v>
      </c>
      <c r="AJ40" s="9">
        <v>0</v>
      </c>
      <c r="AK40" s="9">
        <v>700</v>
      </c>
      <c r="AL40" s="9">
        <v>110.5</v>
      </c>
      <c r="AM40" s="9">
        <v>340</v>
      </c>
      <c r="AN40" s="9">
        <v>340</v>
      </c>
      <c r="AO40" s="9">
        <v>0</v>
      </c>
      <c r="AP40" s="9">
        <v>0</v>
      </c>
    </row>
    <row r="41" spans="1:42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125</v>
      </c>
      <c r="AG41" s="10">
        <v>0</v>
      </c>
      <c r="AH41" s="10">
        <v>0</v>
      </c>
      <c r="AI41" s="10">
        <v>0</v>
      </c>
      <c r="AJ41" s="10">
        <v>0</v>
      </c>
      <c r="AK41" s="10">
        <v>700</v>
      </c>
      <c r="AL41" s="10">
        <v>110.5</v>
      </c>
      <c r="AM41" s="10">
        <v>340</v>
      </c>
      <c r="AN41" s="10">
        <v>340</v>
      </c>
      <c r="AO41" s="10">
        <v>0</v>
      </c>
      <c r="AP41" s="10">
        <v>0</v>
      </c>
    </row>
    <row r="42" spans="1:42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125</v>
      </c>
      <c r="AG42" s="9">
        <v>0</v>
      </c>
      <c r="AH42" s="9">
        <v>0</v>
      </c>
      <c r="AI42" s="9">
        <v>0</v>
      </c>
      <c r="AJ42" s="9">
        <v>0</v>
      </c>
      <c r="AK42" s="9">
        <v>700</v>
      </c>
      <c r="AL42" s="9">
        <v>110.5</v>
      </c>
      <c r="AM42" s="9">
        <v>340</v>
      </c>
      <c r="AN42" s="9">
        <v>340</v>
      </c>
      <c r="AO42" s="9">
        <v>0</v>
      </c>
      <c r="AP42" s="9">
        <v>0</v>
      </c>
    </row>
    <row r="43" spans="1:42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125</v>
      </c>
      <c r="AG43" s="10">
        <v>0</v>
      </c>
      <c r="AH43" s="10">
        <v>0</v>
      </c>
      <c r="AI43" s="10">
        <v>0</v>
      </c>
      <c r="AJ43" s="10">
        <v>0</v>
      </c>
      <c r="AK43" s="10">
        <v>700</v>
      </c>
      <c r="AL43" s="10">
        <v>110.5</v>
      </c>
      <c r="AM43" s="10">
        <v>340</v>
      </c>
      <c r="AN43" s="10">
        <v>340</v>
      </c>
      <c r="AO43" s="10">
        <v>0</v>
      </c>
      <c r="AP43" s="10">
        <v>0</v>
      </c>
    </row>
    <row r="44" spans="1:42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125</v>
      </c>
      <c r="AG44" s="9">
        <v>0</v>
      </c>
      <c r="AH44" s="9">
        <v>0</v>
      </c>
      <c r="AI44" s="9">
        <v>0</v>
      </c>
      <c r="AJ44" s="9">
        <v>0</v>
      </c>
      <c r="AK44" s="9">
        <v>700</v>
      </c>
      <c r="AL44" s="9">
        <v>110.5</v>
      </c>
      <c r="AM44" s="9">
        <v>340</v>
      </c>
      <c r="AN44" s="9">
        <v>340</v>
      </c>
      <c r="AO44" s="9">
        <v>0</v>
      </c>
      <c r="AP44" s="9">
        <v>0</v>
      </c>
    </row>
    <row r="45" spans="1:42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125</v>
      </c>
      <c r="AG45" s="10">
        <v>0</v>
      </c>
      <c r="AH45" s="10">
        <v>0</v>
      </c>
      <c r="AI45" s="10">
        <v>0</v>
      </c>
      <c r="AJ45" s="10">
        <v>0</v>
      </c>
      <c r="AK45" s="10">
        <v>700</v>
      </c>
      <c r="AL45" s="10">
        <v>110.5</v>
      </c>
      <c r="AM45" s="10">
        <v>340</v>
      </c>
      <c r="AN45" s="10">
        <v>340</v>
      </c>
      <c r="AO45" s="10">
        <v>0</v>
      </c>
      <c r="AP45" s="10">
        <v>0</v>
      </c>
    </row>
    <row r="46" spans="1:42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125</v>
      </c>
      <c r="AG46" s="9">
        <v>0</v>
      </c>
      <c r="AH46" s="9">
        <v>0</v>
      </c>
      <c r="AI46" s="9">
        <v>0</v>
      </c>
      <c r="AJ46" s="9">
        <v>0</v>
      </c>
      <c r="AK46" s="9">
        <v>700</v>
      </c>
      <c r="AL46" s="9">
        <v>110.5</v>
      </c>
      <c r="AM46" s="9">
        <v>340</v>
      </c>
      <c r="AN46" s="9">
        <v>340</v>
      </c>
      <c r="AO46" s="9">
        <v>0</v>
      </c>
      <c r="AP46" s="9">
        <v>0</v>
      </c>
    </row>
    <row r="47" spans="1:42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125</v>
      </c>
      <c r="AG47" s="10">
        <v>0</v>
      </c>
      <c r="AH47" s="10">
        <v>0</v>
      </c>
      <c r="AI47" s="10">
        <v>0</v>
      </c>
      <c r="AJ47" s="10">
        <v>0</v>
      </c>
      <c r="AK47" s="10">
        <v>700</v>
      </c>
      <c r="AL47" s="10">
        <v>110.5</v>
      </c>
      <c r="AM47" s="10">
        <v>340</v>
      </c>
      <c r="AN47" s="10">
        <v>340</v>
      </c>
      <c r="AO47" s="10">
        <v>0</v>
      </c>
      <c r="AP47" s="10">
        <v>0</v>
      </c>
    </row>
    <row r="48" spans="1:42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125</v>
      </c>
      <c r="AG48" s="9">
        <v>0</v>
      </c>
      <c r="AH48" s="9">
        <v>0</v>
      </c>
      <c r="AI48" s="9">
        <v>0</v>
      </c>
      <c r="AJ48" s="9">
        <v>0</v>
      </c>
      <c r="AK48" s="9">
        <v>700</v>
      </c>
      <c r="AL48" s="9">
        <v>110.5</v>
      </c>
      <c r="AM48" s="9">
        <v>340</v>
      </c>
      <c r="AN48" s="9">
        <v>340</v>
      </c>
      <c r="AO48" s="9">
        <v>0</v>
      </c>
      <c r="AP48" s="9">
        <v>0</v>
      </c>
    </row>
    <row r="49" spans="1:42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125</v>
      </c>
      <c r="AG49" s="10">
        <v>0</v>
      </c>
      <c r="AH49" s="10">
        <v>0</v>
      </c>
      <c r="AI49" s="10">
        <v>0</v>
      </c>
      <c r="AJ49" s="10">
        <v>0</v>
      </c>
      <c r="AK49" s="10">
        <v>700</v>
      </c>
      <c r="AL49" s="10">
        <v>110.5</v>
      </c>
      <c r="AM49" s="10">
        <v>340</v>
      </c>
      <c r="AN49" s="10">
        <v>340</v>
      </c>
      <c r="AO49" s="10">
        <v>0</v>
      </c>
      <c r="AP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W19" sqref="W19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231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286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0.71</v>
      </c>
      <c r="C3" s="19">
        <v>1</v>
      </c>
      <c r="D3" s="19">
        <v>1</v>
      </c>
      <c r="E3" s="19">
        <v>0.93</v>
      </c>
      <c r="F3" s="19">
        <v>0.79</v>
      </c>
      <c r="G3" s="19">
        <v>0.52</v>
      </c>
      <c r="H3" s="19">
        <v>0.31</v>
      </c>
      <c r="I3" s="19">
        <v>0</v>
      </c>
      <c r="J3" s="19">
        <v>1</v>
      </c>
      <c r="K3" s="19">
        <v>0.77</v>
      </c>
      <c r="L3" s="19">
        <v>0.81</v>
      </c>
      <c r="M3" s="19">
        <v>0.77</v>
      </c>
      <c r="N3" s="19">
        <v>0.52</v>
      </c>
      <c r="O3" s="19">
        <v>0.28000000000000003</v>
      </c>
      <c r="P3" s="19">
        <v>1</v>
      </c>
      <c r="Q3" s="19">
        <v>0.4</v>
      </c>
      <c r="R3" s="19">
        <v>0.8</v>
      </c>
      <c r="S3" s="19">
        <v>0</v>
      </c>
      <c r="T3" s="19">
        <v>0.91</v>
      </c>
      <c r="U3" s="19">
        <v>0.12</v>
      </c>
    </row>
    <row r="4" spans="1:21" x14ac:dyDescent="0.25">
      <c r="A4" s="8">
        <v>2017</v>
      </c>
      <c r="B4" s="20">
        <v>1</v>
      </c>
      <c r="C4" s="20">
        <v>1</v>
      </c>
      <c r="D4" s="20">
        <v>1</v>
      </c>
      <c r="E4" s="20">
        <v>0.94</v>
      </c>
      <c r="F4" s="20">
        <v>1</v>
      </c>
      <c r="G4" s="20">
        <v>0.51</v>
      </c>
      <c r="H4" s="20">
        <v>0.44</v>
      </c>
      <c r="I4" s="20">
        <v>0</v>
      </c>
      <c r="J4" s="20">
        <v>1</v>
      </c>
      <c r="K4" s="20">
        <v>0.92</v>
      </c>
      <c r="L4" s="20">
        <v>0.8</v>
      </c>
      <c r="M4" s="20">
        <v>0.77</v>
      </c>
      <c r="N4" s="20">
        <v>0.52</v>
      </c>
      <c r="O4" s="20">
        <v>0.28000000000000003</v>
      </c>
      <c r="P4" s="20">
        <v>1</v>
      </c>
      <c r="Q4" s="20">
        <v>0.46</v>
      </c>
      <c r="R4" s="20">
        <v>0.89</v>
      </c>
      <c r="S4" s="20">
        <v>0</v>
      </c>
      <c r="T4" s="20">
        <v>0.91</v>
      </c>
      <c r="U4" s="20">
        <v>0.06</v>
      </c>
    </row>
    <row r="5" spans="1:21" x14ac:dyDescent="0.25">
      <c r="A5" s="8">
        <v>2018</v>
      </c>
      <c r="B5" s="19">
        <v>1</v>
      </c>
      <c r="C5" s="19">
        <v>1</v>
      </c>
      <c r="D5" s="19">
        <v>1</v>
      </c>
      <c r="E5" s="19">
        <v>0.94</v>
      </c>
      <c r="F5" s="19">
        <v>1</v>
      </c>
      <c r="G5" s="19">
        <v>0.48</v>
      </c>
      <c r="H5" s="19">
        <v>0.84</v>
      </c>
      <c r="I5" s="19">
        <v>0</v>
      </c>
      <c r="J5" s="19">
        <v>1</v>
      </c>
      <c r="K5" s="19">
        <v>0.91</v>
      </c>
      <c r="L5" s="19">
        <v>0.85</v>
      </c>
      <c r="M5" s="19">
        <v>0.77</v>
      </c>
      <c r="N5" s="19">
        <v>0.53</v>
      </c>
      <c r="O5" s="19">
        <v>0.28000000000000003</v>
      </c>
      <c r="P5" s="19">
        <v>1</v>
      </c>
      <c r="Q5" s="19">
        <v>0.46</v>
      </c>
      <c r="R5" s="19">
        <v>0.89</v>
      </c>
      <c r="S5" s="19">
        <v>0</v>
      </c>
      <c r="T5" s="19">
        <v>0.91</v>
      </c>
      <c r="U5" s="19">
        <v>0.54</v>
      </c>
    </row>
    <row r="6" spans="1:21" x14ac:dyDescent="0.25">
      <c r="A6" s="8">
        <v>2019</v>
      </c>
      <c r="B6" s="20">
        <v>1</v>
      </c>
      <c r="C6" s="20">
        <v>1</v>
      </c>
      <c r="D6" s="20">
        <v>1</v>
      </c>
      <c r="E6" s="20">
        <v>1</v>
      </c>
      <c r="F6" s="20">
        <v>1</v>
      </c>
      <c r="G6" s="20">
        <v>0.48</v>
      </c>
      <c r="H6" s="20">
        <v>0.84</v>
      </c>
      <c r="I6" s="20">
        <v>0</v>
      </c>
      <c r="J6" s="20">
        <v>1</v>
      </c>
      <c r="K6" s="20">
        <v>0.83</v>
      </c>
      <c r="L6" s="20">
        <v>0.82</v>
      </c>
      <c r="M6" s="20">
        <v>0.77</v>
      </c>
      <c r="N6" s="20">
        <v>0.52</v>
      </c>
      <c r="O6" s="20">
        <v>0.25</v>
      </c>
      <c r="P6" s="20">
        <v>1</v>
      </c>
      <c r="Q6" s="20">
        <v>0.46</v>
      </c>
      <c r="R6" s="20">
        <v>0.89</v>
      </c>
      <c r="S6" s="20">
        <v>0</v>
      </c>
      <c r="T6" s="20">
        <v>0.91</v>
      </c>
      <c r="U6" s="20">
        <v>0.03</v>
      </c>
    </row>
    <row r="7" spans="1:21" x14ac:dyDescent="0.25">
      <c r="A7" s="8">
        <v>2020</v>
      </c>
      <c r="B7" s="19">
        <v>1</v>
      </c>
      <c r="C7" s="19">
        <v>1</v>
      </c>
      <c r="D7" s="19">
        <v>1</v>
      </c>
      <c r="E7" s="19">
        <v>0.99</v>
      </c>
      <c r="F7" s="19">
        <v>1</v>
      </c>
      <c r="G7" s="19">
        <v>0.48</v>
      </c>
      <c r="H7" s="19">
        <v>0.64</v>
      </c>
      <c r="I7" s="19">
        <v>0</v>
      </c>
      <c r="J7" s="19">
        <v>1</v>
      </c>
      <c r="K7" s="19">
        <v>0.84</v>
      </c>
      <c r="L7" s="19">
        <v>0.82</v>
      </c>
      <c r="M7" s="19">
        <v>0.75</v>
      </c>
      <c r="N7" s="19">
        <v>0.51</v>
      </c>
      <c r="O7" s="19">
        <v>0.24</v>
      </c>
      <c r="P7" s="19">
        <v>1</v>
      </c>
      <c r="Q7" s="19">
        <v>0.46</v>
      </c>
      <c r="R7" s="19">
        <v>1</v>
      </c>
      <c r="S7" s="19">
        <v>0</v>
      </c>
      <c r="T7" s="19">
        <v>0.91</v>
      </c>
      <c r="U7" s="19">
        <v>0</v>
      </c>
    </row>
    <row r="8" spans="1:21" x14ac:dyDescent="0.25">
      <c r="A8" s="8">
        <v>2021</v>
      </c>
      <c r="B8" s="20">
        <v>1</v>
      </c>
      <c r="C8" s="20">
        <v>1</v>
      </c>
      <c r="D8" s="20">
        <v>1</v>
      </c>
      <c r="E8" s="20">
        <v>0.98</v>
      </c>
      <c r="F8" s="20">
        <v>1</v>
      </c>
      <c r="G8" s="20">
        <v>0.48</v>
      </c>
      <c r="H8" s="20">
        <v>0.68</v>
      </c>
      <c r="I8" s="20">
        <v>0</v>
      </c>
      <c r="J8" s="20">
        <v>1</v>
      </c>
      <c r="K8" s="20">
        <v>0.84</v>
      </c>
      <c r="L8" s="20">
        <v>0.82</v>
      </c>
      <c r="M8" s="20">
        <v>0.72</v>
      </c>
      <c r="N8" s="20">
        <v>0.55000000000000004</v>
      </c>
      <c r="O8" s="20">
        <v>0.23</v>
      </c>
      <c r="P8" s="20">
        <v>1</v>
      </c>
      <c r="Q8" s="20">
        <v>0.46</v>
      </c>
      <c r="R8" s="20">
        <v>0.89</v>
      </c>
      <c r="S8" s="20">
        <v>0</v>
      </c>
      <c r="T8" s="20">
        <v>0.91</v>
      </c>
      <c r="U8" s="20">
        <v>0</v>
      </c>
    </row>
    <row r="9" spans="1:21" x14ac:dyDescent="0.25">
      <c r="A9" s="8">
        <v>2022</v>
      </c>
      <c r="B9" s="19">
        <v>1</v>
      </c>
      <c r="C9" s="19">
        <v>1</v>
      </c>
      <c r="D9" s="19">
        <v>1</v>
      </c>
      <c r="E9" s="19">
        <v>0.99</v>
      </c>
      <c r="F9" s="19">
        <v>1</v>
      </c>
      <c r="G9" s="19">
        <v>0.54</v>
      </c>
      <c r="H9" s="19">
        <v>0.65</v>
      </c>
      <c r="I9" s="19">
        <v>0</v>
      </c>
      <c r="J9" s="19">
        <v>1</v>
      </c>
      <c r="K9" s="19">
        <v>0.83</v>
      </c>
      <c r="L9" s="19">
        <v>0.82</v>
      </c>
      <c r="M9" s="19">
        <v>0.71</v>
      </c>
      <c r="N9" s="19">
        <v>0.62</v>
      </c>
      <c r="O9" s="19">
        <v>0.15</v>
      </c>
      <c r="P9" s="19">
        <v>1</v>
      </c>
      <c r="Q9" s="19">
        <v>0.46</v>
      </c>
      <c r="R9" s="19">
        <v>0.89</v>
      </c>
      <c r="S9" s="19">
        <v>0</v>
      </c>
      <c r="T9" s="19">
        <v>0.91</v>
      </c>
      <c r="U9" s="19">
        <v>0</v>
      </c>
    </row>
    <row r="10" spans="1:21" x14ac:dyDescent="0.25">
      <c r="A10" s="8">
        <v>2023</v>
      </c>
      <c r="B10" s="20">
        <v>1</v>
      </c>
      <c r="C10" s="20">
        <v>1</v>
      </c>
      <c r="D10" s="20">
        <v>1</v>
      </c>
      <c r="E10" s="20">
        <v>0.99</v>
      </c>
      <c r="F10" s="20">
        <v>1</v>
      </c>
      <c r="G10" s="20">
        <v>0.55000000000000004</v>
      </c>
      <c r="H10" s="20">
        <v>0.66</v>
      </c>
      <c r="I10" s="20">
        <v>0</v>
      </c>
      <c r="J10" s="20">
        <v>1</v>
      </c>
      <c r="K10" s="20">
        <v>0.83</v>
      </c>
      <c r="L10" s="20">
        <v>0.82</v>
      </c>
      <c r="M10" s="20">
        <v>0.72</v>
      </c>
      <c r="N10" s="20">
        <v>0.66</v>
      </c>
      <c r="O10" s="20">
        <v>0.14000000000000001</v>
      </c>
      <c r="P10" s="20">
        <v>1</v>
      </c>
      <c r="Q10" s="20">
        <v>0.46</v>
      </c>
      <c r="R10" s="20">
        <v>0.89</v>
      </c>
      <c r="S10" s="20">
        <v>0</v>
      </c>
      <c r="T10" s="20">
        <v>0.91</v>
      </c>
      <c r="U10" s="20">
        <v>0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0.99</v>
      </c>
      <c r="F11" s="19">
        <v>1</v>
      </c>
      <c r="G11" s="19">
        <v>0.59</v>
      </c>
      <c r="H11" s="19">
        <v>0.68</v>
      </c>
      <c r="I11" s="19">
        <v>0</v>
      </c>
      <c r="J11" s="19">
        <v>1</v>
      </c>
      <c r="K11" s="19">
        <v>0.83</v>
      </c>
      <c r="L11" s="19">
        <v>0.82</v>
      </c>
      <c r="M11" s="19">
        <v>0.73</v>
      </c>
      <c r="N11" s="19">
        <v>0.68</v>
      </c>
      <c r="O11" s="19">
        <v>0.1</v>
      </c>
      <c r="P11" s="19">
        <v>1</v>
      </c>
      <c r="Q11" s="19">
        <v>0.46</v>
      </c>
      <c r="R11" s="19">
        <v>0.89</v>
      </c>
      <c r="S11" s="19">
        <v>0</v>
      </c>
      <c r="T11" s="19">
        <v>0</v>
      </c>
      <c r="U11" s="19">
        <v>0.01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0.99</v>
      </c>
      <c r="F12" s="20">
        <v>1</v>
      </c>
      <c r="G12" s="20">
        <v>0.59</v>
      </c>
      <c r="H12" s="20">
        <v>0.63</v>
      </c>
      <c r="I12" s="20">
        <v>0</v>
      </c>
      <c r="J12" s="20">
        <v>1</v>
      </c>
      <c r="K12" s="20">
        <v>0.94</v>
      </c>
      <c r="L12" s="20">
        <v>0.59</v>
      </c>
      <c r="M12" s="20">
        <v>0.74</v>
      </c>
      <c r="N12" s="20">
        <v>0.7</v>
      </c>
      <c r="O12" s="20">
        <v>0.1</v>
      </c>
      <c r="P12" s="20">
        <v>1</v>
      </c>
      <c r="Q12" s="20">
        <v>0.46</v>
      </c>
      <c r="R12" s="20">
        <v>0.89</v>
      </c>
      <c r="S12" s="20">
        <v>0</v>
      </c>
      <c r="T12" s="20">
        <v>0</v>
      </c>
      <c r="U12" s="20">
        <v>0.02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1</v>
      </c>
      <c r="F13" s="19">
        <v>1</v>
      </c>
      <c r="G13" s="19">
        <v>0.59</v>
      </c>
      <c r="H13" s="19">
        <v>0.55000000000000004</v>
      </c>
      <c r="I13" s="19">
        <v>0</v>
      </c>
      <c r="J13" s="19">
        <v>1</v>
      </c>
      <c r="K13" s="19">
        <v>0.94</v>
      </c>
      <c r="L13" s="19">
        <v>0.6</v>
      </c>
      <c r="M13" s="19">
        <v>0.73</v>
      </c>
      <c r="N13" s="19">
        <v>0.71</v>
      </c>
      <c r="O13" s="19">
        <v>0.11</v>
      </c>
      <c r="P13" s="19">
        <v>1</v>
      </c>
      <c r="Q13" s="19">
        <v>0.46</v>
      </c>
      <c r="R13" s="19">
        <v>0.89</v>
      </c>
      <c r="S13" s="19">
        <v>0</v>
      </c>
      <c r="T13" s="19">
        <v>0</v>
      </c>
      <c r="U13" s="19">
        <v>0.02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1</v>
      </c>
      <c r="F14" s="20">
        <v>1</v>
      </c>
      <c r="G14" s="20">
        <v>0.59</v>
      </c>
      <c r="H14" s="20">
        <v>0.55000000000000004</v>
      </c>
      <c r="I14" s="20">
        <v>0</v>
      </c>
      <c r="J14" s="20">
        <v>1</v>
      </c>
      <c r="K14" s="20">
        <v>0.94</v>
      </c>
      <c r="L14" s="20">
        <v>0.61</v>
      </c>
      <c r="M14" s="20">
        <v>0.74</v>
      </c>
      <c r="N14" s="20">
        <v>0.73</v>
      </c>
      <c r="O14" s="20">
        <v>0.12</v>
      </c>
      <c r="P14" s="20">
        <v>1</v>
      </c>
      <c r="Q14" s="20">
        <v>0.46</v>
      </c>
      <c r="R14" s="20">
        <v>0.89</v>
      </c>
      <c r="S14" s="20">
        <v>0</v>
      </c>
      <c r="T14" s="20">
        <v>0</v>
      </c>
      <c r="U14" s="20">
        <v>0.02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1</v>
      </c>
      <c r="F15" s="19">
        <v>1</v>
      </c>
      <c r="G15" s="19">
        <v>0.56999999999999995</v>
      </c>
      <c r="H15" s="19">
        <v>0.56000000000000005</v>
      </c>
      <c r="I15" s="19">
        <v>0</v>
      </c>
      <c r="J15" s="19">
        <v>1</v>
      </c>
      <c r="K15" s="19">
        <v>0.94</v>
      </c>
      <c r="L15" s="19">
        <v>0.62</v>
      </c>
      <c r="M15" s="19">
        <v>0.74</v>
      </c>
      <c r="N15" s="19">
        <v>0.77</v>
      </c>
      <c r="O15" s="19">
        <v>0.16</v>
      </c>
      <c r="P15" s="19">
        <v>1</v>
      </c>
      <c r="Q15" s="19">
        <v>0.46</v>
      </c>
      <c r="R15" s="19">
        <v>0.89</v>
      </c>
      <c r="S15" s="19">
        <v>0</v>
      </c>
      <c r="T15" s="19">
        <v>0</v>
      </c>
      <c r="U15" s="19">
        <v>0.04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1</v>
      </c>
      <c r="F16" s="20">
        <v>1</v>
      </c>
      <c r="G16" s="20">
        <v>0.57999999999999996</v>
      </c>
      <c r="H16" s="20">
        <v>0.63</v>
      </c>
      <c r="I16" s="20">
        <v>0</v>
      </c>
      <c r="J16" s="20">
        <v>1</v>
      </c>
      <c r="K16" s="20">
        <v>0.94</v>
      </c>
      <c r="L16" s="20">
        <v>0.62</v>
      </c>
      <c r="M16" s="20">
        <v>0.75</v>
      </c>
      <c r="N16" s="20">
        <v>0.82</v>
      </c>
      <c r="O16" s="20">
        <v>0.16</v>
      </c>
      <c r="P16" s="20">
        <v>1</v>
      </c>
      <c r="Q16" s="20">
        <v>0.46</v>
      </c>
      <c r="R16" s="20">
        <v>0.89</v>
      </c>
      <c r="S16" s="20">
        <v>0</v>
      </c>
      <c r="T16" s="20">
        <v>0</v>
      </c>
      <c r="U16" s="20">
        <v>7.0000000000000007E-2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1</v>
      </c>
      <c r="F17" s="19">
        <v>1</v>
      </c>
      <c r="G17" s="19">
        <v>0.57999999999999996</v>
      </c>
      <c r="H17" s="19">
        <v>0.68</v>
      </c>
      <c r="I17" s="19">
        <v>0</v>
      </c>
      <c r="J17" s="19">
        <v>1</v>
      </c>
      <c r="K17" s="19">
        <v>0.94</v>
      </c>
      <c r="L17" s="19">
        <v>0.63</v>
      </c>
      <c r="M17" s="19">
        <v>0.77</v>
      </c>
      <c r="N17" s="19">
        <v>0.87</v>
      </c>
      <c r="O17" s="19">
        <v>0.17</v>
      </c>
      <c r="P17" s="19">
        <v>1</v>
      </c>
      <c r="Q17" s="19">
        <v>0.46</v>
      </c>
      <c r="R17" s="19">
        <v>0.89</v>
      </c>
      <c r="S17" s="19">
        <v>0</v>
      </c>
      <c r="T17" s="19">
        <v>0</v>
      </c>
      <c r="U17" s="19">
        <v>0.09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1</v>
      </c>
      <c r="F18" s="20">
        <v>1</v>
      </c>
      <c r="G18" s="20">
        <v>0.57999999999999996</v>
      </c>
      <c r="H18" s="20">
        <v>0.76</v>
      </c>
      <c r="I18" s="20">
        <v>0</v>
      </c>
      <c r="J18" s="20">
        <v>1</v>
      </c>
      <c r="K18" s="20">
        <v>0.94</v>
      </c>
      <c r="L18" s="20">
        <v>0.65</v>
      </c>
      <c r="M18" s="20">
        <v>0.77</v>
      </c>
      <c r="N18" s="20">
        <v>0.91</v>
      </c>
      <c r="O18" s="20">
        <v>0.19</v>
      </c>
      <c r="P18" s="20">
        <v>1</v>
      </c>
      <c r="Q18" s="20">
        <v>0.46</v>
      </c>
      <c r="R18" s="20">
        <v>0.89</v>
      </c>
      <c r="S18" s="20">
        <v>0</v>
      </c>
      <c r="T18" s="20">
        <v>0</v>
      </c>
      <c r="U18" s="20">
        <v>0.09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1</v>
      </c>
      <c r="F19" s="19">
        <v>1</v>
      </c>
      <c r="G19" s="19">
        <v>0.59</v>
      </c>
      <c r="H19" s="19">
        <v>0.85</v>
      </c>
      <c r="I19" s="19">
        <v>0</v>
      </c>
      <c r="J19" s="19">
        <v>1</v>
      </c>
      <c r="K19" s="19">
        <v>0.94</v>
      </c>
      <c r="L19" s="19">
        <v>0.67</v>
      </c>
      <c r="M19" s="19">
        <v>0.77</v>
      </c>
      <c r="N19" s="19">
        <v>0.95</v>
      </c>
      <c r="O19" s="19">
        <v>0.2</v>
      </c>
      <c r="P19" s="19">
        <v>1</v>
      </c>
      <c r="Q19" s="19">
        <v>0.46</v>
      </c>
      <c r="R19" s="19">
        <v>0.89</v>
      </c>
      <c r="S19" s="19">
        <v>0</v>
      </c>
      <c r="T19" s="19">
        <v>0</v>
      </c>
      <c r="U19" s="19">
        <v>0.11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1</v>
      </c>
      <c r="F20" s="20">
        <v>1</v>
      </c>
      <c r="G20" s="20">
        <v>0.6</v>
      </c>
      <c r="H20" s="20">
        <v>0.8</v>
      </c>
      <c r="I20" s="20">
        <v>0</v>
      </c>
      <c r="J20" s="20">
        <v>1</v>
      </c>
      <c r="K20" s="20">
        <v>0.94</v>
      </c>
      <c r="L20" s="20">
        <v>0.7</v>
      </c>
      <c r="M20" s="20">
        <v>0.77</v>
      </c>
      <c r="N20" s="20">
        <v>0.97</v>
      </c>
      <c r="O20" s="20">
        <v>0.24</v>
      </c>
      <c r="P20" s="20">
        <v>1</v>
      </c>
      <c r="Q20" s="20">
        <v>0.46</v>
      </c>
      <c r="R20" s="20">
        <v>0.89</v>
      </c>
      <c r="S20" s="20">
        <v>0</v>
      </c>
      <c r="T20" s="20">
        <v>0</v>
      </c>
      <c r="U20" s="20">
        <v>0.14000000000000001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1</v>
      </c>
      <c r="F21" s="19">
        <v>1</v>
      </c>
      <c r="G21" s="19">
        <v>0.61</v>
      </c>
      <c r="H21" s="19">
        <v>0.84</v>
      </c>
      <c r="I21" s="19">
        <v>0</v>
      </c>
      <c r="J21" s="19">
        <v>1</v>
      </c>
      <c r="K21" s="19">
        <v>0.94</v>
      </c>
      <c r="L21" s="19">
        <v>0.71</v>
      </c>
      <c r="M21" s="19">
        <v>0.77</v>
      </c>
      <c r="N21" s="19">
        <v>0.99</v>
      </c>
      <c r="O21" s="19">
        <v>0.27</v>
      </c>
      <c r="P21" s="19">
        <v>1</v>
      </c>
      <c r="Q21" s="19">
        <v>0.46</v>
      </c>
      <c r="R21" s="19">
        <v>0.89</v>
      </c>
      <c r="S21" s="19">
        <v>0</v>
      </c>
      <c r="T21" s="19">
        <v>0</v>
      </c>
      <c r="U21" s="19">
        <v>0.14000000000000001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1</v>
      </c>
      <c r="F22" s="20">
        <v>1</v>
      </c>
      <c r="G22" s="20">
        <v>0.61</v>
      </c>
      <c r="H22" s="20">
        <v>0.84</v>
      </c>
      <c r="I22" s="20">
        <v>0</v>
      </c>
      <c r="J22" s="20">
        <v>1</v>
      </c>
      <c r="K22" s="20">
        <v>0.94</v>
      </c>
      <c r="L22" s="20">
        <v>0.7</v>
      </c>
      <c r="M22" s="20">
        <v>0.77</v>
      </c>
      <c r="N22" s="20">
        <v>1</v>
      </c>
      <c r="O22" s="20">
        <v>0.3</v>
      </c>
      <c r="P22" s="20">
        <v>1</v>
      </c>
      <c r="Q22" s="20">
        <v>0.45</v>
      </c>
      <c r="R22" s="20">
        <v>0.89</v>
      </c>
      <c r="S22" s="20">
        <v>0</v>
      </c>
      <c r="T22" s="20">
        <v>0</v>
      </c>
      <c r="U22" s="20">
        <v>0.14000000000000001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>
      <selection activeCell="B2" sqref="B2:S2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/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90</v>
      </c>
      <c r="Y2" s="21" t="s">
        <v>91</v>
      </c>
    </row>
    <row r="3" spans="1:28" x14ac:dyDescent="0.25">
      <c r="A3" s="8">
        <v>2016</v>
      </c>
      <c r="B3" s="24">
        <v>68.052586849999997</v>
      </c>
      <c r="C3" s="24">
        <v>388.69034013999999</v>
      </c>
      <c r="D3" s="24">
        <v>2.2516660000000001E-2</v>
      </c>
      <c r="E3" s="24">
        <v>15.538</v>
      </c>
      <c r="F3" s="24">
        <v>36.808</v>
      </c>
      <c r="G3" s="24">
        <v>8.5869999999999997</v>
      </c>
      <c r="H3" s="24">
        <v>22.470031479999999</v>
      </c>
      <c r="I3" s="24">
        <v>305.17846538999999</v>
      </c>
      <c r="J3" s="24">
        <v>0.66505773999999995</v>
      </c>
      <c r="K3" s="24">
        <v>50.539470000000001</v>
      </c>
      <c r="L3" s="24">
        <v>13.818423989999999</v>
      </c>
      <c r="M3" s="24">
        <v>15.87816449</v>
      </c>
      <c r="N3" s="24">
        <v>28.51567373</v>
      </c>
      <c r="O3" s="24">
        <v>159.84597137</v>
      </c>
      <c r="P3" s="24">
        <v>6.43</v>
      </c>
      <c r="Q3" s="24">
        <v>29.515000000000001</v>
      </c>
      <c r="R3" s="24">
        <v>2.6315759000000001</v>
      </c>
      <c r="S3" s="24">
        <v>41.736282289999998</v>
      </c>
      <c r="T3" s="24">
        <v>474.03371813000001</v>
      </c>
      <c r="U3" s="24">
        <v>95.944273519999996</v>
      </c>
      <c r="V3" s="24">
        <v>6.6909999999999998</v>
      </c>
      <c r="W3" s="24">
        <v>6.4368706700000002</v>
      </c>
      <c r="X3" s="24">
        <v>0.20928505999999999</v>
      </c>
      <c r="Y3" s="24">
        <v>12.073</v>
      </c>
      <c r="Z3" s="23"/>
      <c r="AA3" s="27"/>
    </row>
    <row r="4" spans="1:28" x14ac:dyDescent="0.25">
      <c r="A4" s="8">
        <v>2017</v>
      </c>
      <c r="B4" s="25">
        <v>63.061107890000002</v>
      </c>
      <c r="C4" s="25">
        <v>517.77372206999996</v>
      </c>
      <c r="D4" s="25">
        <v>2.801414E-2</v>
      </c>
      <c r="E4" s="25">
        <v>15.523999999999999</v>
      </c>
      <c r="F4" s="25">
        <v>36.366999999999997</v>
      </c>
      <c r="G4" s="25">
        <v>8.6310000000000002</v>
      </c>
      <c r="H4" s="25">
        <v>15.429453329999999</v>
      </c>
      <c r="I4" s="25">
        <v>389.23471970999998</v>
      </c>
      <c r="J4" s="25">
        <v>0.63280287000000002</v>
      </c>
      <c r="K4" s="25">
        <v>50.094430000000003</v>
      </c>
      <c r="L4" s="25">
        <v>13.792691980000001</v>
      </c>
      <c r="M4" s="25">
        <v>14.21604263</v>
      </c>
      <c r="N4" s="25">
        <v>22.225559459999999</v>
      </c>
      <c r="O4" s="25">
        <v>158.97969062999999</v>
      </c>
      <c r="P4" s="25">
        <v>6.3579999999999997</v>
      </c>
      <c r="Q4" s="25">
        <v>28.260999999999999</v>
      </c>
      <c r="R4" s="25">
        <v>2.5640492400000001</v>
      </c>
      <c r="S4" s="25">
        <v>39.62671211</v>
      </c>
      <c r="T4" s="25">
        <v>482.50162571999999</v>
      </c>
      <c r="U4" s="25">
        <v>96.291423249999994</v>
      </c>
      <c r="V4" s="25">
        <v>6.7679999999999998</v>
      </c>
      <c r="W4" s="25">
        <v>6.5154518100000001</v>
      </c>
      <c r="X4" s="25">
        <v>0.1063339</v>
      </c>
      <c r="Y4" s="25">
        <v>12.117000000000001</v>
      </c>
      <c r="Z4" s="23"/>
      <c r="AA4" s="27"/>
      <c r="AB4" s="27"/>
    </row>
    <row r="5" spans="1:28" x14ac:dyDescent="0.25">
      <c r="A5" s="8">
        <v>2018</v>
      </c>
      <c r="B5" s="24">
        <v>51.278103459999997</v>
      </c>
      <c r="C5" s="24">
        <v>517.77372206999996</v>
      </c>
      <c r="D5" s="24">
        <v>4.8423399999999998E-2</v>
      </c>
      <c r="E5" s="24">
        <v>10.003</v>
      </c>
      <c r="F5" s="24">
        <v>36.066000000000003</v>
      </c>
      <c r="G5" s="24">
        <v>8.6219999999999999</v>
      </c>
      <c r="H5" s="24">
        <v>7.210229</v>
      </c>
      <c r="I5" s="24">
        <v>431.48584477999998</v>
      </c>
      <c r="J5" s="24">
        <v>0.61504632999999997</v>
      </c>
      <c r="K5" s="24">
        <v>49.687240000000003</v>
      </c>
      <c r="L5" s="24">
        <v>13.767081259999999</v>
      </c>
      <c r="M5" s="24">
        <v>14.073909840000001</v>
      </c>
      <c r="N5" s="24">
        <v>17.913884670000002</v>
      </c>
      <c r="O5" s="24">
        <v>155.78219024000001</v>
      </c>
      <c r="P5" s="24">
        <v>6.2910000000000004</v>
      </c>
      <c r="Q5" s="24">
        <v>28.131</v>
      </c>
      <c r="R5" s="24">
        <v>2.54974224</v>
      </c>
      <c r="S5" s="24">
        <v>38.044790859999999</v>
      </c>
      <c r="T5" s="24">
        <v>482.50162571999999</v>
      </c>
      <c r="U5" s="24">
        <v>91.322421309999996</v>
      </c>
      <c r="V5" s="24">
        <v>6.7859999999999996</v>
      </c>
      <c r="W5" s="24">
        <v>6.7499554599999998</v>
      </c>
      <c r="X5" s="24">
        <v>0.16672711000000001</v>
      </c>
      <c r="Y5" s="24">
        <v>12.111000000000001</v>
      </c>
      <c r="Z5" s="23"/>
      <c r="AA5" s="27"/>
      <c r="AB5" s="27"/>
    </row>
    <row r="6" spans="1:28" x14ac:dyDescent="0.25">
      <c r="A6" s="8">
        <v>2019</v>
      </c>
      <c r="B6" s="25">
        <v>44.483501099999998</v>
      </c>
      <c r="C6" s="25">
        <v>517.77372213000001</v>
      </c>
      <c r="D6" s="25">
        <v>3.2203040000000002E-2</v>
      </c>
      <c r="E6" s="25">
        <v>9.9522984399999999</v>
      </c>
      <c r="F6" s="25">
        <v>22.081</v>
      </c>
      <c r="G6" s="25">
        <v>8.5779999999999994</v>
      </c>
      <c r="H6" s="25">
        <v>7.3742725599999996</v>
      </c>
      <c r="I6" s="25">
        <v>440.17431497000001</v>
      </c>
      <c r="J6" s="25">
        <v>0.64379297000000002</v>
      </c>
      <c r="K6" s="25">
        <v>50.219009999999997</v>
      </c>
      <c r="L6" s="25">
        <v>13.67338125</v>
      </c>
      <c r="M6" s="25">
        <v>13.619949399999999</v>
      </c>
      <c r="N6" s="25">
        <v>18.36493703</v>
      </c>
      <c r="O6" s="25">
        <v>154.60004817999999</v>
      </c>
      <c r="P6" s="25">
        <v>6.25</v>
      </c>
      <c r="Q6" s="25">
        <v>28.082999999999998</v>
      </c>
      <c r="R6" s="25">
        <v>2.4871147300000001</v>
      </c>
      <c r="S6" s="25">
        <v>39.459460249999999</v>
      </c>
      <c r="T6" s="25">
        <v>482.50162556999999</v>
      </c>
      <c r="U6" s="25">
        <v>87.37912919</v>
      </c>
      <c r="V6" s="25">
        <v>6.8440000000000003</v>
      </c>
      <c r="W6" s="25">
        <v>6.5596305700000004</v>
      </c>
      <c r="X6" s="25">
        <v>0.11522209</v>
      </c>
      <c r="Y6" s="25">
        <v>12.081</v>
      </c>
      <c r="Z6" s="23"/>
      <c r="AA6" s="27"/>
      <c r="AB6" s="27"/>
    </row>
    <row r="7" spans="1:28" x14ac:dyDescent="0.25">
      <c r="A7" s="8">
        <v>2020</v>
      </c>
      <c r="B7" s="24">
        <v>42.49487791</v>
      </c>
      <c r="C7" s="24">
        <v>519.15936594000004</v>
      </c>
      <c r="D7" s="24">
        <v>2.3377450000000001E-2</v>
      </c>
      <c r="E7" s="24">
        <v>9.9586730600000006</v>
      </c>
      <c r="F7" s="24">
        <v>22.096</v>
      </c>
      <c r="G7" s="24">
        <v>8.4870000000000001</v>
      </c>
      <c r="H7" s="24">
        <v>7.5613778600000003</v>
      </c>
      <c r="I7" s="24">
        <v>441.35310157999999</v>
      </c>
      <c r="J7" s="24">
        <v>0.64076732000000003</v>
      </c>
      <c r="K7" s="24">
        <v>50.369459999999997</v>
      </c>
      <c r="L7" s="24">
        <v>13.6293074</v>
      </c>
      <c r="M7" s="24">
        <v>13.930376280000001</v>
      </c>
      <c r="N7" s="24">
        <v>18.2818085</v>
      </c>
      <c r="O7" s="24">
        <v>153.62350721000001</v>
      </c>
      <c r="P7" s="24">
        <v>6.4189999999999996</v>
      </c>
      <c r="Q7" s="24">
        <v>30.893000000000001</v>
      </c>
      <c r="R7" s="24">
        <v>2.4594427099999998</v>
      </c>
      <c r="S7" s="24">
        <v>39.076279309999997</v>
      </c>
      <c r="T7" s="24">
        <v>483.79301758000003</v>
      </c>
      <c r="U7" s="24">
        <v>87.044676960000004</v>
      </c>
      <c r="V7" s="24">
        <v>6.8949999999999996</v>
      </c>
      <c r="W7" s="24">
        <v>6.3623192399999997</v>
      </c>
      <c r="X7" s="24">
        <v>8.248838E-2</v>
      </c>
      <c r="Y7" s="24">
        <v>12.025</v>
      </c>
      <c r="Z7" s="23"/>
      <c r="AA7" s="27"/>
      <c r="AB7" s="27"/>
    </row>
    <row r="8" spans="1:28" x14ac:dyDescent="0.25">
      <c r="A8" s="8">
        <v>2021</v>
      </c>
      <c r="B8" s="25">
        <v>42.419076590000003</v>
      </c>
      <c r="C8" s="25">
        <v>517.79226822999999</v>
      </c>
      <c r="D8" s="25">
        <v>3.7874489999999997E-2</v>
      </c>
      <c r="E8" s="25">
        <v>9.9028396000000001</v>
      </c>
      <c r="F8" s="25">
        <v>22.023</v>
      </c>
      <c r="G8" s="25">
        <v>8.375</v>
      </c>
      <c r="H8" s="25">
        <v>7.5090182900000002</v>
      </c>
      <c r="I8" s="25">
        <v>438.62975418000002</v>
      </c>
      <c r="J8" s="25">
        <v>0.66807477000000004</v>
      </c>
      <c r="K8" s="25">
        <v>50.428789999999999</v>
      </c>
      <c r="L8" s="25">
        <v>13.596648780000001</v>
      </c>
      <c r="M8" s="25">
        <v>13.76825723</v>
      </c>
      <c r="N8" s="25">
        <v>18.53501077</v>
      </c>
      <c r="O8" s="25">
        <v>152.14228258</v>
      </c>
      <c r="P8" s="25">
        <v>6.569</v>
      </c>
      <c r="Q8" s="25">
        <v>30.387</v>
      </c>
      <c r="R8" s="25">
        <v>2.4555162199999998</v>
      </c>
      <c r="S8" s="25">
        <v>39.192918540000001</v>
      </c>
      <c r="T8" s="25">
        <v>482.47407996999999</v>
      </c>
      <c r="U8" s="25">
        <v>86.554715400000006</v>
      </c>
      <c r="V8" s="25">
        <v>6.9390000000000001</v>
      </c>
      <c r="W8" s="25">
        <v>6.9644440699999999</v>
      </c>
      <c r="X8" s="25">
        <v>0.11685819</v>
      </c>
      <c r="Y8" s="25">
        <v>11.935</v>
      </c>
      <c r="Z8" s="23"/>
      <c r="AA8" s="27"/>
      <c r="AB8" s="27"/>
    </row>
    <row r="9" spans="1:28" x14ac:dyDescent="0.25">
      <c r="A9" s="8">
        <v>2022</v>
      </c>
      <c r="B9" s="24">
        <v>43.070466699999997</v>
      </c>
      <c r="C9" s="24">
        <v>517.82182866999995</v>
      </c>
      <c r="D9" s="24">
        <v>4.2782969999999997E-2</v>
      </c>
      <c r="E9" s="24">
        <v>9.8208126700000005</v>
      </c>
      <c r="F9" s="24">
        <v>21.843</v>
      </c>
      <c r="G9" s="24">
        <v>8.3190000000000008</v>
      </c>
      <c r="H9" s="24">
        <v>7.3874408999999996</v>
      </c>
      <c r="I9" s="24">
        <v>438.62975418000002</v>
      </c>
      <c r="J9" s="24">
        <v>0.64336070000000001</v>
      </c>
      <c r="K9" s="24">
        <v>50.262120000000003</v>
      </c>
      <c r="L9" s="24">
        <v>13.467645559999999</v>
      </c>
      <c r="M9" s="24">
        <v>14.3411045</v>
      </c>
      <c r="N9" s="24">
        <v>18.28907225</v>
      </c>
      <c r="O9" s="24">
        <v>151.00903296000001</v>
      </c>
      <c r="P9" s="24">
        <v>6.68</v>
      </c>
      <c r="Q9" s="24">
        <v>27.516999999999999</v>
      </c>
      <c r="R9" s="24">
        <v>2.4319738599999998</v>
      </c>
      <c r="S9" s="24">
        <v>39.213978910000002</v>
      </c>
      <c r="T9" s="24">
        <v>482.43017502999999</v>
      </c>
      <c r="U9" s="24">
        <v>86.760045210000001</v>
      </c>
      <c r="V9" s="24">
        <v>6.9770000000000003</v>
      </c>
      <c r="W9" s="24">
        <v>8.6433243700000002</v>
      </c>
      <c r="X9" s="24">
        <v>0.47102923000000002</v>
      </c>
      <c r="Y9" s="24">
        <v>11.865</v>
      </c>
      <c r="Z9" s="23"/>
      <c r="AA9" s="27"/>
      <c r="AB9" s="27"/>
    </row>
    <row r="10" spans="1:28" x14ac:dyDescent="0.25">
      <c r="A10" s="8">
        <v>2023</v>
      </c>
      <c r="B10" s="25">
        <v>44.096786100000003</v>
      </c>
      <c r="C10" s="25">
        <v>517.85138912000002</v>
      </c>
      <c r="D10" s="25">
        <v>5.5009790000000003E-2</v>
      </c>
      <c r="E10" s="25">
        <v>9.8764993699999994</v>
      </c>
      <c r="F10" s="25">
        <v>22.018999999999998</v>
      </c>
      <c r="G10" s="25">
        <v>8.3469999999999995</v>
      </c>
      <c r="H10" s="25">
        <v>7.52068812</v>
      </c>
      <c r="I10" s="25">
        <v>438.27871777000001</v>
      </c>
      <c r="J10" s="25">
        <v>0.79478583999999997</v>
      </c>
      <c r="K10" s="25">
        <v>50.487119999999997</v>
      </c>
      <c r="L10" s="25">
        <v>13.535302059999999</v>
      </c>
      <c r="M10" s="25">
        <v>13.93605408</v>
      </c>
      <c r="N10" s="25">
        <v>18.784752050000002</v>
      </c>
      <c r="O10" s="25">
        <v>151.61722621999999</v>
      </c>
      <c r="P10" s="25">
        <v>6.694</v>
      </c>
      <c r="Q10" s="25">
        <v>27.672000000000001</v>
      </c>
      <c r="R10" s="25">
        <v>2.46926764</v>
      </c>
      <c r="S10" s="25">
        <v>38.657099680000002</v>
      </c>
      <c r="T10" s="25">
        <v>482.38627007999997</v>
      </c>
      <c r="U10" s="25">
        <v>88.550864799999999</v>
      </c>
      <c r="V10" s="25">
        <v>7.01</v>
      </c>
      <c r="W10" s="25">
        <v>9.7020042800000006</v>
      </c>
      <c r="X10" s="25">
        <v>1.26130787</v>
      </c>
      <c r="Y10" s="25">
        <v>11.906000000000001</v>
      </c>
      <c r="AA10" s="27"/>
      <c r="AB10" s="27"/>
    </row>
    <row r="11" spans="1:28" x14ac:dyDescent="0.25">
      <c r="A11" s="8">
        <v>2024</v>
      </c>
      <c r="B11" s="24">
        <v>45.236831250000002</v>
      </c>
      <c r="C11" s="24">
        <v>519.26685670999996</v>
      </c>
      <c r="D11" s="24">
        <v>7.4558940000000004E-2</v>
      </c>
      <c r="E11" s="24">
        <v>9.9615926199999993</v>
      </c>
      <c r="F11" s="24">
        <v>22.298999999999999</v>
      </c>
      <c r="G11" s="24">
        <v>8.4280000000000008</v>
      </c>
      <c r="H11" s="24">
        <v>7.2365354000000002</v>
      </c>
      <c r="I11" s="24">
        <v>439.45231092</v>
      </c>
      <c r="J11" s="24">
        <v>0.97027028999999998</v>
      </c>
      <c r="K11" s="24">
        <v>50.759320000000002</v>
      </c>
      <c r="L11" s="24">
        <v>13.618366419999999</v>
      </c>
      <c r="M11" s="24">
        <v>13.98804511</v>
      </c>
      <c r="N11" s="24">
        <v>18.520475210000001</v>
      </c>
      <c r="O11" s="24">
        <v>152.53353182000001</v>
      </c>
      <c r="P11" s="24">
        <v>6.7149999999999999</v>
      </c>
      <c r="Q11" s="24">
        <v>27.367000000000001</v>
      </c>
      <c r="R11" s="24">
        <v>2.4981434600000001</v>
      </c>
      <c r="S11" s="24">
        <v>38.885271279999998</v>
      </c>
      <c r="T11" s="24">
        <v>483.63336643000002</v>
      </c>
      <c r="U11" s="24">
        <v>89.96001072</v>
      </c>
      <c r="V11" s="24">
        <v>7.0380000000000003</v>
      </c>
      <c r="W11" s="24">
        <v>10.246376890000001</v>
      </c>
      <c r="X11" s="24">
        <v>1.68253312</v>
      </c>
      <c r="Y11" s="24">
        <v>11.999000000000001</v>
      </c>
      <c r="AA11" s="27"/>
      <c r="AB11" s="27"/>
    </row>
    <row r="12" spans="1:28" x14ac:dyDescent="0.25">
      <c r="A12" s="8">
        <v>2025</v>
      </c>
      <c r="B12" s="25">
        <v>45.834309019999999</v>
      </c>
      <c r="C12" s="25">
        <v>517.91051014000004</v>
      </c>
      <c r="D12" s="25">
        <v>7.6570929999999995E-2</v>
      </c>
      <c r="E12" s="25">
        <v>10.05253699</v>
      </c>
      <c r="F12" s="25">
        <v>22.585999999999999</v>
      </c>
      <c r="G12" s="25">
        <v>8.5060000000000002</v>
      </c>
      <c r="H12" s="25">
        <v>7.6628990699999999</v>
      </c>
      <c r="I12" s="25">
        <v>437.57087421</v>
      </c>
      <c r="J12" s="25">
        <v>1.2329189</v>
      </c>
      <c r="K12" s="25">
        <v>51.048729999999999</v>
      </c>
      <c r="L12" s="25">
        <v>13.738948600000001</v>
      </c>
      <c r="M12" s="25">
        <v>13.86663472</v>
      </c>
      <c r="N12" s="25">
        <v>19.343413869999999</v>
      </c>
      <c r="O12" s="25">
        <v>153.22537815999999</v>
      </c>
      <c r="P12" s="25">
        <v>6.7370000000000001</v>
      </c>
      <c r="Q12" s="25">
        <v>27.579000000000001</v>
      </c>
      <c r="R12" s="25">
        <v>2.5021395399999999</v>
      </c>
      <c r="S12" s="25">
        <v>38.756384709999999</v>
      </c>
      <c r="T12" s="25">
        <v>482.29846058999999</v>
      </c>
      <c r="U12" s="25">
        <v>91.097837310000003</v>
      </c>
      <c r="V12" s="25">
        <v>7.0609999999999999</v>
      </c>
      <c r="W12" s="25">
        <v>10.788127530000001</v>
      </c>
      <c r="X12" s="25">
        <v>1.97135474</v>
      </c>
      <c r="Y12" s="25">
        <v>12.087</v>
      </c>
      <c r="AA12" s="27"/>
      <c r="AB12" s="27"/>
    </row>
    <row r="13" spans="1:28" x14ac:dyDescent="0.25">
      <c r="A13" s="8">
        <v>2026</v>
      </c>
      <c r="B13" s="24">
        <v>45.378888719999999</v>
      </c>
      <c r="C13" s="24">
        <v>517.94007058</v>
      </c>
      <c r="D13" s="24">
        <v>7.9651910000000006E-2</v>
      </c>
      <c r="E13" s="24">
        <v>10.12169443</v>
      </c>
      <c r="F13" s="24">
        <v>22.856000000000002</v>
      </c>
      <c r="G13" s="24">
        <v>8.5839999999999996</v>
      </c>
      <c r="H13" s="24">
        <v>7.4252693499999998</v>
      </c>
      <c r="I13" s="24">
        <v>435.47042532</v>
      </c>
      <c r="J13" s="24">
        <v>1.32530573</v>
      </c>
      <c r="K13" s="24">
        <v>51.305190000000003</v>
      </c>
      <c r="L13" s="24">
        <v>13.72647926</v>
      </c>
      <c r="M13" s="24">
        <v>13.930724319999999</v>
      </c>
      <c r="N13" s="24">
        <v>19.32036639</v>
      </c>
      <c r="O13" s="24">
        <v>153.47941999</v>
      </c>
      <c r="P13" s="24">
        <v>6.7560000000000002</v>
      </c>
      <c r="Q13" s="24">
        <v>27.768000000000001</v>
      </c>
      <c r="R13" s="24">
        <v>2.5371852000000001</v>
      </c>
      <c r="S13" s="24">
        <v>39.0641903</v>
      </c>
      <c r="T13" s="24">
        <v>482.25455563999998</v>
      </c>
      <c r="U13" s="24">
        <v>91.70358976</v>
      </c>
      <c r="V13" s="24">
        <v>7.0789999999999997</v>
      </c>
      <c r="W13" s="24">
        <v>11.09947762</v>
      </c>
      <c r="X13" s="24">
        <v>1.9427287099999999</v>
      </c>
      <c r="Y13" s="24">
        <v>12.173</v>
      </c>
      <c r="AA13" s="27"/>
      <c r="AB13" s="27"/>
    </row>
    <row r="14" spans="1:28" x14ac:dyDescent="0.25">
      <c r="A14" s="8">
        <v>2027</v>
      </c>
      <c r="B14" s="25">
        <v>45.397725950000002</v>
      </c>
      <c r="C14" s="25">
        <v>517.96963119999998</v>
      </c>
      <c r="D14" s="25">
        <v>8.4506139999999993E-2</v>
      </c>
      <c r="E14" s="25">
        <v>10.185879030000001</v>
      </c>
      <c r="F14" s="25">
        <v>23.143999999999998</v>
      </c>
      <c r="G14" s="25">
        <v>8.6579999999999995</v>
      </c>
      <c r="H14" s="25">
        <v>7.5096850100000001</v>
      </c>
      <c r="I14" s="25">
        <v>435.47042532</v>
      </c>
      <c r="J14" s="25">
        <v>1.2408810400000001</v>
      </c>
      <c r="K14" s="25">
        <v>51.578389999999999</v>
      </c>
      <c r="L14" s="25">
        <v>13.715878829999999</v>
      </c>
      <c r="M14" s="25">
        <v>14.16174644</v>
      </c>
      <c r="N14" s="25">
        <v>19.35639115</v>
      </c>
      <c r="O14" s="25">
        <v>153.58420294000001</v>
      </c>
      <c r="P14" s="25">
        <v>6.7779999999999996</v>
      </c>
      <c r="Q14" s="25">
        <v>27.984000000000002</v>
      </c>
      <c r="R14" s="25">
        <v>2.53347298</v>
      </c>
      <c r="S14" s="25">
        <v>40.130766459999997</v>
      </c>
      <c r="T14" s="25">
        <v>482.21065074000001</v>
      </c>
      <c r="U14" s="25">
        <v>92.775891430000001</v>
      </c>
      <c r="V14" s="25">
        <v>7.0919999999999996</v>
      </c>
      <c r="W14" s="25">
        <v>11.81398237</v>
      </c>
      <c r="X14" s="25">
        <v>1.72886819</v>
      </c>
      <c r="Y14" s="25">
        <v>12.256</v>
      </c>
      <c r="AA14" s="27"/>
      <c r="AB14" s="27"/>
    </row>
    <row r="15" spans="1:28" x14ac:dyDescent="0.25">
      <c r="A15" s="8">
        <v>2028</v>
      </c>
      <c r="B15" s="24">
        <v>45.912627839999999</v>
      </c>
      <c r="C15" s="24">
        <v>519.38542240000004</v>
      </c>
      <c r="D15" s="24">
        <v>7.9778440000000006E-2</v>
      </c>
      <c r="E15" s="24">
        <v>10.25901092</v>
      </c>
      <c r="F15" s="24">
        <v>23.434999999999999</v>
      </c>
      <c r="G15" s="24">
        <v>8.7349999999999994</v>
      </c>
      <c r="H15" s="24">
        <v>7.9700529800000002</v>
      </c>
      <c r="I15" s="24">
        <v>436.63632452000002</v>
      </c>
      <c r="J15" s="24">
        <v>1.5678083300000001</v>
      </c>
      <c r="K15" s="24">
        <v>51.878810000000001</v>
      </c>
      <c r="L15" s="24">
        <v>13.682685149999999</v>
      </c>
      <c r="M15" s="24">
        <v>13.97250446</v>
      </c>
      <c r="N15" s="24">
        <v>19.533118600000002</v>
      </c>
      <c r="O15" s="24">
        <v>153.79037166000001</v>
      </c>
      <c r="P15" s="24">
        <v>6.8010000000000002</v>
      </c>
      <c r="Q15" s="24">
        <v>28.196000000000002</v>
      </c>
      <c r="R15" s="24">
        <v>2.5220921999999999</v>
      </c>
      <c r="S15" s="24">
        <v>41.019807319999998</v>
      </c>
      <c r="T15" s="24">
        <v>483.45726572000001</v>
      </c>
      <c r="U15" s="24">
        <v>95.070262060000005</v>
      </c>
      <c r="V15" s="24">
        <v>7.1</v>
      </c>
      <c r="W15" s="24">
        <v>12.779221359999999</v>
      </c>
      <c r="X15" s="24">
        <v>1.4171564299999999</v>
      </c>
      <c r="Y15" s="24">
        <v>12.343</v>
      </c>
      <c r="AA15" s="27"/>
      <c r="AB15" s="27"/>
    </row>
    <row r="16" spans="1:28" x14ac:dyDescent="0.25">
      <c r="A16" s="8">
        <v>2029</v>
      </c>
      <c r="B16" s="25">
        <v>48.643374180000002</v>
      </c>
      <c r="C16" s="25">
        <v>518.02875209000001</v>
      </c>
      <c r="D16" s="25">
        <v>0.11736592</v>
      </c>
      <c r="E16" s="25">
        <v>10.3385009</v>
      </c>
      <c r="F16" s="25">
        <v>23.733000000000001</v>
      </c>
      <c r="G16" s="25">
        <v>8.82</v>
      </c>
      <c r="H16" s="25">
        <v>9.2468495900000001</v>
      </c>
      <c r="I16" s="25">
        <v>435.47042532</v>
      </c>
      <c r="J16" s="25">
        <v>2.0828542799999998</v>
      </c>
      <c r="K16" s="25">
        <v>52.174059999999997</v>
      </c>
      <c r="L16" s="25">
        <v>13.69286765</v>
      </c>
      <c r="M16" s="25">
        <v>14.29023452</v>
      </c>
      <c r="N16" s="25">
        <v>19.702438579999999</v>
      </c>
      <c r="O16" s="25">
        <v>154.56207900000001</v>
      </c>
      <c r="P16" s="25">
        <v>6.8259999999999996</v>
      </c>
      <c r="Q16" s="25">
        <v>28.398</v>
      </c>
      <c r="R16" s="25">
        <v>2.53734759</v>
      </c>
      <c r="S16" s="25">
        <v>39.442439299999997</v>
      </c>
      <c r="T16" s="25">
        <v>482.12284103000002</v>
      </c>
      <c r="U16" s="25">
        <v>97.823163280000003</v>
      </c>
      <c r="V16" s="25">
        <v>7.1059999999999999</v>
      </c>
      <c r="W16" s="25">
        <v>14.61579538</v>
      </c>
      <c r="X16" s="25">
        <v>1.6595281799999999</v>
      </c>
      <c r="Y16" s="25">
        <v>12.435</v>
      </c>
      <c r="AA16" s="27"/>
      <c r="AB16" s="27"/>
    </row>
    <row r="17" spans="1:28" x14ac:dyDescent="0.25">
      <c r="A17" s="8">
        <v>2030</v>
      </c>
      <c r="B17" s="24">
        <v>50.573873570000003</v>
      </c>
      <c r="C17" s="24">
        <v>518.05831271</v>
      </c>
      <c r="D17" s="24">
        <v>0.15644146</v>
      </c>
      <c r="E17" s="24">
        <v>10.432216759999999</v>
      </c>
      <c r="F17" s="24">
        <v>24.038</v>
      </c>
      <c r="G17" s="24">
        <v>8.9109999999999996</v>
      </c>
      <c r="H17" s="24">
        <v>11.534714709999999</v>
      </c>
      <c r="I17" s="24">
        <v>434.50067962000003</v>
      </c>
      <c r="J17" s="24">
        <v>3.0912640599999999</v>
      </c>
      <c r="K17" s="24">
        <v>52.499769999999998</v>
      </c>
      <c r="L17" s="24">
        <v>13.70351717</v>
      </c>
      <c r="M17" s="24">
        <v>13.829966410000001</v>
      </c>
      <c r="N17" s="24">
        <v>20.809584640000001</v>
      </c>
      <c r="O17" s="24">
        <v>155.05958959</v>
      </c>
      <c r="P17" s="24">
        <v>6.8520000000000003</v>
      </c>
      <c r="Q17" s="24">
        <v>28.608000000000001</v>
      </c>
      <c r="R17" s="24">
        <v>2.45808545</v>
      </c>
      <c r="S17" s="24">
        <v>40.03718791</v>
      </c>
      <c r="T17" s="24">
        <v>482.07893608000001</v>
      </c>
      <c r="U17" s="24">
        <v>101.45631653</v>
      </c>
      <c r="V17" s="24">
        <v>7.109</v>
      </c>
      <c r="W17" s="24">
        <v>16.368692249999999</v>
      </c>
      <c r="X17" s="24">
        <v>1.41675079</v>
      </c>
      <c r="Y17" s="24">
        <v>12.532999999999999</v>
      </c>
      <c r="AA17" s="27"/>
      <c r="AB17" s="27"/>
    </row>
    <row r="18" spans="1:28" x14ac:dyDescent="0.25">
      <c r="A18" s="8">
        <v>2031</v>
      </c>
      <c r="B18" s="25">
        <v>52.726645400000002</v>
      </c>
      <c r="C18" s="25">
        <v>518.08787314999995</v>
      </c>
      <c r="D18" s="25">
        <v>0.19588604000000001</v>
      </c>
      <c r="E18" s="25">
        <v>10.52724615</v>
      </c>
      <c r="F18" s="25">
        <v>24.344000000000001</v>
      </c>
      <c r="G18" s="25">
        <v>9.0039999999999996</v>
      </c>
      <c r="H18" s="25">
        <v>13.772539829999999</v>
      </c>
      <c r="I18" s="25">
        <v>431.62306503000002</v>
      </c>
      <c r="J18" s="25">
        <v>3.2075545299999999</v>
      </c>
      <c r="K18" s="25">
        <v>52.822650000000003</v>
      </c>
      <c r="L18" s="25">
        <v>13.688740839999999</v>
      </c>
      <c r="M18" s="25">
        <v>13.984420200000001</v>
      </c>
      <c r="N18" s="25">
        <v>21.900087360000001</v>
      </c>
      <c r="O18" s="25">
        <v>155.93240623</v>
      </c>
      <c r="P18" s="25">
        <v>6.8780000000000001</v>
      </c>
      <c r="Q18" s="25">
        <v>28.820000010000001</v>
      </c>
      <c r="R18" s="25">
        <v>2.4271052900000001</v>
      </c>
      <c r="S18" s="25">
        <v>40.33973804</v>
      </c>
      <c r="T18" s="25">
        <v>482.03503131000002</v>
      </c>
      <c r="U18" s="25">
        <v>105.43362406</v>
      </c>
      <c r="V18" s="25">
        <v>7.1109999999999998</v>
      </c>
      <c r="W18" s="25">
        <v>17.834471740000001</v>
      </c>
      <c r="X18" s="25">
        <v>1.35083522</v>
      </c>
      <c r="Y18" s="25">
        <v>12.632</v>
      </c>
      <c r="AA18" s="27"/>
      <c r="AB18" s="27"/>
    </row>
    <row r="19" spans="1:28" x14ac:dyDescent="0.25">
      <c r="A19" s="8">
        <v>2032</v>
      </c>
      <c r="B19" s="24">
        <v>55.824438550000004</v>
      </c>
      <c r="C19" s="24">
        <v>519.50398847999998</v>
      </c>
      <c r="D19" s="24">
        <v>0.23904623</v>
      </c>
      <c r="E19" s="24">
        <v>10.61374932</v>
      </c>
      <c r="F19" s="24">
        <v>24.655000000000001</v>
      </c>
      <c r="G19" s="24">
        <v>9.0960000000000001</v>
      </c>
      <c r="H19" s="24">
        <v>16.31248763</v>
      </c>
      <c r="I19" s="24">
        <v>432.77842356000002</v>
      </c>
      <c r="J19" s="24">
        <v>3.90093991</v>
      </c>
      <c r="K19" s="24">
        <v>53.138710000000003</v>
      </c>
      <c r="L19" s="24">
        <v>13.76900848</v>
      </c>
      <c r="M19" s="24">
        <v>14.02379835</v>
      </c>
      <c r="N19" s="24">
        <v>23.369890430000002</v>
      </c>
      <c r="O19" s="24">
        <v>157.11673553</v>
      </c>
      <c r="P19" s="24">
        <v>6.9050000000000002</v>
      </c>
      <c r="Q19" s="24">
        <v>29.036000000000001</v>
      </c>
      <c r="R19" s="24">
        <v>2.45227773</v>
      </c>
      <c r="S19" s="24">
        <v>39.777970750000001</v>
      </c>
      <c r="T19" s="24">
        <v>483.28116513999998</v>
      </c>
      <c r="U19" s="24">
        <v>109.47551333</v>
      </c>
      <c r="V19" s="24">
        <v>7.1130000000000004</v>
      </c>
      <c r="W19" s="24">
        <v>19.411976379999999</v>
      </c>
      <c r="X19" s="24">
        <v>1.42207306</v>
      </c>
      <c r="Y19" s="24">
        <v>12.731</v>
      </c>
      <c r="AA19" s="27"/>
      <c r="AB19" s="27"/>
    </row>
    <row r="20" spans="1:28" x14ac:dyDescent="0.25">
      <c r="A20" s="8">
        <v>2033</v>
      </c>
      <c r="B20" s="25">
        <v>58.675603629999998</v>
      </c>
      <c r="C20" s="25">
        <v>518.14699399999995</v>
      </c>
      <c r="D20" s="25">
        <v>0.28592476</v>
      </c>
      <c r="E20" s="25">
        <v>10.697486169999999</v>
      </c>
      <c r="F20" s="25">
        <v>24.966999999999999</v>
      </c>
      <c r="G20" s="25">
        <v>9.1869999999999994</v>
      </c>
      <c r="H20" s="25">
        <v>18.78021386</v>
      </c>
      <c r="I20" s="25">
        <v>431.62306503000002</v>
      </c>
      <c r="J20" s="25">
        <v>3.6770699599999999</v>
      </c>
      <c r="K20" s="25">
        <v>53.466650000000001</v>
      </c>
      <c r="L20" s="25">
        <v>13.73988368</v>
      </c>
      <c r="M20" s="25">
        <v>14.10111822</v>
      </c>
      <c r="N20" s="25">
        <v>24.789998010000001</v>
      </c>
      <c r="O20" s="25">
        <v>157.62017854999999</v>
      </c>
      <c r="P20" s="25">
        <v>6.9329999999999998</v>
      </c>
      <c r="Q20" s="25">
        <v>29.254000000000001</v>
      </c>
      <c r="R20" s="25">
        <v>2.44093618</v>
      </c>
      <c r="S20" s="25">
        <v>41.037929079999998</v>
      </c>
      <c r="T20" s="25">
        <v>481.94722164000001</v>
      </c>
      <c r="U20" s="25">
        <v>112.73545682</v>
      </c>
      <c r="V20" s="25">
        <v>7.1139999999999999</v>
      </c>
      <c r="W20" s="25">
        <v>20.905880639999999</v>
      </c>
      <c r="X20" s="25">
        <v>1.61819527</v>
      </c>
      <c r="Y20" s="25">
        <v>12.827</v>
      </c>
      <c r="AA20" s="27"/>
      <c r="AB20" s="27"/>
    </row>
    <row r="21" spans="1:28" x14ac:dyDescent="0.25">
      <c r="A21" s="8">
        <v>2034</v>
      </c>
      <c r="B21" s="24">
        <v>62.199916109999997</v>
      </c>
      <c r="C21" s="24">
        <v>518.17655462000005</v>
      </c>
      <c r="D21" s="24">
        <v>0.27222644000000001</v>
      </c>
      <c r="E21" s="24">
        <v>10.78587269</v>
      </c>
      <c r="F21" s="24">
        <v>25.288</v>
      </c>
      <c r="G21" s="24">
        <v>9.2789999999999999</v>
      </c>
      <c r="H21" s="24">
        <v>19.421546190000001</v>
      </c>
      <c r="I21" s="24">
        <v>431.62306503000002</v>
      </c>
      <c r="J21" s="24">
        <v>4.4208270599999997</v>
      </c>
      <c r="K21" s="24">
        <v>53.80997</v>
      </c>
      <c r="L21" s="24">
        <v>13.767409049999999</v>
      </c>
      <c r="M21" s="24">
        <v>14.29241959</v>
      </c>
      <c r="N21" s="24">
        <v>25.353021760000001</v>
      </c>
      <c r="O21" s="24">
        <v>158.76579447</v>
      </c>
      <c r="P21" s="24">
        <v>6.9770000000000003</v>
      </c>
      <c r="Q21" s="24">
        <v>29.484000000000002</v>
      </c>
      <c r="R21" s="24">
        <v>2.4601399000000002</v>
      </c>
      <c r="S21" s="24">
        <v>40.729479679999997</v>
      </c>
      <c r="T21" s="24">
        <v>481.9033167</v>
      </c>
      <c r="U21" s="24">
        <v>118.9606354</v>
      </c>
      <c r="V21" s="24">
        <v>7.1139999999999999</v>
      </c>
      <c r="W21" s="24">
        <v>29.116575319999999</v>
      </c>
      <c r="X21" s="24">
        <v>1.8465909899999999</v>
      </c>
      <c r="Y21" s="24">
        <v>12.927</v>
      </c>
      <c r="AA21" s="27"/>
      <c r="AB21" s="27"/>
    </row>
    <row r="22" spans="1:28" x14ac:dyDescent="0.25">
      <c r="A22" s="8">
        <v>2035</v>
      </c>
      <c r="B22" s="25">
        <v>65.551813199999998</v>
      </c>
      <c r="C22" s="25">
        <v>518.20611507000001</v>
      </c>
      <c r="D22" s="25">
        <v>0.21710989</v>
      </c>
      <c r="E22" s="25">
        <v>10.872833010000001</v>
      </c>
      <c r="F22" s="25">
        <v>25.611000000000001</v>
      </c>
      <c r="G22" s="25">
        <v>9.3719999999999999</v>
      </c>
      <c r="H22" s="25">
        <v>19.620816319999999</v>
      </c>
      <c r="I22" s="25">
        <v>431.62306503000002</v>
      </c>
      <c r="J22" s="25">
        <v>4.6114932199999998</v>
      </c>
      <c r="K22" s="25">
        <v>54.17521</v>
      </c>
      <c r="L22" s="25">
        <v>13.77653632</v>
      </c>
      <c r="M22" s="25">
        <v>15.468757630000001</v>
      </c>
      <c r="N22" s="25">
        <v>23.60647367</v>
      </c>
      <c r="O22" s="25">
        <v>159.36959075999999</v>
      </c>
      <c r="P22" s="25">
        <v>7.0229999999999997</v>
      </c>
      <c r="Q22" s="25">
        <v>29.715</v>
      </c>
      <c r="R22" s="25">
        <v>2.4492671600000002</v>
      </c>
      <c r="S22" s="25">
        <v>40.33208226</v>
      </c>
      <c r="T22" s="25">
        <v>481.45297477999998</v>
      </c>
      <c r="U22" s="25">
        <v>125.58761459999999</v>
      </c>
      <c r="V22" s="25">
        <v>7.1130000000000004</v>
      </c>
      <c r="W22" s="25">
        <v>39.74236054</v>
      </c>
      <c r="X22" s="25">
        <v>3.2617377799999998</v>
      </c>
      <c r="Y22">
        <v>13.026</v>
      </c>
      <c r="AA22" s="27"/>
      <c r="AB22" s="27"/>
    </row>
    <row r="23" spans="1:28" x14ac:dyDescent="0.25">
      <c r="A23" s="26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PLAN-30-9847</_dlc_DocId>
    <_dlc_DocIdUrl xmlns="a14523ce-dede-483e-883a-2d83261080bd">
      <Url>http://sharedocs/sites/planning/mm/_layouts/15/DocIdRedir.aspx?ID=PLAN-30-9847</Url>
      <Description>PLAN-30-9847</Description>
    </_dlc_DocIdUrl>
  </documentManagement>
</p:properties>
</file>

<file path=customXml/itemProps1.xml><?xml version="1.0" encoding="utf-8"?>
<ds:datastoreItem xmlns:ds="http://schemas.openxmlformats.org/officeDocument/2006/customXml" ds:itemID="{41127559-6DC6-46F7-B3E8-8F1113F9C865}"/>
</file>

<file path=customXml/itemProps2.xml><?xml version="1.0" encoding="utf-8"?>
<ds:datastoreItem xmlns:ds="http://schemas.openxmlformats.org/officeDocument/2006/customXml" ds:itemID="{2661BA39-8C25-4813-BB4F-67665FEBE717}"/>
</file>

<file path=customXml/itemProps3.xml><?xml version="1.0" encoding="utf-8"?>
<ds:datastoreItem xmlns:ds="http://schemas.openxmlformats.org/officeDocument/2006/customXml" ds:itemID="{689C0EFF-23A4-4CB6-9FCB-388916F7529D}"/>
</file>

<file path=customXml/itemProps4.xml><?xml version="1.0" encoding="utf-8"?>
<ds:datastoreItem xmlns:ds="http://schemas.openxmlformats.org/officeDocument/2006/customXml" ds:itemID="{7AE6186B-327B-437C-BCFA-39866F37B748}"/>
</file>

<file path=customXml/itemProps5.xml><?xml version="1.0" encoding="utf-8"?>
<ds:datastoreItem xmlns:ds="http://schemas.openxmlformats.org/officeDocument/2006/customXml" ds:itemID="{77E48035-3AC7-4C3D-842F-712A26E1B36F}"/>
</file>

<file path=customXml/itemProps6.xml><?xml version="1.0" encoding="utf-8"?>
<ds:datastoreItem xmlns:ds="http://schemas.openxmlformats.org/officeDocument/2006/customXml" ds:itemID="{C4D66D79-DDFF-4E6D-BE6D-5FD03803EA5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2016-03-09T07:01:13Z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c0fd7c7d-d9b9-42b0-841f-c56223cc0852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