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9.xml" ContentType="application/vnd.ms-office.chartcolorstyle+xml"/>
  <Override PartName="/xl/drawings/drawing1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worksheets/sheet1.xml" ContentType="application/vnd.openxmlformats-officedocument.spreadsheetml.worksheet+xml"/>
  <Override PartName="/xl/charts/style9.xml" ContentType="application/vnd.ms-office.chartstyle+xml"/>
  <Override PartName="/xl/drawings/drawing9.xml" ContentType="application/vnd.openxmlformats-officedocument.drawing+xml"/>
  <Override PartName="/xl/charts/style1.xml" ContentType="application/vnd.ms-office.chartstyle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olors1.xml" ContentType="application/vnd.ms-office.chartcolorstyle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olors6.xml" ContentType="application/vnd.ms-office.chartcolorstyle+xml"/>
  <Override PartName="/xl/drawings/drawing8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style6.xml" ContentType="application/vnd.ms-office.chartstyle+xml"/>
  <Override PartName="/xl/charts/chart9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hart6.xml" ContentType="application/vnd.openxmlformats-officedocument.drawingml.chart+xml"/>
  <Override PartName="/xl/drawings/drawing7.xml" ContentType="application/vnd.openxmlformats-officedocument.drawing+xml"/>
  <Override PartName="/xl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A:\GSOO\2016 GSOO\2016_GSOO_Reporting\Production Results - Final\"/>
    </mc:Choice>
  </mc:AlternateContent>
  <bookViews>
    <workbookView xWindow="5085" yWindow="0" windowWidth="13125" windowHeight="6105"/>
  </bookViews>
  <sheets>
    <sheet name="Overview" sheetId="13" r:id="rId1"/>
    <sheet name="Link Pipeline Details" sheetId="14" r:id="rId2"/>
    <sheet name="Results Summary" sheetId="23" r:id="rId3"/>
    <sheet name="Potential shortfalls" sheetId="21" r:id="rId4"/>
    <sheet name="Reserves Fields Summary" sheetId="28" r:id="rId5"/>
    <sheet name="Reserves Fields" sheetId="24" r:id="rId6"/>
    <sheet name="Reserves Facility Summary" sheetId="29" r:id="rId7"/>
    <sheet name="Pipeline Utilisation" sheetId="6" r:id="rId8"/>
    <sheet name="Pipeline Capacity" sheetId="17" r:id="rId9"/>
    <sheet name="Processing Utilisation" sheetId="9" r:id="rId10"/>
    <sheet name="Processing Capacity" sheetId="10" r:id="rId11"/>
    <sheet name="Demand" sheetId="11" r:id="rId12"/>
  </sheets>
  <definedNames>
    <definedName name="_xlnm._FilterDatabase" localSheetId="5" hidden="1">'Reserves Fields'!$A$2:$U$54</definedName>
  </definedNames>
  <calcPr calcId="152511"/>
</workbook>
</file>

<file path=xl/sharedStrings.xml><?xml version="1.0" encoding="utf-8"?>
<sst xmlns="http://schemas.openxmlformats.org/spreadsheetml/2006/main" count="627" uniqueCount="293">
  <si>
    <t>Adelaide</t>
  </si>
  <si>
    <t>Gladstone</t>
  </si>
  <si>
    <t>Mount Isa</t>
  </si>
  <si>
    <t>Sydney</t>
  </si>
  <si>
    <t>Ballera</t>
  </si>
  <si>
    <t>Wallumbilla</t>
  </si>
  <si>
    <t>Condabri</t>
  </si>
  <si>
    <t>Year</t>
  </si>
  <si>
    <t>APLNG</t>
  </si>
  <si>
    <t>APLNGSpringGully</t>
  </si>
  <si>
    <t>APWoleebee</t>
  </si>
  <si>
    <t>BellevueQCLNG</t>
  </si>
  <si>
    <t>CGP</t>
  </si>
  <si>
    <t>CometRidge</t>
  </si>
  <si>
    <t>DaltonCan</t>
  </si>
  <si>
    <t>EGPNorth</t>
  </si>
  <si>
    <t>EGPSouth</t>
  </si>
  <si>
    <t>GLNG</t>
  </si>
  <si>
    <t>HoskinCan</t>
  </si>
  <si>
    <t>ICNorth</t>
  </si>
  <si>
    <t>ICSouth</t>
  </si>
  <si>
    <t>JordanBellevue</t>
  </si>
  <si>
    <t>KenyaKogan</t>
  </si>
  <si>
    <t>KenyaRuby</t>
  </si>
  <si>
    <t>LMPEast</t>
  </si>
  <si>
    <t>LMPWest</t>
  </si>
  <si>
    <t>MAPSNorth</t>
  </si>
  <si>
    <t>MAPSSouth</t>
  </si>
  <si>
    <t>MSPCentral</t>
  </si>
  <si>
    <t>MSPEast</t>
  </si>
  <si>
    <t>MSPWest</t>
  </si>
  <si>
    <t>NQGP</t>
  </si>
  <si>
    <t>QCWoleebeeBellevue</t>
  </si>
  <si>
    <t>QGPEast</t>
  </si>
  <si>
    <t>QGPSouth</t>
  </si>
  <si>
    <t>RBPEast</t>
  </si>
  <si>
    <t>RBPWest</t>
  </si>
  <si>
    <t>RubyJordan</t>
  </si>
  <si>
    <t>SEAGasEast</t>
  </si>
  <si>
    <t>SEAGasWest</t>
  </si>
  <si>
    <t>SGFairview</t>
  </si>
  <si>
    <t>SWP</t>
  </si>
  <si>
    <t>SWQPEast</t>
  </si>
  <si>
    <t>SWQPWest</t>
  </si>
  <si>
    <t>TGP</t>
  </si>
  <si>
    <t>Walloons</t>
  </si>
  <si>
    <t>SNP</t>
  </si>
  <si>
    <t>Forward Capacity</t>
  </si>
  <si>
    <t>EGP</t>
  </si>
  <si>
    <t>FRCP</t>
  </si>
  <si>
    <t>IC</t>
  </si>
  <si>
    <t>LMP</t>
  </si>
  <si>
    <t>MAPS</t>
  </si>
  <si>
    <t>MSP</t>
  </si>
  <si>
    <t>QGP</t>
  </si>
  <si>
    <t>RBP</t>
  </si>
  <si>
    <t>SEAGas</t>
  </si>
  <si>
    <t>SGFV</t>
  </si>
  <si>
    <t>SWQP</t>
  </si>
  <si>
    <t>Windibri North</t>
  </si>
  <si>
    <t>Windibri South</t>
  </si>
  <si>
    <t>Note that nominal capacities were used for APWoleebee, Comet Ridge, Condabri, FRCP, Gloucester, SGFV, SNP, Walloons and Windibri because the true capacities are unknown.</t>
  </si>
  <si>
    <t>Reverse Capacity</t>
  </si>
  <si>
    <t>Narrabri</t>
  </si>
  <si>
    <t>AP Woleebee</t>
  </si>
  <si>
    <t>Bass</t>
  </si>
  <si>
    <t>Bellevue</t>
  </si>
  <si>
    <t>Fairview</t>
  </si>
  <si>
    <t>Gippsland</t>
  </si>
  <si>
    <t>Gooimbah</t>
  </si>
  <si>
    <t>Jordan</t>
  </si>
  <si>
    <t>Kenya</t>
  </si>
  <si>
    <t>Kogan</t>
  </si>
  <si>
    <t>Moomba</t>
  </si>
  <si>
    <t>Moranbah</t>
  </si>
  <si>
    <t>Port Campbell</t>
  </si>
  <si>
    <t>QC Woleebee</t>
  </si>
  <si>
    <t>Ruby</t>
  </si>
  <si>
    <t>Spring Gully</t>
  </si>
  <si>
    <t>AP LNG</t>
  </si>
  <si>
    <t>Brisbane</t>
  </si>
  <si>
    <t>Canberra</t>
  </si>
  <si>
    <t>G LNG</t>
  </si>
  <si>
    <t>Hallett</t>
  </si>
  <si>
    <t>Hoskintown</t>
  </si>
  <si>
    <t>Melbourne</t>
  </si>
  <si>
    <t>Penola</t>
  </si>
  <si>
    <t>QC LNG</t>
  </si>
  <si>
    <t>Tasmania</t>
  </si>
  <si>
    <t>Townsville</t>
  </si>
  <si>
    <t>Wagga</t>
  </si>
  <si>
    <t>Young</t>
  </si>
  <si>
    <t xml:space="preserve"> * Pipeline utilisation and capacity</t>
  </si>
  <si>
    <t xml:space="preserve"> * Processing utilisation and capacity of each facility</t>
  </si>
  <si>
    <t xml:space="preserve"> * Demand at each location by year</t>
  </si>
  <si>
    <t>The nodal topology of the model is included at right for reference.</t>
  </si>
  <si>
    <t>Gas Statement of Opportunities (GSOO) Update supply-demand modelling results</t>
  </si>
  <si>
    <t>While modelling, it is often necessary to split pipelines into smaller segmets, referred to here as links.</t>
  </si>
  <si>
    <t>The table below contains each link used within the model, the pipeline related to that link and the nodal locations the link connects.</t>
  </si>
  <si>
    <t>Link</t>
  </si>
  <si>
    <t>Pipeline</t>
  </si>
  <si>
    <t>Pipeline description</t>
  </si>
  <si>
    <t>From Node</t>
  </si>
  <si>
    <t>To Node</t>
  </si>
  <si>
    <t>APLNG main line</t>
  </si>
  <si>
    <t>APLNG Hub</t>
  </si>
  <si>
    <t>Fairview-Reedy Creek Pipeline</t>
  </si>
  <si>
    <t>APLNG Combabula lateral</t>
  </si>
  <si>
    <t>Carpentaria Gas Pipeline</t>
  </si>
  <si>
    <t>Comet Ridge Pipeline</t>
  </si>
  <si>
    <t>APLNG Condabri lateral</t>
  </si>
  <si>
    <t>Dalton to Canberra Pipeline</t>
  </si>
  <si>
    <t>Dalton</t>
  </si>
  <si>
    <t>Eastern Gas Pipeline</t>
  </si>
  <si>
    <t>GLNG main line</t>
  </si>
  <si>
    <t>Newcastle</t>
  </si>
  <si>
    <t>Hoskintown to Canberra lateral</t>
  </si>
  <si>
    <t>Windibri pipeline</t>
  </si>
  <si>
    <t>Longford to Melbourne Pipeline</t>
  </si>
  <si>
    <t>Moomba to Adelaide Pipeline System</t>
  </si>
  <si>
    <t>Moomba to Sydney Pipeline</t>
  </si>
  <si>
    <t>North Queensland Gas Pipeline</t>
  </si>
  <si>
    <t>Queensland Gas Pipeline</t>
  </si>
  <si>
    <t>Roma-Brisbane Pipeline</t>
  </si>
  <si>
    <t>South East Australia Gas Pipeline</t>
  </si>
  <si>
    <t>Spring Gully to Fairview Pipeline</t>
  </si>
  <si>
    <t>Sydny to Newcastle Pipeline</t>
  </si>
  <si>
    <t>South West Pipeline</t>
  </si>
  <si>
    <t>South West Queensland Pipeline</t>
  </si>
  <si>
    <t>Tasmanian Gas Pipeline</t>
  </si>
  <si>
    <t>Walloons Pipeline</t>
  </si>
  <si>
    <t>Narrabri to MSP pipeline (proposed)</t>
  </si>
  <si>
    <t>NarrabriMSPLink</t>
  </si>
  <si>
    <t xml:space="preserve"> * Potential shortfalls observed in each modelling year by location</t>
  </si>
  <si>
    <t>TJ/day</t>
  </si>
  <si>
    <t>TJ/d</t>
  </si>
  <si>
    <t>PJ/annum</t>
  </si>
  <si>
    <t>Note: Demand at Wallumbilla has been aggregated with Demand at Kogan to protect confidentiality.</t>
  </si>
  <si>
    <t>Reverse capacities for MAPS, MSP and RBP are not currently publically available</t>
  </si>
  <si>
    <t>Total Contracts</t>
  </si>
  <si>
    <t>WGP</t>
  </si>
  <si>
    <t>Wallumbilla to Gladstone Pipeline</t>
  </si>
  <si>
    <t>WGP Woleebee Creek lateral</t>
  </si>
  <si>
    <t>Medium Scenario, 1-in-2 demand condition.</t>
  </si>
  <si>
    <t>This data file contains the supply-demand modelling output from the Medium Scenario, 1-in-2 demand condition.</t>
  </si>
  <si>
    <t>2P developed</t>
  </si>
  <si>
    <t>2P undeveloped</t>
  </si>
  <si>
    <t>2C3P</t>
  </si>
  <si>
    <t>PR</t>
  </si>
  <si>
    <t>Shortfall</t>
  </si>
  <si>
    <t>Net Storage Withdrawal</t>
  </si>
  <si>
    <t>Demand</t>
  </si>
  <si>
    <t>Location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Bass_2C3P</t>
  </si>
  <si>
    <t>Bass_2P developed</t>
  </si>
  <si>
    <t>Camden_2P developed</t>
  </si>
  <si>
    <t>Casino Henry Netherby_2P developed</t>
  </si>
  <si>
    <t>Cooper Eromanga_2C3P</t>
  </si>
  <si>
    <t>Cooper Eromanga_2P developed</t>
  </si>
  <si>
    <t>Cooper Eromanga_2P undeveloped</t>
  </si>
  <si>
    <t>Cooper Eromanga_PR</t>
  </si>
  <si>
    <t>GBJV &amp; Turrum &amp; Kipper_2C3P</t>
  </si>
  <si>
    <t>GBJV &amp; Turrum &amp; Kipper_2P developed</t>
  </si>
  <si>
    <t>GBJV &amp; Turrum &amp; Kipper_PR</t>
  </si>
  <si>
    <t>Gippsland - Non GBJV_2C3P</t>
  </si>
  <si>
    <t>Gippsland - Non GBJV_PR</t>
  </si>
  <si>
    <t>Gloucester_2C3P</t>
  </si>
  <si>
    <t>Gloucester_2P undeveloped</t>
  </si>
  <si>
    <t>Gunnedah_2P undeveloped</t>
  </si>
  <si>
    <t>Gunnedah_PR</t>
  </si>
  <si>
    <t>Halladale/Black Watch/Speculant_2P developed</t>
  </si>
  <si>
    <t>Ironbark_2C3P</t>
  </si>
  <si>
    <t>Ironbark_2P undeveloped</t>
  </si>
  <si>
    <t>La Bella_PR</t>
  </si>
  <si>
    <t>Longtom &amp; Sole_2C3P</t>
  </si>
  <si>
    <t>Longtom &amp; Sole_2P developed</t>
  </si>
  <si>
    <t>Longtom &amp; Sole_2P undeveloped</t>
  </si>
  <si>
    <t>Longtom &amp; Sole_PR</t>
  </si>
  <si>
    <t>Minerva_2P developed</t>
  </si>
  <si>
    <t>Moranbah_2C3P</t>
  </si>
  <si>
    <t>Moranbah_2P developed</t>
  </si>
  <si>
    <t>Moranbah_2P undeveloped</t>
  </si>
  <si>
    <t>Otway Gas Project_2P developed</t>
  </si>
  <si>
    <t>QLD CSG - APLNG_2C3P</t>
  </si>
  <si>
    <t>QLD CSG - APLNG_2P developed</t>
  </si>
  <si>
    <t>QLD CSG - APLNG_2P undeveloped</t>
  </si>
  <si>
    <t>QLD CSG - Arrow_2C3P</t>
  </si>
  <si>
    <t>QLD CSG - Arrow_2P developed</t>
  </si>
  <si>
    <t>QLD CSG - Arrow_2P undeveloped</t>
  </si>
  <si>
    <t>QLD CSG - Arrow_PR</t>
  </si>
  <si>
    <t>QLD CSG - GLNG_2C3P</t>
  </si>
  <si>
    <t>QLD CSG - GLNG_2P developed</t>
  </si>
  <si>
    <t>QLD CSG - GLNG_2P undeveloped</t>
  </si>
  <si>
    <t>QLD CSG - Other_2C3P</t>
  </si>
  <si>
    <t>QLD CSG - Other_2P developed</t>
  </si>
  <si>
    <t>QLD CSG - Other_2P undeveloped</t>
  </si>
  <si>
    <t>QLD CSG - Other_PR</t>
  </si>
  <si>
    <t>QLD CSG - QCLNG_2C3P</t>
  </si>
  <si>
    <t>QLD CSG - QCLNG_2P developed</t>
  </si>
  <si>
    <t>QLD CSG - QCLNG_2P undeveloped</t>
  </si>
  <si>
    <t>QLD CSG - QCLNG_PR</t>
  </si>
  <si>
    <t>Surat-Bowen-Denison_2C3P</t>
  </si>
  <si>
    <t>Surat-Bowen-Denison_2P developed</t>
  </si>
  <si>
    <t>Surat-Bowen-Denison_2P undeveloped</t>
  </si>
  <si>
    <t>Unconventional Otway_PR</t>
  </si>
  <si>
    <t>Camden</t>
  </si>
  <si>
    <t>Casino Henry Netherby</t>
  </si>
  <si>
    <t>Cooper Eromanga</t>
  </si>
  <si>
    <t>GBJV &amp; Turrum &amp; Kipper</t>
  </si>
  <si>
    <t>Gippsland - Non GBJV</t>
  </si>
  <si>
    <t>Gloucester</t>
  </si>
  <si>
    <t>Gunnedah</t>
  </si>
  <si>
    <t>Halladale/Black Watch/Speculant</t>
  </si>
  <si>
    <t>Ironbark</t>
  </si>
  <si>
    <t>La Bella</t>
  </si>
  <si>
    <t>Longtom &amp; Sole</t>
  </si>
  <si>
    <t>Minerva</t>
  </si>
  <si>
    <t>Otway Gas Project</t>
  </si>
  <si>
    <t>QLD CSG - APLNG</t>
  </si>
  <si>
    <t>QLD CSG - Arrow</t>
  </si>
  <si>
    <t>QLD CSG - GLNG</t>
  </si>
  <si>
    <t>QLD CSG - Other</t>
  </si>
  <si>
    <t>QLD CSG - QCLNG</t>
  </si>
  <si>
    <t>Surat-Bowen-Denison</t>
  </si>
  <si>
    <t>Unconventional Otway</t>
  </si>
  <si>
    <t>Berwyndale South</t>
  </si>
  <si>
    <t>Combabula</t>
  </si>
  <si>
    <t>Condabri Central</t>
  </si>
  <si>
    <t>Condabri North</t>
  </si>
  <si>
    <t>Condabri South</t>
  </si>
  <si>
    <t>Daandine</t>
  </si>
  <si>
    <t>Dawson Valley</t>
  </si>
  <si>
    <t>Eurombah Creek</t>
  </si>
  <si>
    <t>Iona</t>
  </si>
  <si>
    <t>Kogan North</t>
  </si>
  <si>
    <t>Lang Lang</t>
  </si>
  <si>
    <t>Longford</t>
  </si>
  <si>
    <t>Orana</t>
  </si>
  <si>
    <t>Orbost</t>
  </si>
  <si>
    <t>Otway</t>
  </si>
  <si>
    <t>Peat</t>
  </si>
  <si>
    <t>Reedy Creek</t>
  </si>
  <si>
    <t>Rolleston</t>
  </si>
  <si>
    <t>Roma Hub2</t>
  </si>
  <si>
    <t>Ruby Jo</t>
  </si>
  <si>
    <t>Scotia</t>
  </si>
  <si>
    <t>Silver Springs</t>
  </si>
  <si>
    <t>Strathblane</t>
  </si>
  <si>
    <t>Talinga</t>
  </si>
  <si>
    <t>Talinga North</t>
  </si>
  <si>
    <t>Taloona</t>
  </si>
  <si>
    <t>Taloona 2</t>
  </si>
  <si>
    <t>Tipton West</t>
  </si>
  <si>
    <t>Woleebee Creek</t>
  </si>
  <si>
    <t>Wungoona</t>
  </si>
  <si>
    <t>Yellowbank</t>
  </si>
  <si>
    <t>BWP</t>
  </si>
  <si>
    <t>CometRidge rev</t>
  </si>
  <si>
    <t>ICNorth rev</t>
  </si>
  <si>
    <t>ICSouth rev</t>
  </si>
  <si>
    <t>RBPWest rev</t>
  </si>
  <si>
    <t>SNP rev</t>
  </si>
  <si>
    <t>SWP rev</t>
  </si>
  <si>
    <t>SWQPEast rev</t>
  </si>
  <si>
    <t>SWQPWest rev</t>
  </si>
  <si>
    <t>Stratford</t>
  </si>
  <si>
    <t>NGP</t>
  </si>
  <si>
    <t>Tennant Creek</t>
  </si>
  <si>
    <t>Mt Isa</t>
  </si>
  <si>
    <t>Vic-NSW Interconnect</t>
  </si>
  <si>
    <t>Northern Gas Pipeline (proposed)</t>
  </si>
  <si>
    <t xml:space="preserve"> * Field development</t>
  </si>
  <si>
    <t xml:space="preserve"> * Results summary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_-;\-* #,##0.00_-;_-* &quot;-&quot;??_-;_-@_-"/>
    <numFmt numFmtId="164" formatCode="_-* #,##0_-;\-* #,##0_-;_-* &quot;-&quot;??_-;_-@_-"/>
    <numFmt numFmtId="165" formatCode="0.000"/>
  </numFmts>
  <fonts count="12" x14ac:knownFonts="1">
    <font>
      <sz val="11"/>
      <color theme="1"/>
      <name val="Calibri"/>
      <family val="2"/>
      <scheme val="minor"/>
    </font>
    <font>
      <b/>
      <u/>
      <sz val="11"/>
      <color rgb="FFFF0000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theme="7"/>
      <name val="Calibri"/>
      <family val="2"/>
    </font>
    <font>
      <sz val="10"/>
      <color theme="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7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</fills>
  <borders count="2">
    <border>
      <left/>
      <right/>
      <top/>
      <bottom/>
      <diagonal/>
    </border>
    <border>
      <left/>
      <right style="thin">
        <color theme="0" tint="-0.14996795556505021"/>
      </right>
      <top/>
      <bottom/>
      <diagonal/>
    </border>
  </borders>
  <cellStyleXfs count="1">
    <xf numFmtId="0" fontId="0" fillId="0" borderId="0"/>
  </cellStyleXfs>
  <cellXfs count="27">
    <xf numFmtId="0" fontId="0" fillId="0" borderId="0" xfId="0"/>
    <xf numFmtId="0" fontId="1" fillId="0" borderId="0" xfId="0" applyFont="1"/>
    <xf numFmtId="0" fontId="2" fillId="0" borderId="0" xfId="0" applyFont="1" applyAlignment="1">
      <alignment wrapText="1"/>
    </xf>
    <xf numFmtId="0" fontId="3" fillId="0" borderId="0" xfId="0" applyFont="1" applyAlignment="1">
      <alignment wrapText="1"/>
    </xf>
    <xf numFmtId="0" fontId="3" fillId="0" borderId="0" xfId="0" applyFont="1"/>
    <xf numFmtId="0" fontId="4" fillId="0" borderId="0" xfId="0" applyFont="1"/>
    <xf numFmtId="164" fontId="5" fillId="0" borderId="0" xfId="0" applyNumberFormat="1" applyFont="1"/>
    <xf numFmtId="0" fontId="6" fillId="2" borderId="1" xfId="0" applyFont="1" applyFill="1" applyBorder="1" applyAlignment="1">
      <alignment horizontal="left"/>
    </xf>
    <xf numFmtId="164" fontId="7" fillId="3" borderId="0" xfId="0" applyNumberFormat="1" applyFont="1" applyFill="1"/>
    <xf numFmtId="164" fontId="7" fillId="0" borderId="0" xfId="0" applyNumberFormat="1" applyFont="1"/>
    <xf numFmtId="165" fontId="2" fillId="4" borderId="0" xfId="0" applyNumberFormat="1" applyFont="1" applyFill="1" applyAlignment="1">
      <alignment horizontal="center" vertical="center" wrapText="1"/>
    </xf>
    <xf numFmtId="0" fontId="8" fillId="0" borderId="0" xfId="0" applyFont="1"/>
    <xf numFmtId="165" fontId="2" fillId="4" borderId="0" xfId="0" applyNumberFormat="1" applyFont="1" applyFill="1" applyAlignment="1">
      <alignment horizontal="center"/>
    </xf>
    <xf numFmtId="165" fontId="2" fillId="4" borderId="0" xfId="0" applyNumberFormat="1" applyFont="1" applyFill="1" applyAlignment="1">
      <alignment wrapText="1"/>
    </xf>
    <xf numFmtId="164" fontId="9" fillId="0" borderId="0" xfId="0" applyNumberFormat="1" applyFont="1"/>
    <xf numFmtId="0" fontId="9" fillId="0" borderId="0" xfId="0" applyFont="1" applyAlignment="1">
      <alignment horizontal="center"/>
    </xf>
    <xf numFmtId="165" fontId="2" fillId="4" borderId="0" xfId="0" applyNumberFormat="1" applyFont="1" applyFill="1" applyAlignment="1">
      <alignment horizontal="left" vertical="top" wrapText="1"/>
    </xf>
    <xf numFmtId="0" fontId="2" fillId="4" borderId="0" xfId="0" applyFont="1" applyFill="1" applyAlignment="1">
      <alignment horizontal="left" vertical="top" wrapText="1"/>
    </xf>
    <xf numFmtId="10" fontId="7" fillId="3" borderId="0" xfId="0" applyNumberFormat="1" applyFont="1" applyFill="1"/>
    <xf numFmtId="10" fontId="7" fillId="0" borderId="0" xfId="0" applyNumberFormat="1" applyFont="1"/>
    <xf numFmtId="165" fontId="2" fillId="4" borderId="0" xfId="0" applyNumberFormat="1" applyFont="1" applyFill="1"/>
    <xf numFmtId="0" fontId="10" fillId="0" borderId="0" xfId="0" applyFont="1"/>
    <xf numFmtId="1" fontId="7" fillId="0" borderId="0" xfId="0" applyNumberFormat="1" applyFont="1"/>
    <xf numFmtId="43" fontId="7" fillId="3" borderId="0" xfId="0" applyNumberFormat="1" applyFont="1" applyFill="1"/>
    <xf numFmtId="43" fontId="7" fillId="0" borderId="0" xfId="0" applyNumberFormat="1" applyFont="1"/>
    <xf numFmtId="0" fontId="11" fillId="0" borderId="0" xfId="0" applyFont="1"/>
    <xf numFmtId="43" fontId="9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74083341904375E-2"/>
          <c:y val="3.3436962686357173E-2"/>
          <c:w val="0.90592188562479992"/>
          <c:h val="0.89110575147023086"/>
        </c:manualLayout>
      </c:layout>
      <c:areaChart>
        <c:grouping val="stacked"/>
        <c:varyColors val="0"/>
        <c:ser>
          <c:idx val="3"/>
          <c:order val="0"/>
          <c:tx>
            <c:strRef>
              <c:f>'Results Summary'!$B$2</c:f>
              <c:strCache>
                <c:ptCount val="1"/>
                <c:pt idx="0">
                  <c:v>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Summary'!$B$3:$B$22</c:f>
              <c:numCache>
                <c:formatCode>_-* #,##0_-;\-* #,##0_-;_-* "-"??_-;_-@_-</c:formatCode>
                <c:ptCount val="20"/>
                <c:pt idx="0">
                  <c:v>1770.3134153179201</c:v>
                </c:pt>
                <c:pt idx="1">
                  <c:v>1972.37281783296</c:v>
                </c:pt>
                <c:pt idx="2">
                  <c:v>1981.72766414016</c:v>
                </c:pt>
                <c:pt idx="3">
                  <c:v>1429.0908891035999</c:v>
                </c:pt>
                <c:pt idx="4">
                  <c:v>978.25534428456001</c:v>
                </c:pt>
                <c:pt idx="5">
                  <c:v>465.99582416904002</c:v>
                </c:pt>
                <c:pt idx="6">
                  <c:v>451.87639202039998</c:v>
                </c:pt>
                <c:pt idx="7">
                  <c:v>446.33702582879999</c:v>
                </c:pt>
                <c:pt idx="8">
                  <c:v>451.41213223583998</c:v>
                </c:pt>
                <c:pt idx="9">
                  <c:v>438.35413656240002</c:v>
                </c:pt>
                <c:pt idx="10">
                  <c:v>416.40106158743998</c:v>
                </c:pt>
                <c:pt idx="11">
                  <c:v>388.72512295055998</c:v>
                </c:pt>
                <c:pt idx="12">
                  <c:v>374.47015054584</c:v>
                </c:pt>
                <c:pt idx="13">
                  <c:v>104.27048280696</c:v>
                </c:pt>
                <c:pt idx="14">
                  <c:v>22.351190171759999</c:v>
                </c:pt>
                <c:pt idx="15">
                  <c:v>49.942238459280098</c:v>
                </c:pt>
                <c:pt idx="16">
                  <c:v>50.933847892080102</c:v>
                </c:pt>
                <c:pt idx="17">
                  <c:v>51.367096494720101</c:v>
                </c:pt>
                <c:pt idx="18">
                  <c:v>47.476778399040199</c:v>
                </c:pt>
                <c:pt idx="19">
                  <c:v>24.812583241680201</c:v>
                </c:pt>
              </c:numCache>
            </c:numRef>
          </c:val>
        </c:ser>
        <c:ser>
          <c:idx val="0"/>
          <c:order val="1"/>
          <c:tx>
            <c:strRef>
              <c:f>'Results Summary'!$C$2</c:f>
              <c:strCache>
                <c:ptCount val="1"/>
                <c:pt idx="0">
                  <c:v>2P undeveloped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542.29635375744101</c:v>
                </c:pt>
                <c:pt idx="4">
                  <c:v>984.26980503912102</c:v>
                </c:pt>
                <c:pt idx="5">
                  <c:v>1486.2674173348801</c:v>
                </c:pt>
                <c:pt idx="6">
                  <c:v>1486.32389009352</c:v>
                </c:pt>
                <c:pt idx="7">
                  <c:v>1486.4242992288</c:v>
                </c:pt>
                <c:pt idx="8">
                  <c:v>1489.4319470462401</c:v>
                </c:pt>
                <c:pt idx="9">
                  <c:v>1502.84800337976</c:v>
                </c:pt>
                <c:pt idx="10">
                  <c:v>1524.7522425612001</c:v>
                </c:pt>
                <c:pt idx="11">
                  <c:v>1500.8573295768001</c:v>
                </c:pt>
                <c:pt idx="12">
                  <c:v>1494.2005499100001</c:v>
                </c:pt>
                <c:pt idx="13">
                  <c:v>1509.86838539016</c:v>
                </c:pt>
                <c:pt idx="14">
                  <c:v>1595.60097416952</c:v>
                </c:pt>
                <c:pt idx="15">
                  <c:v>1561.1217875916</c:v>
                </c:pt>
                <c:pt idx="16">
                  <c:v>1496.69449151496</c:v>
                </c:pt>
                <c:pt idx="17">
                  <c:v>1494.0145254556801</c:v>
                </c:pt>
                <c:pt idx="18">
                  <c:v>1494.3452848744801</c:v>
                </c:pt>
                <c:pt idx="19">
                  <c:v>1493.40385209384</c:v>
                </c:pt>
              </c:numCache>
            </c:numRef>
          </c:val>
        </c:ser>
        <c:ser>
          <c:idx val="2"/>
          <c:order val="2"/>
          <c:tx>
            <c:strRef>
              <c:f>'Results Summary'!$D$2</c:f>
              <c:strCache>
                <c:ptCount val="1"/>
                <c:pt idx="0">
                  <c:v>2C3P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13.61284885872</c:v>
                </c:pt>
                <c:pt idx="5">
                  <c:v>16.539937336320001</c:v>
                </c:pt>
                <c:pt idx="6">
                  <c:v>29.210228000399901</c:v>
                </c:pt>
                <c:pt idx="7">
                  <c:v>40.538838754079798</c:v>
                </c:pt>
                <c:pt idx="8">
                  <c:v>40.9810932268798</c:v>
                </c:pt>
                <c:pt idx="9">
                  <c:v>41.652598682639798</c:v>
                </c:pt>
                <c:pt idx="10">
                  <c:v>36.382696512959797</c:v>
                </c:pt>
                <c:pt idx="11">
                  <c:v>61.270939630799703</c:v>
                </c:pt>
                <c:pt idx="12">
                  <c:v>80.557917849119605</c:v>
                </c:pt>
                <c:pt idx="13">
                  <c:v>339.94395062784002</c:v>
                </c:pt>
                <c:pt idx="14">
                  <c:v>344.00217094703999</c:v>
                </c:pt>
                <c:pt idx="15">
                  <c:v>267.64798386671998</c:v>
                </c:pt>
                <c:pt idx="16">
                  <c:v>189.80660656632</c:v>
                </c:pt>
                <c:pt idx="17">
                  <c:v>188.57490826439999</c:v>
                </c:pt>
                <c:pt idx="18">
                  <c:v>189.67320911328</c:v>
                </c:pt>
                <c:pt idx="19">
                  <c:v>201.19848964223999</c:v>
                </c:pt>
              </c:numCache>
            </c:numRef>
          </c:val>
        </c:ser>
        <c:ser>
          <c:idx val="5"/>
          <c:order val="3"/>
          <c:tx>
            <c:strRef>
              <c:f>'Results Summary'!$E$2</c:f>
              <c:strCache>
                <c:ptCount val="1"/>
                <c:pt idx="0">
                  <c:v>PR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4.7141384469599998</c:v>
                </c:pt>
                <c:pt idx="11">
                  <c:v>35.826984767520003</c:v>
                </c:pt>
                <c:pt idx="12">
                  <c:v>47.392221052559997</c:v>
                </c:pt>
                <c:pt idx="13">
                  <c:v>48.097144879440002</c:v>
                </c:pt>
                <c:pt idx="14">
                  <c:v>51.483211011119998</c:v>
                </c:pt>
                <c:pt idx="15">
                  <c:v>144.75679583615999</c:v>
                </c:pt>
                <c:pt idx="16">
                  <c:v>304.69542610872003</c:v>
                </c:pt>
                <c:pt idx="17">
                  <c:v>317.96878291007999</c:v>
                </c:pt>
                <c:pt idx="18">
                  <c:v>334.72456212959997</c:v>
                </c:pt>
                <c:pt idx="19">
                  <c:v>358.61983215959998</c:v>
                </c:pt>
              </c:numCache>
            </c:numRef>
          </c:val>
        </c:ser>
        <c:ser>
          <c:idx val="4"/>
          <c:order val="4"/>
          <c:tx>
            <c:strRef>
              <c:f>'Results Summary'!$F$2</c:f>
              <c:strCache>
                <c:ptCount val="1"/>
                <c:pt idx="0">
                  <c:v>Shortfall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val>
            <c:numRef>
              <c:f>'Results Summary'!$F$3:$F$22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1.7212379999999999E-2</c:v>
                </c:pt>
                <c:pt idx="7">
                  <c:v>0.11294046000000001</c:v>
                </c:pt>
                <c:pt idx="8">
                  <c:v>0.15496557999999999</c:v>
                </c:pt>
                <c:pt idx="9">
                  <c:v>0.24013077999999999</c:v>
                </c:pt>
                <c:pt idx="10">
                  <c:v>0.32191188999999998</c:v>
                </c:pt>
                <c:pt idx="11">
                  <c:v>0.43403830999999998</c:v>
                </c:pt>
                <c:pt idx="12">
                  <c:v>0.47391026000000003</c:v>
                </c:pt>
                <c:pt idx="13">
                  <c:v>1.0869903000000001</c:v>
                </c:pt>
                <c:pt idx="14">
                  <c:v>1.6820688100000001</c:v>
                </c:pt>
                <c:pt idx="15">
                  <c:v>2.40733569</c:v>
                </c:pt>
                <c:pt idx="16">
                  <c:v>3.2190877499999999</c:v>
                </c:pt>
                <c:pt idx="17">
                  <c:v>4.5057082599999996</c:v>
                </c:pt>
                <c:pt idx="18">
                  <c:v>12.427935400000001</c:v>
                </c:pt>
                <c:pt idx="19">
                  <c:v>23.077655230000001</c:v>
                </c:pt>
              </c:numCache>
            </c:numRef>
          </c:val>
        </c:ser>
        <c:ser>
          <c:idx val="6"/>
          <c:order val="5"/>
          <c:tx>
            <c:strRef>
              <c:f>'Results Summary'!$G$2</c:f>
              <c:strCache>
                <c:ptCount val="1"/>
                <c:pt idx="0">
                  <c:v>Net Storage Withdrawal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val>
            <c:numRef>
              <c:f>'Results Summary'!$G$3:$G$22</c:f>
              <c:numCache>
                <c:formatCode>_-* #,##0_-;\-* #,##0_-;_-* "-"??_-;_-@_-</c:formatCode>
                <c:ptCount val="20"/>
                <c:pt idx="0">
                  <c:v>20.234480699999999</c:v>
                </c:pt>
                <c:pt idx="1">
                  <c:v>14.3609949</c:v>
                </c:pt>
                <c:pt idx="2">
                  <c:v>6.8554912999999997</c:v>
                </c:pt>
                <c:pt idx="3">
                  <c:v>1.5196352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-0.35710720000000001</c:v>
                </c:pt>
                <c:pt idx="8">
                  <c:v>1.7901699999999899E-2</c:v>
                </c:pt>
                <c:pt idx="9">
                  <c:v>6.2003000000005999E-3</c:v>
                </c:pt>
                <c:pt idx="10">
                  <c:v>5.5893000000000199E-2</c:v>
                </c:pt>
                <c:pt idx="11">
                  <c:v>-0.33005879999999999</c:v>
                </c:pt>
                <c:pt idx="12">
                  <c:v>-0.23905950000000001</c:v>
                </c:pt>
                <c:pt idx="13">
                  <c:v>0.115496</c:v>
                </c:pt>
                <c:pt idx="14">
                  <c:v>0.4436967</c:v>
                </c:pt>
                <c:pt idx="15">
                  <c:v>0.2170377</c:v>
                </c:pt>
                <c:pt idx="16">
                  <c:v>-0.02</c:v>
                </c:pt>
                <c:pt idx="17">
                  <c:v>-0.54033029999999904</c:v>
                </c:pt>
                <c:pt idx="18">
                  <c:v>-0.16888590000000001</c:v>
                </c:pt>
                <c:pt idx="19">
                  <c:v>-0.34078360000000102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8588944"/>
        <c:axId val="353431504"/>
      </c:areaChart>
      <c:lineChart>
        <c:grouping val="standard"/>
        <c:varyColors val="0"/>
        <c:ser>
          <c:idx val="8"/>
          <c:order val="6"/>
          <c:tx>
            <c:strRef>
              <c:f>'Results Summary'!$H$2</c:f>
              <c:strCache>
                <c:ptCount val="1"/>
                <c:pt idx="0">
                  <c:v>Demand</c:v>
                </c:pt>
              </c:strCache>
            </c:strRef>
          </c:tx>
          <c:spPr>
            <a:ln w="31750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Summary'!$H$3:$H$22</c:f>
              <c:numCache>
                <c:formatCode>_-* #,##0_-;\-* #,##0_-;_-* "-"??_-;_-@_-</c:formatCode>
                <c:ptCount val="20"/>
                <c:pt idx="0">
                  <c:v>1789.9778958899999</c:v>
                </c:pt>
                <c:pt idx="1">
                  <c:v>1986.73381277</c:v>
                </c:pt>
                <c:pt idx="2">
                  <c:v>1988.58362259</c:v>
                </c:pt>
                <c:pt idx="3">
                  <c:v>1972.90687809</c:v>
                </c:pt>
                <c:pt idx="4">
                  <c:v>1976.1379982000001</c:v>
                </c:pt>
                <c:pt idx="5">
                  <c:v>1968.80317889</c:v>
                </c:pt>
                <c:pt idx="6">
                  <c:v>1967.42772253</c:v>
                </c:pt>
                <c:pt idx="7">
                  <c:v>1973.05599708</c:v>
                </c:pt>
                <c:pt idx="8">
                  <c:v>1981.9980396999999</c:v>
                </c:pt>
                <c:pt idx="9">
                  <c:v>1983.1010696999999</c:v>
                </c:pt>
                <c:pt idx="10">
                  <c:v>1982.6279440000001</c:v>
                </c:pt>
                <c:pt idx="11">
                  <c:v>1986.78435646</c:v>
                </c:pt>
                <c:pt idx="12">
                  <c:v>1996.9556901200001</c:v>
                </c:pt>
                <c:pt idx="13">
                  <c:v>2003.3824500999999</c:v>
                </c:pt>
                <c:pt idx="14">
                  <c:v>2015.56331183</c:v>
                </c:pt>
                <c:pt idx="15">
                  <c:v>2026.09317908</c:v>
                </c:pt>
                <c:pt idx="16">
                  <c:v>2045.32945978</c:v>
                </c:pt>
                <c:pt idx="17">
                  <c:v>2055.9631238400002</c:v>
                </c:pt>
                <c:pt idx="18">
                  <c:v>2078.4425036500002</c:v>
                </c:pt>
                <c:pt idx="19">
                  <c:v>2101.3055761000001</c:v>
                </c:pt>
              </c:numCache>
            </c:numRef>
          </c:val>
          <c:smooth val="0"/>
        </c:ser>
        <c:ser>
          <c:idx val="1"/>
          <c:order val="7"/>
          <c:tx>
            <c:strRef>
              <c:f>'Results Summary'!$I$2</c:f>
              <c:strCache>
                <c:ptCount val="1"/>
                <c:pt idx="0">
                  <c:v>Total Contracts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Summary'!$I$3:$I$22</c:f>
              <c:numCache>
                <c:formatCode>_-* #,##0_-;\-* #,##0_-;_-* "-"??_-;_-@_-</c:formatCode>
                <c:ptCount val="20"/>
                <c:pt idx="0">
                  <c:v>1776.7813267915162</c:v>
                </c:pt>
                <c:pt idx="1">
                  <c:v>1874.3705278142156</c:v>
                </c:pt>
                <c:pt idx="2">
                  <c:v>1727.9972138506887</c:v>
                </c:pt>
                <c:pt idx="3">
                  <c:v>1746.9671408102895</c:v>
                </c:pt>
                <c:pt idx="4">
                  <c:v>1707.6427378646022</c:v>
                </c:pt>
                <c:pt idx="5">
                  <c:v>1621.9769142656462</c:v>
                </c:pt>
                <c:pt idx="6">
                  <c:v>1586.1263064166201</c:v>
                </c:pt>
                <c:pt idx="7">
                  <c:v>1533.1256515314672</c:v>
                </c:pt>
                <c:pt idx="8">
                  <c:v>1517.776877116773</c:v>
                </c:pt>
                <c:pt idx="9">
                  <c:v>1474.135694843528</c:v>
                </c:pt>
                <c:pt idx="10">
                  <c:v>1466.0126822720861</c:v>
                </c:pt>
                <c:pt idx="11">
                  <c:v>1443.8171632279741</c:v>
                </c:pt>
                <c:pt idx="12">
                  <c:v>1429.6454686006091</c:v>
                </c:pt>
                <c:pt idx="13">
                  <c:v>1425.7884744046132</c:v>
                </c:pt>
                <c:pt idx="14">
                  <c:v>1403.5475227768093</c:v>
                </c:pt>
                <c:pt idx="15">
                  <c:v>1420.3487145420625</c:v>
                </c:pt>
                <c:pt idx="16">
                  <c:v>1438.3135771784071</c:v>
                </c:pt>
                <c:pt idx="17">
                  <c:v>1434.4672806740032</c:v>
                </c:pt>
                <c:pt idx="18">
                  <c:v>1434.4529363477641</c:v>
                </c:pt>
                <c:pt idx="19">
                  <c:v>1434.0321548748889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58588944"/>
        <c:axId val="353431504"/>
      </c:lineChart>
      <c:catAx>
        <c:axId val="3585889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3431504"/>
        <c:crosses val="autoZero"/>
        <c:auto val="1"/>
        <c:lblAlgn val="ctr"/>
        <c:lblOffset val="100"/>
        <c:noMultiLvlLbl val="0"/>
      </c:catAx>
      <c:valAx>
        <c:axId val="35343150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858894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3"/>
          <c:order val="0"/>
          <c:tx>
            <c:strRef>
              <c:f>'Potential shortfalls'!$B$2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shortfalls'!$B$3:$B$22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1.24E-3</c:v>
                </c:pt>
                <c:pt idx="13">
                  <c:v>5.8900000000000003E-3</c:v>
                </c:pt>
                <c:pt idx="14">
                  <c:v>8.3589990000000003E-2</c:v>
                </c:pt>
                <c:pt idx="15">
                  <c:v>0.26231998000000001</c:v>
                </c:pt>
                <c:pt idx="16">
                  <c:v>0.38597998</c:v>
                </c:pt>
                <c:pt idx="17">
                  <c:v>0.65848998000000003</c:v>
                </c:pt>
                <c:pt idx="18">
                  <c:v>0.88776997999999996</c:v>
                </c:pt>
                <c:pt idx="19">
                  <c:v>1.1243499800000001</c:v>
                </c:pt>
              </c:numCache>
            </c:numRef>
          </c:val>
        </c:ser>
        <c:ser>
          <c:idx val="0"/>
          <c:order val="1"/>
          <c:tx>
            <c:strRef>
              <c:f>'Potential shortfalls'!$C$2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1.7212379999999999E-2</c:v>
                </c:pt>
                <c:pt idx="7">
                  <c:v>0.11294046000000001</c:v>
                </c:pt>
                <c:pt idx="8">
                  <c:v>0.15496557999999999</c:v>
                </c:pt>
                <c:pt idx="9">
                  <c:v>0.24013077999999999</c:v>
                </c:pt>
                <c:pt idx="10">
                  <c:v>0.32191188999999998</c:v>
                </c:pt>
                <c:pt idx="11">
                  <c:v>0.43403830999999998</c:v>
                </c:pt>
                <c:pt idx="12">
                  <c:v>0.47267026000000001</c:v>
                </c:pt>
                <c:pt idx="13">
                  <c:v>1.0811002999999999</c:v>
                </c:pt>
                <c:pt idx="14">
                  <c:v>1.59847882</c:v>
                </c:pt>
                <c:pt idx="15">
                  <c:v>2.14501571</c:v>
                </c:pt>
                <c:pt idx="16">
                  <c:v>2.8331077699999998</c:v>
                </c:pt>
                <c:pt idx="17">
                  <c:v>3.8472182799999999</c:v>
                </c:pt>
                <c:pt idx="18">
                  <c:v>11.540165419999999</c:v>
                </c:pt>
                <c:pt idx="19">
                  <c:v>21.95330525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60373144"/>
        <c:axId val="360373536"/>
      </c:barChart>
      <c:catAx>
        <c:axId val="36037314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0373536"/>
        <c:crosses val="autoZero"/>
        <c:auto val="1"/>
        <c:lblAlgn val="ctr"/>
        <c:lblOffset val="100"/>
        <c:noMultiLvlLbl val="0"/>
      </c:catAx>
      <c:valAx>
        <c:axId val="36037353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PJ/annum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037314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4068681060687412E-2"/>
          <c:y val="3.3436962686357173E-2"/>
          <c:w val="0.93559405751832692"/>
          <c:h val="0.80145568744493667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 Summary'!$A$3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Summary'!$B$3:$U$3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 Summary'!$A$4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Summary'!$B$4:$U$4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5.00000000016</c:v>
                </c:pt>
                <c:pt idx="2">
                  <c:v>4.99999999992</c:v>
                </c:pt>
                <c:pt idx="3">
                  <c:v>5.00000000016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 Summary'!$A$5</c:f>
              <c:strCache>
                <c:ptCount val="1"/>
                <c:pt idx="0">
                  <c:v>Casino Henry Netherby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Summary'!$B$5:$U$5</c:f>
              <c:numCache>
                <c:formatCode>_-* #,##0_-;\-* #,##0_-;_-* "-"??_-;_-@_-</c:formatCode>
                <c:ptCount val="20"/>
                <c:pt idx="0">
                  <c:v>23.119999999920001</c:v>
                </c:pt>
                <c:pt idx="1">
                  <c:v>23.119999999920001</c:v>
                </c:pt>
                <c:pt idx="2">
                  <c:v>23.120000000400001</c:v>
                </c:pt>
                <c:pt idx="3">
                  <c:v>23.119999999920001</c:v>
                </c:pt>
                <c:pt idx="4">
                  <c:v>23.119999999920001</c:v>
                </c:pt>
                <c:pt idx="5">
                  <c:v>23.120000000400001</c:v>
                </c:pt>
                <c:pt idx="6">
                  <c:v>23.120000000640001</c:v>
                </c:pt>
                <c:pt idx="7">
                  <c:v>23.119999998960001</c:v>
                </c:pt>
                <c:pt idx="8">
                  <c:v>5.2999999991999998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 Summary'!$A$6</c:f>
              <c:strCache>
                <c:ptCount val="1"/>
                <c:pt idx="0">
                  <c:v>Cooper Eromanga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Summary'!$B$6:$U$6</c:f>
              <c:numCache>
                <c:formatCode>_-* #,##0_-;\-* #,##0_-;_-* "-"??_-;_-@_-</c:formatCode>
                <c:ptCount val="20"/>
                <c:pt idx="0">
                  <c:v>104.99999999808</c:v>
                </c:pt>
                <c:pt idx="1">
                  <c:v>105</c:v>
                </c:pt>
                <c:pt idx="2">
                  <c:v>105.00000000048</c:v>
                </c:pt>
                <c:pt idx="3">
                  <c:v>105.00000000144</c:v>
                </c:pt>
                <c:pt idx="4">
                  <c:v>101.97706814279999</c:v>
                </c:pt>
                <c:pt idx="5">
                  <c:v>98.518369374720095</c:v>
                </c:pt>
                <c:pt idx="6">
                  <c:v>96.854861764560098</c:v>
                </c:pt>
                <c:pt idx="7">
                  <c:v>97.871340846239903</c:v>
                </c:pt>
                <c:pt idx="8">
                  <c:v>99.942260426400097</c:v>
                </c:pt>
                <c:pt idx="9">
                  <c:v>100.7489907912</c:v>
                </c:pt>
                <c:pt idx="10">
                  <c:v>100.48224758232</c:v>
                </c:pt>
                <c:pt idx="11">
                  <c:v>100.56660442152</c:v>
                </c:pt>
                <c:pt idx="12">
                  <c:v>100.76686757976</c:v>
                </c:pt>
                <c:pt idx="13">
                  <c:v>103.12602504792</c:v>
                </c:pt>
                <c:pt idx="14">
                  <c:v>105</c:v>
                </c:pt>
                <c:pt idx="15">
                  <c:v>104.9999999976</c:v>
                </c:pt>
                <c:pt idx="16">
                  <c:v>105.00000000263999</c:v>
                </c:pt>
                <c:pt idx="17">
                  <c:v>104.99999999976001</c:v>
                </c:pt>
                <c:pt idx="18">
                  <c:v>104.99999999904</c:v>
                </c:pt>
                <c:pt idx="19">
                  <c:v>104.99999999904</c:v>
                </c:pt>
              </c:numCache>
            </c:numRef>
          </c:val>
        </c:ser>
        <c:ser>
          <c:idx val="4"/>
          <c:order val="4"/>
          <c:tx>
            <c:strRef>
              <c:f>'Reserves Fields Summary'!$A$7</c:f>
              <c:strCache>
                <c:ptCount val="1"/>
                <c:pt idx="0">
                  <c:v>GBJV &amp; Turrum &amp; Kipper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Summary'!$B$7:$U$7</c:f>
              <c:numCache>
                <c:formatCode>_-* #,##0_-;\-* #,##0_-;_-* "-"??_-;_-@_-</c:formatCode>
                <c:ptCount val="20"/>
                <c:pt idx="0">
                  <c:v>235.04083560000001</c:v>
                </c:pt>
                <c:pt idx="1">
                  <c:v>233.89164983184</c:v>
                </c:pt>
                <c:pt idx="2">
                  <c:v>219.99999999959999</c:v>
                </c:pt>
                <c:pt idx="3">
                  <c:v>220.00000000175999</c:v>
                </c:pt>
                <c:pt idx="4">
                  <c:v>220.00000000151999</c:v>
                </c:pt>
                <c:pt idx="5">
                  <c:v>219.99999999984001</c:v>
                </c:pt>
                <c:pt idx="6">
                  <c:v>245.92694658216001</c:v>
                </c:pt>
                <c:pt idx="7">
                  <c:v>249.55187370167999</c:v>
                </c:pt>
                <c:pt idx="8">
                  <c:v>269.99999999879998</c:v>
                </c:pt>
                <c:pt idx="9">
                  <c:v>269.99999999736002</c:v>
                </c:pt>
                <c:pt idx="10">
                  <c:v>269.99999999687998</c:v>
                </c:pt>
                <c:pt idx="11">
                  <c:v>269.99999999544002</c:v>
                </c:pt>
                <c:pt idx="12">
                  <c:v>261.09048829272001</c:v>
                </c:pt>
                <c:pt idx="13">
                  <c:v>263.42623475904003</c:v>
                </c:pt>
                <c:pt idx="14">
                  <c:v>265.13403092999999</c:v>
                </c:pt>
                <c:pt idx="15">
                  <c:v>240.51509186231999</c:v>
                </c:pt>
                <c:pt idx="16">
                  <c:v>243.78599972544001</c:v>
                </c:pt>
                <c:pt idx="17">
                  <c:v>246.48579659111999</c:v>
                </c:pt>
                <c:pt idx="18">
                  <c:v>254.77402761720001</c:v>
                </c:pt>
                <c:pt idx="19">
                  <c:v>269.99999999544002</c:v>
                </c:pt>
              </c:numCache>
            </c:numRef>
          </c:val>
        </c:ser>
        <c:ser>
          <c:idx val="5"/>
          <c:order val="5"/>
          <c:tx>
            <c:strRef>
              <c:f>'Reserves Fields Summary'!$A$8</c:f>
              <c:strCache>
                <c:ptCount val="1"/>
                <c:pt idx="0">
                  <c:v>Gippsland - Non GBJV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Summary'!$B$8:$U$8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 Summary'!$A$9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 Summary'!$A$10</c:f>
              <c:strCache>
                <c:ptCount val="1"/>
                <c:pt idx="0">
                  <c:v>Gunnedah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 Summary'!$A$11</c:f>
              <c:strCache>
                <c:ptCount val="1"/>
                <c:pt idx="0">
                  <c:v>Halladale/Black Watch/Speculant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14.90126463312</c:v>
                </c:pt>
                <c:pt idx="3">
                  <c:v>10.95000000288</c:v>
                </c:pt>
                <c:pt idx="4">
                  <c:v>10.95000000264</c:v>
                </c:pt>
                <c:pt idx="5">
                  <c:v>10.950000001919999</c:v>
                </c:pt>
                <c:pt idx="6">
                  <c:v>6.7471500033599998</c:v>
                </c:pt>
                <c:pt idx="7">
                  <c:v>4.1654905324799998</c:v>
                </c:pt>
                <c:pt idx="8">
                  <c:v>5.3193674661600001</c:v>
                </c:pt>
                <c:pt idx="9">
                  <c:v>8.8478427035999996</c:v>
                </c:pt>
                <c:pt idx="10">
                  <c:v>9.1688846683200005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 Summary'!$A$12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Summary'!$B$12:$U$12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18.2499999708002</c:v>
                </c:pt>
                <c:pt idx="4">
                  <c:v>31.586733215519899</c:v>
                </c:pt>
                <c:pt idx="5">
                  <c:v>31.510359740399899</c:v>
                </c:pt>
                <c:pt idx="6">
                  <c:v>32.125407529439897</c:v>
                </c:pt>
                <c:pt idx="7">
                  <c:v>32.0797252161599</c:v>
                </c:pt>
                <c:pt idx="8">
                  <c:v>31.818015037439899</c:v>
                </c:pt>
                <c:pt idx="9">
                  <c:v>32.2516179861599</c:v>
                </c:pt>
                <c:pt idx="10">
                  <c:v>35.333936252399802</c:v>
                </c:pt>
                <c:pt idx="11">
                  <c:v>35.715192366479897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0"/>
          <c:order val="10"/>
          <c:tx>
            <c:strRef>
              <c:f>'Reserves Fields Summary'!$A$13</c:f>
              <c:strCache>
                <c:ptCount val="1"/>
                <c:pt idx="0">
                  <c:v>La Bella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4.7141384469599998</c:v>
                </c:pt>
                <c:pt idx="11">
                  <c:v>35.00727852432</c:v>
                </c:pt>
                <c:pt idx="12">
                  <c:v>46.440745061759998</c:v>
                </c:pt>
                <c:pt idx="13">
                  <c:v>47.125017165839999</c:v>
                </c:pt>
                <c:pt idx="14">
                  <c:v>50.7079869684</c:v>
                </c:pt>
                <c:pt idx="15">
                  <c:v>54.185036425440003</c:v>
                </c:pt>
                <c:pt idx="16">
                  <c:v>59.276412873840002</c:v>
                </c:pt>
                <c:pt idx="17">
                  <c:v>70.136046644879997</c:v>
                </c:pt>
                <c:pt idx="18">
                  <c:v>78.515759789760097</c:v>
                </c:pt>
                <c:pt idx="19">
                  <c:v>86.368701904560098</c:v>
                </c:pt>
              </c:numCache>
            </c:numRef>
          </c:val>
        </c:ser>
        <c:ser>
          <c:idx val="11"/>
          <c:order val="11"/>
          <c:tx>
            <c:strRef>
              <c:f>'Reserves Fields Summary'!$A$14</c:f>
              <c:strCache>
                <c:ptCount val="1"/>
                <c:pt idx="0">
                  <c:v>Longtom &amp; Sole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0.63877563936000004</c:v>
                </c:pt>
                <c:pt idx="14">
                  <c:v>0.72957716760000002</c:v>
                </c:pt>
                <c:pt idx="15">
                  <c:v>27.375</c:v>
                </c:pt>
                <c:pt idx="16">
                  <c:v>27.45</c:v>
                </c:pt>
                <c:pt idx="17">
                  <c:v>27.375</c:v>
                </c:pt>
                <c:pt idx="18">
                  <c:v>22.913647192559999</c:v>
                </c:pt>
                <c:pt idx="19">
                  <c:v>11.248794026400001</c:v>
                </c:pt>
              </c:numCache>
            </c:numRef>
          </c:val>
        </c:ser>
        <c:ser>
          <c:idx val="12"/>
          <c:order val="12"/>
          <c:tx>
            <c:strRef>
              <c:f>'Reserves Fields Summary'!$A$15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Summary'!$B$15:$U$15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9.4217288479200096</c:v>
                </c:pt>
                <c:pt idx="3">
                  <c:v>3.3385479556800002</c:v>
                </c:pt>
                <c:pt idx="4">
                  <c:v>0.47472318287999998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 Summary'!$A$16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Summary'!$B$16:$U$16</c:f>
              <c:numCache>
                <c:formatCode>_-* #,##0_-;\-* #,##0_-;_-* "-"??_-;_-@_-</c:formatCode>
                <c:ptCount val="20"/>
                <c:pt idx="0">
                  <c:v>12.858863676</c:v>
                </c:pt>
                <c:pt idx="1">
                  <c:v>12.8627365212</c:v>
                </c:pt>
                <c:pt idx="2">
                  <c:v>13.028866089359999</c:v>
                </c:pt>
                <c:pt idx="3">
                  <c:v>12.79630110768</c:v>
                </c:pt>
                <c:pt idx="4">
                  <c:v>12.76754480928</c:v>
                </c:pt>
                <c:pt idx="5">
                  <c:v>13.52589632568</c:v>
                </c:pt>
                <c:pt idx="6">
                  <c:v>15.30468145176</c:v>
                </c:pt>
                <c:pt idx="7">
                  <c:v>16.28215423536</c:v>
                </c:pt>
                <c:pt idx="8">
                  <c:v>16.8061076304</c:v>
                </c:pt>
                <c:pt idx="9">
                  <c:v>17.285320294560002</c:v>
                </c:pt>
                <c:pt idx="10">
                  <c:v>17.533785977760001</c:v>
                </c:pt>
                <c:pt idx="11">
                  <c:v>18.158518533599999</c:v>
                </c:pt>
                <c:pt idx="12">
                  <c:v>19.007588684400002</c:v>
                </c:pt>
                <c:pt idx="13">
                  <c:v>20.36031809304</c:v>
                </c:pt>
                <c:pt idx="14">
                  <c:v>21.62161300416</c:v>
                </c:pt>
                <c:pt idx="15">
                  <c:v>22.567238459280102</c:v>
                </c:pt>
                <c:pt idx="16">
                  <c:v>23.483847892080099</c:v>
                </c:pt>
                <c:pt idx="17">
                  <c:v>23.992096494720101</c:v>
                </c:pt>
                <c:pt idx="18">
                  <c:v>24.5631312064802</c:v>
                </c:pt>
                <c:pt idx="19">
                  <c:v>24.812583241680201</c:v>
                </c:pt>
              </c:numCache>
            </c:numRef>
          </c:val>
        </c:ser>
        <c:ser>
          <c:idx val="14"/>
          <c:order val="14"/>
          <c:tx>
            <c:strRef>
              <c:f>'Reserves Fields Summary'!$A$17</c:f>
              <c:strCache>
                <c:ptCount val="1"/>
                <c:pt idx="0">
                  <c:v>Otway Gas Project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Summary'!$B$17:$U$17</c:f>
              <c:numCache>
                <c:formatCode>_-* #,##0_-;\-* #,##0_-;_-* "-"??_-;_-@_-</c:formatCode>
                <c:ptCount val="20"/>
                <c:pt idx="0">
                  <c:v>38.000000011679901</c:v>
                </c:pt>
                <c:pt idx="1">
                  <c:v>38.000000010239901</c:v>
                </c:pt>
                <c:pt idx="2">
                  <c:v>38.000000010959901</c:v>
                </c:pt>
                <c:pt idx="3">
                  <c:v>38.000000010719901</c:v>
                </c:pt>
                <c:pt idx="4">
                  <c:v>38.000000008079901</c:v>
                </c:pt>
                <c:pt idx="5">
                  <c:v>36.481558437359901</c:v>
                </c:pt>
                <c:pt idx="6">
                  <c:v>14.1947522052</c:v>
                </c:pt>
                <c:pt idx="7">
                  <c:v>16.40116651416</c:v>
                </c:pt>
                <c:pt idx="8">
                  <c:v>20.006396714880001</c:v>
                </c:pt>
                <c:pt idx="9">
                  <c:v>23.305982782800001</c:v>
                </c:pt>
                <c:pt idx="10">
                  <c:v>19.21614336216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 Summary'!$A$18</c:f>
              <c:strCache>
                <c:ptCount val="1"/>
                <c:pt idx="0">
                  <c:v>QLD CSG - APLNG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Summary'!$B$18:$U$18</c:f>
              <c:numCache>
                <c:formatCode>_-* #,##0_-;\-* #,##0_-;_-* "-"??_-;_-@_-</c:formatCode>
                <c:ptCount val="20"/>
                <c:pt idx="0">
                  <c:v>484.59432561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552.24499994159999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16"/>
          <c:order val="16"/>
          <c:tx>
            <c:strRef>
              <c:f>'Reserves Fields Summary'!$A$19</c:f>
              <c:strCache>
                <c:ptCount val="1"/>
                <c:pt idx="0">
                  <c:v>QLD CSG - Arrow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Summary'!$B$19:$U$19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22.077352876799999</c:v>
                </c:pt>
                <c:pt idx="10">
                  <c:v>22.875720516720001</c:v>
                </c:pt>
                <c:pt idx="11">
                  <c:v>23.167338103439999</c:v>
                </c:pt>
                <c:pt idx="12">
                  <c:v>23.513487697439999</c:v>
                </c:pt>
                <c:pt idx="13">
                  <c:v>23.397221971680001</c:v>
                </c:pt>
                <c:pt idx="14">
                  <c:v>23.644034059679999</c:v>
                </c:pt>
                <c:pt idx="15">
                  <c:v>24.210949145040001</c:v>
                </c:pt>
                <c:pt idx="16">
                  <c:v>25.310482050719902</c:v>
                </c:pt>
                <c:pt idx="17">
                  <c:v>26.325310154159901</c:v>
                </c:pt>
                <c:pt idx="18">
                  <c:v>26.510699894879899</c:v>
                </c:pt>
                <c:pt idx="19">
                  <c:v>26.425998995039901</c:v>
                </c:pt>
              </c:numCache>
            </c:numRef>
          </c:val>
        </c:ser>
        <c:ser>
          <c:idx val="17"/>
          <c:order val="17"/>
          <c:tx>
            <c:strRef>
              <c:f>'Reserves Fields Summary'!$A$20</c:f>
              <c:strCache>
                <c:ptCount val="1"/>
                <c:pt idx="0">
                  <c:v>QLD CSG - GLNG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Summary'!$B$20:$U$20</c:f>
              <c:numCache>
                <c:formatCode>_-* #,##0_-;\-* #,##0_-;_-* "-"??_-;_-@_-</c:formatCode>
                <c:ptCount val="20"/>
                <c:pt idx="0">
                  <c:v>209.000518867681</c:v>
                </c:pt>
                <c:pt idx="1">
                  <c:v>315.70949778024197</c:v>
                </c:pt>
                <c:pt idx="2">
                  <c:v>317.90408496408202</c:v>
                </c:pt>
                <c:pt idx="3">
                  <c:v>312.03742246584102</c:v>
                </c:pt>
                <c:pt idx="4">
                  <c:v>312.82390365456098</c:v>
                </c:pt>
                <c:pt idx="5">
                  <c:v>311.96680317840202</c:v>
                </c:pt>
                <c:pt idx="6">
                  <c:v>311.90545723896099</c:v>
                </c:pt>
                <c:pt idx="7">
                  <c:v>316.63296590712201</c:v>
                </c:pt>
                <c:pt idx="8">
                  <c:v>317.36704663848201</c:v>
                </c:pt>
                <c:pt idx="9">
                  <c:v>316.80569109576197</c:v>
                </c:pt>
                <c:pt idx="10">
                  <c:v>316.70442486912202</c:v>
                </c:pt>
                <c:pt idx="11">
                  <c:v>316.866975458642</c:v>
                </c:pt>
                <c:pt idx="12">
                  <c:v>317.838111279602</c:v>
                </c:pt>
                <c:pt idx="13">
                  <c:v>316.90967788008197</c:v>
                </c:pt>
                <c:pt idx="14">
                  <c:v>317.29300405680198</c:v>
                </c:pt>
                <c:pt idx="15">
                  <c:v>317.56821192408199</c:v>
                </c:pt>
                <c:pt idx="16">
                  <c:v>318.69956711760199</c:v>
                </c:pt>
                <c:pt idx="17">
                  <c:v>318.16875673944202</c:v>
                </c:pt>
                <c:pt idx="18">
                  <c:v>318.35567559624201</c:v>
                </c:pt>
                <c:pt idx="19">
                  <c:v>317.83987834944202</c:v>
                </c:pt>
              </c:numCache>
            </c:numRef>
          </c:val>
        </c:ser>
        <c:ser>
          <c:idx val="18"/>
          <c:order val="18"/>
          <c:tx>
            <c:strRef>
              <c:f>'Reserves Fields Summary'!$A$21</c:f>
              <c:strCache>
                <c:ptCount val="1"/>
                <c:pt idx="0">
                  <c:v>QLD CSG - Other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Summary'!$B$21:$U$21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10.402500029760001</c:v>
                </c:pt>
                <c:pt idx="4">
                  <c:v>10.418500029600001</c:v>
                </c:pt>
                <c:pt idx="5">
                  <c:v>10.402500029280001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19"/>
          <c:order val="19"/>
          <c:tx>
            <c:strRef>
              <c:f>'Reserves Fields Summary'!$A$22</c:f>
              <c:strCache>
                <c:ptCount val="1"/>
                <c:pt idx="0">
                  <c:v>QLD CSG - QCLNG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Summary'!$B$22:$U$22</c:f>
              <c:numCache>
                <c:formatCode>_-* #,##0_-;\-* #,##0_-;_-* "-"??_-;_-@_-</c:formatCode>
                <c:ptCount val="20"/>
                <c:pt idx="0">
                  <c:v>563.54744374944005</c:v>
                </c:pt>
                <c:pt idx="1">
                  <c:v>589.49289564887999</c:v>
                </c:pt>
                <c:pt idx="2">
                  <c:v>588.86705885592005</c:v>
                </c:pt>
                <c:pt idx="3">
                  <c:v>579.71059375320101</c:v>
                </c:pt>
                <c:pt idx="4">
                  <c:v>581.44168048152005</c:v>
                </c:pt>
                <c:pt idx="5">
                  <c:v>580.14275444520001</c:v>
                </c:pt>
                <c:pt idx="6">
                  <c:v>579.64552535400105</c:v>
                </c:pt>
                <c:pt idx="7">
                  <c:v>579.62660813472098</c:v>
                </c:pt>
                <c:pt idx="8">
                  <c:v>580.63288539960001</c:v>
                </c:pt>
                <c:pt idx="9">
                  <c:v>591.79434144311995</c:v>
                </c:pt>
                <c:pt idx="10">
                  <c:v>591.75316095215999</c:v>
                </c:pt>
                <c:pt idx="11">
                  <c:v>591.69381092880099</c:v>
                </c:pt>
                <c:pt idx="12">
                  <c:v>593.23495096223996</c:v>
                </c:pt>
                <c:pt idx="13">
                  <c:v>591.62184959423996</c:v>
                </c:pt>
                <c:pt idx="14">
                  <c:v>591.57893608224003</c:v>
                </c:pt>
                <c:pt idx="15">
                  <c:v>591.53026252608004</c:v>
                </c:pt>
                <c:pt idx="16">
                  <c:v>593.07044237592004</c:v>
                </c:pt>
                <c:pt idx="17">
                  <c:v>591.43545859128096</c:v>
                </c:pt>
                <c:pt idx="18">
                  <c:v>591.39390941255999</c:v>
                </c:pt>
                <c:pt idx="19">
                  <c:v>591.05297477856095</c:v>
                </c:pt>
              </c:numCache>
            </c:numRef>
          </c:val>
        </c:ser>
        <c:ser>
          <c:idx val="20"/>
          <c:order val="20"/>
          <c:tx>
            <c:strRef>
              <c:f>'Reserves Fields Summary'!$A$23</c:f>
              <c:strCache>
                <c:ptCount val="1"/>
                <c:pt idx="0">
                  <c:v>Surat-Bowen-Denison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Summary'!$B$23:$U$23</c:f>
              <c:numCache>
                <c:formatCode>_-* #,##0_-;\-* #,##0_-;_-* "-"??_-;_-@_-</c:formatCode>
                <c:ptCount val="20"/>
                <c:pt idx="0">
                  <c:v>5.9454277759199998</c:v>
                </c:pt>
                <c:pt idx="1">
                  <c:v>9.0860380696800007</c:v>
                </c:pt>
                <c:pt idx="2">
                  <c:v>29.999660738399999</c:v>
                </c:pt>
                <c:pt idx="3">
                  <c:v>22.136877590400001</c:v>
                </c:pt>
                <c:pt idx="4">
                  <c:v>15.259844683440001</c:v>
                </c:pt>
                <c:pt idx="5">
                  <c:v>16.539937336320001</c:v>
                </c:pt>
                <c:pt idx="6">
                  <c:v>15.538227984000001</c:v>
                </c:pt>
                <c:pt idx="7">
                  <c:v>16.08383872488</c:v>
                </c:pt>
                <c:pt idx="8">
                  <c:v>16.459093197600001</c:v>
                </c:pt>
                <c:pt idx="9">
                  <c:v>17.19759865344</c:v>
                </c:pt>
                <c:pt idx="10">
                  <c:v>11.92769648376</c:v>
                </c:pt>
                <c:pt idx="11">
                  <c:v>12.144952350240001</c:v>
                </c:pt>
                <c:pt idx="12">
                  <c:v>13.041123779519999</c:v>
                </c:pt>
                <c:pt idx="13">
                  <c:v>15.5627158104</c:v>
                </c:pt>
                <c:pt idx="14">
                  <c:v>17.913139958639999</c:v>
                </c:pt>
                <c:pt idx="15">
                  <c:v>20.661407539439999</c:v>
                </c:pt>
                <c:pt idx="16">
                  <c:v>23.684606505120001</c:v>
                </c:pt>
                <c:pt idx="17">
                  <c:v>22.619908206240002</c:v>
                </c:pt>
                <c:pt idx="18">
                  <c:v>23.718209055839999</c:v>
                </c:pt>
                <c:pt idx="19">
                  <c:v>23.9946955584</c:v>
                </c:pt>
              </c:numCache>
            </c:numRef>
          </c:val>
        </c:ser>
        <c:ser>
          <c:idx val="21"/>
          <c:order val="21"/>
          <c:tx>
            <c:strRef>
              <c:f>'Reserves Fields Summary'!$A$24</c:f>
              <c:strCache>
                <c:ptCount val="1"/>
                <c:pt idx="0">
                  <c:v>Unconventional Otway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0.81970624319999996</c:v>
                </c:pt>
                <c:pt idx="12">
                  <c:v>0.9514759908</c:v>
                </c:pt>
                <c:pt idx="13">
                  <c:v>0.97212771360000005</c:v>
                </c:pt>
                <c:pt idx="14">
                  <c:v>0.77522404272000001</c:v>
                </c:pt>
                <c:pt idx="15">
                  <c:v>0.81560784527999997</c:v>
                </c:pt>
                <c:pt idx="16">
                  <c:v>1.63301350944</c:v>
                </c:pt>
                <c:pt idx="17">
                  <c:v>1.3469396740799999</c:v>
                </c:pt>
                <c:pt idx="18">
                  <c:v>1.4347747226400001</c:v>
                </c:pt>
                <c:pt idx="19">
                  <c:v>2.2511302596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0374320"/>
        <c:axId val="360374712"/>
        <c:extLst/>
      </c:areaChart>
      <c:catAx>
        <c:axId val="3603743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0374712"/>
        <c:crosses val="autoZero"/>
        <c:auto val="1"/>
        <c:lblAlgn val="ctr"/>
        <c:lblOffset val="100"/>
        <c:noMultiLvlLbl val="0"/>
      </c:catAx>
      <c:valAx>
        <c:axId val="360374712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0374320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74987863359185369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Fields'!$A$3</c:f>
              <c:strCache>
                <c:ptCount val="1"/>
                <c:pt idx="0">
                  <c:v>Bass_2C3P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Fields'!$A$4</c:f>
              <c:strCache>
                <c:ptCount val="1"/>
                <c:pt idx="0">
                  <c:v>Bass_2P developed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Fields'!$B$4:$U$4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10.783000012800001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Fields'!$A$5</c:f>
              <c:strCache>
                <c:ptCount val="1"/>
                <c:pt idx="0">
                  <c:v>Camden_2P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5.00000000016</c:v>
                </c:pt>
                <c:pt idx="2">
                  <c:v>4.99999999992</c:v>
                </c:pt>
                <c:pt idx="3">
                  <c:v>5.00000000016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Fields'!$A$6</c:f>
              <c:strCache>
                <c:ptCount val="1"/>
                <c:pt idx="0">
                  <c:v>Casino Henry Netherby_2P 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Fields'!$B$6:$U$6</c:f>
              <c:numCache>
                <c:formatCode>_-* #,##0_-;\-* #,##0_-;_-* "-"??_-;_-@_-</c:formatCode>
                <c:ptCount val="20"/>
                <c:pt idx="0">
                  <c:v>23.119999999920001</c:v>
                </c:pt>
                <c:pt idx="1">
                  <c:v>23.119999999920001</c:v>
                </c:pt>
                <c:pt idx="2">
                  <c:v>23.120000000400001</c:v>
                </c:pt>
                <c:pt idx="3">
                  <c:v>23.119999999920001</c:v>
                </c:pt>
                <c:pt idx="4">
                  <c:v>23.119999999920001</c:v>
                </c:pt>
                <c:pt idx="5">
                  <c:v>23.120000000400001</c:v>
                </c:pt>
                <c:pt idx="6">
                  <c:v>23.120000000640001</c:v>
                </c:pt>
                <c:pt idx="7">
                  <c:v>23.119999998960001</c:v>
                </c:pt>
                <c:pt idx="8">
                  <c:v>5.2999999991999998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'Reserves Fields'!$A$7</c:f>
              <c:strCache>
                <c:ptCount val="1"/>
                <c:pt idx="0">
                  <c:v>Cooper Eromanga_2C3P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Fields'!$B$7:$U$7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35.272635972000003</c:v>
                </c:pt>
                <c:pt idx="16">
                  <c:v>105.00000000263999</c:v>
                </c:pt>
                <c:pt idx="17">
                  <c:v>104.99999999976001</c:v>
                </c:pt>
                <c:pt idx="18">
                  <c:v>104.99999999904</c:v>
                </c:pt>
                <c:pt idx="19">
                  <c:v>104.99999999904</c:v>
                </c:pt>
              </c:numCache>
            </c:numRef>
          </c:val>
        </c:ser>
        <c:ser>
          <c:idx val="5"/>
          <c:order val="5"/>
          <c:tx>
            <c:strRef>
              <c:f>'Reserves Fields'!$A$8</c:f>
              <c:strCache>
                <c:ptCount val="1"/>
                <c:pt idx="0">
                  <c:v>Cooper Eromanga_2P developed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Fields'!$B$8:$U$8</c:f>
              <c:numCache>
                <c:formatCode>_-* #,##0_-;\-* #,##0_-;_-* "-"??_-;_-@_-</c:formatCode>
                <c:ptCount val="20"/>
                <c:pt idx="0">
                  <c:v>104.99999999808</c:v>
                </c:pt>
                <c:pt idx="1">
                  <c:v>105</c:v>
                </c:pt>
                <c:pt idx="2">
                  <c:v>105.00000000048</c:v>
                </c:pt>
                <c:pt idx="3">
                  <c:v>105.00000000144</c:v>
                </c:pt>
                <c:pt idx="4">
                  <c:v>101.97706814279999</c:v>
                </c:pt>
                <c:pt idx="5">
                  <c:v>98.518369374720095</c:v>
                </c:pt>
                <c:pt idx="6">
                  <c:v>96.854861764560098</c:v>
                </c:pt>
                <c:pt idx="7">
                  <c:v>97.871340846239903</c:v>
                </c:pt>
                <c:pt idx="8">
                  <c:v>99.942260426400097</c:v>
                </c:pt>
                <c:pt idx="9">
                  <c:v>100.7489907912</c:v>
                </c:pt>
                <c:pt idx="10">
                  <c:v>100.48224758232</c:v>
                </c:pt>
                <c:pt idx="11">
                  <c:v>100.56660442152</c:v>
                </c:pt>
                <c:pt idx="12">
                  <c:v>100.76686757976</c:v>
                </c:pt>
                <c:pt idx="13">
                  <c:v>83.271389074560005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Fields'!$A$9</c:f>
              <c:strCache>
                <c:ptCount val="1"/>
                <c:pt idx="0">
                  <c:v>Cooper Eromanga_2P undeveloped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19.854635973360001</c:v>
                </c:pt>
                <c:pt idx="14">
                  <c:v>105</c:v>
                </c:pt>
                <c:pt idx="15">
                  <c:v>69.727364025599996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Fields'!$A$10</c:f>
              <c:strCache>
                <c:ptCount val="1"/>
                <c:pt idx="0">
                  <c:v>Cooper Eromanga_PR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Fields'!$A$11</c:f>
              <c:strCache>
                <c:ptCount val="1"/>
                <c:pt idx="0">
                  <c:v>GBJV &amp; Turrum &amp; Kipper_2C3P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6.3947940110400001</c:v>
                </c:pt>
                <c:pt idx="13">
                  <c:v>263.42623475904003</c:v>
                </c:pt>
                <c:pt idx="14">
                  <c:v>265.13403092999999</c:v>
                </c:pt>
                <c:pt idx="15">
                  <c:v>150.75894029688001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Fields'!$A$12</c:f>
              <c:strCache>
                <c:ptCount val="1"/>
                <c:pt idx="0">
                  <c:v>GBJV &amp; Turrum &amp; Kipper_2P developed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Fields'!$B$12:$U$12</c:f>
              <c:numCache>
                <c:formatCode>_-* #,##0_-;\-* #,##0_-;_-* "-"??_-;_-@_-</c:formatCode>
                <c:ptCount val="20"/>
                <c:pt idx="0">
                  <c:v>235.04083560000001</c:v>
                </c:pt>
                <c:pt idx="1">
                  <c:v>233.89164983184</c:v>
                </c:pt>
                <c:pt idx="2">
                  <c:v>219.99999999959999</c:v>
                </c:pt>
                <c:pt idx="3">
                  <c:v>220.00000000175999</c:v>
                </c:pt>
                <c:pt idx="4">
                  <c:v>220.00000000151999</c:v>
                </c:pt>
                <c:pt idx="5">
                  <c:v>219.99999999984001</c:v>
                </c:pt>
                <c:pt idx="6">
                  <c:v>245.92694658216001</c:v>
                </c:pt>
                <c:pt idx="7">
                  <c:v>249.55187370167999</c:v>
                </c:pt>
                <c:pt idx="8">
                  <c:v>269.99999999879998</c:v>
                </c:pt>
                <c:pt idx="9">
                  <c:v>269.99999999736002</c:v>
                </c:pt>
                <c:pt idx="10">
                  <c:v>269.99999999687998</c:v>
                </c:pt>
                <c:pt idx="11">
                  <c:v>269.99999999544002</c:v>
                </c:pt>
                <c:pt idx="12">
                  <c:v>254.69569428168001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Fields'!$A$13</c:f>
              <c:strCache>
                <c:ptCount val="1"/>
                <c:pt idx="0">
                  <c:v>GBJV &amp; Turrum &amp; Kipper_PR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89.756151565440007</c:v>
                </c:pt>
                <c:pt idx="16">
                  <c:v>243.78599972544001</c:v>
                </c:pt>
                <c:pt idx="17">
                  <c:v>246.48579659111999</c:v>
                </c:pt>
                <c:pt idx="18">
                  <c:v>254.77402761720001</c:v>
                </c:pt>
                <c:pt idx="19">
                  <c:v>269.99999999544002</c:v>
                </c:pt>
              </c:numCache>
            </c:numRef>
          </c:val>
        </c:ser>
        <c:ser>
          <c:idx val="11"/>
          <c:order val="11"/>
          <c:tx>
            <c:strRef>
              <c:f>'Reserves Fields'!$A$14</c:f>
              <c:strCache>
                <c:ptCount val="1"/>
                <c:pt idx="0">
                  <c:v>Gippsland - Non GBJV_2C3P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Fields'!$A$15</c:f>
              <c:strCache>
                <c:ptCount val="1"/>
                <c:pt idx="0">
                  <c:v>Gippsland - Non GBJV_PR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Fields'!$A$16</c:f>
              <c:strCache>
                <c:ptCount val="1"/>
                <c:pt idx="0">
                  <c:v>Gloucester_2C3P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Fields'!$A$17</c:f>
              <c:strCache>
                <c:ptCount val="1"/>
                <c:pt idx="0">
                  <c:v>Gloucester_2P undeveloped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Fields'!$A$18</c:f>
              <c:strCache>
                <c:ptCount val="1"/>
                <c:pt idx="0">
                  <c:v>Gunnedah_2P undeveloped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Fields'!$B$18:$U$18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6"/>
          <c:order val="16"/>
          <c:tx>
            <c:strRef>
              <c:f>'Reserves Fields'!$A$19</c:f>
              <c:strCache>
                <c:ptCount val="1"/>
                <c:pt idx="0">
                  <c:v>Gunnedah_PR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Fields'!$B$19:$U$19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7"/>
          <c:order val="17"/>
          <c:tx>
            <c:strRef>
              <c:f>'Reserves Fields'!$A$20</c:f>
              <c:strCache>
                <c:ptCount val="1"/>
                <c:pt idx="0">
                  <c:v>Halladale/Black Watch/Speculant_2P developed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14.90126463312</c:v>
                </c:pt>
                <c:pt idx="3">
                  <c:v>10.95000000288</c:v>
                </c:pt>
                <c:pt idx="4">
                  <c:v>10.95000000264</c:v>
                </c:pt>
                <c:pt idx="5">
                  <c:v>10.950000001919999</c:v>
                </c:pt>
                <c:pt idx="6">
                  <c:v>6.7471500033599998</c:v>
                </c:pt>
                <c:pt idx="7">
                  <c:v>4.1654905324799998</c:v>
                </c:pt>
                <c:pt idx="8">
                  <c:v>5.3193674661600001</c:v>
                </c:pt>
                <c:pt idx="9">
                  <c:v>8.8478427035999996</c:v>
                </c:pt>
                <c:pt idx="10">
                  <c:v>9.1688846683200005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8"/>
          <c:order val="18"/>
          <c:tx>
            <c:strRef>
              <c:f>'Reserves Fields'!$A$21</c:f>
              <c:strCache>
                <c:ptCount val="1"/>
                <c:pt idx="0">
                  <c:v>Ironbark_2C3P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Fields'!$B$21:$U$21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24.6709872513599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9"/>
          <c:order val="19"/>
          <c:tx>
            <c:strRef>
              <c:f>'Reserves Fields'!$A$22</c:f>
              <c:strCache>
                <c:ptCount val="1"/>
                <c:pt idx="0">
                  <c:v>Ironbark_2P undeveloped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Fields'!$B$22:$U$22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18.2499999708002</c:v>
                </c:pt>
                <c:pt idx="4">
                  <c:v>31.586733215519899</c:v>
                </c:pt>
                <c:pt idx="5">
                  <c:v>31.510359740399899</c:v>
                </c:pt>
                <c:pt idx="6">
                  <c:v>32.125407529439897</c:v>
                </c:pt>
                <c:pt idx="7">
                  <c:v>32.0797252161599</c:v>
                </c:pt>
                <c:pt idx="8">
                  <c:v>31.818015037439899</c:v>
                </c:pt>
                <c:pt idx="9">
                  <c:v>32.2516179861599</c:v>
                </c:pt>
                <c:pt idx="10">
                  <c:v>35.333936252399802</c:v>
                </c:pt>
                <c:pt idx="11">
                  <c:v>11.04420511512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0"/>
          <c:order val="20"/>
          <c:tx>
            <c:strRef>
              <c:f>'Reserves Fields'!$A$23</c:f>
              <c:strCache>
                <c:ptCount val="1"/>
                <c:pt idx="0">
                  <c:v>La Bella_PR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4.7141384469599998</c:v>
                </c:pt>
                <c:pt idx="11">
                  <c:v>35.00727852432</c:v>
                </c:pt>
                <c:pt idx="12">
                  <c:v>46.440745061759998</c:v>
                </c:pt>
                <c:pt idx="13">
                  <c:v>47.125017165839999</c:v>
                </c:pt>
                <c:pt idx="14">
                  <c:v>50.7079869684</c:v>
                </c:pt>
                <c:pt idx="15">
                  <c:v>54.185036425440003</c:v>
                </c:pt>
                <c:pt idx="16">
                  <c:v>59.276412873840002</c:v>
                </c:pt>
                <c:pt idx="17">
                  <c:v>70.136046644879997</c:v>
                </c:pt>
                <c:pt idx="18">
                  <c:v>78.515759789760097</c:v>
                </c:pt>
                <c:pt idx="19">
                  <c:v>86.368701904560098</c:v>
                </c:pt>
              </c:numCache>
            </c:numRef>
          </c:val>
        </c:ser>
        <c:ser>
          <c:idx val="21"/>
          <c:order val="21"/>
          <c:tx>
            <c:strRef>
              <c:f>'Reserves Fields'!$A$24</c:f>
              <c:strCache>
                <c:ptCount val="1"/>
                <c:pt idx="0">
                  <c:v>Longtom &amp; Sole_2C3P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11.248794026400001</c:v>
                </c:pt>
              </c:numCache>
            </c:numRef>
          </c:val>
        </c:ser>
        <c:ser>
          <c:idx val="22"/>
          <c:order val="22"/>
          <c:tx>
            <c:strRef>
              <c:f>'Reserves Fields'!$A$25</c:f>
              <c:strCache>
                <c:ptCount val="1"/>
                <c:pt idx="0">
                  <c:v>Longtom &amp; Sole_2P developed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0.63877563936000004</c:v>
                </c:pt>
                <c:pt idx="14">
                  <c:v>0.72957716760000002</c:v>
                </c:pt>
                <c:pt idx="15">
                  <c:v>27.375</c:v>
                </c:pt>
                <c:pt idx="16">
                  <c:v>27.45</c:v>
                </c:pt>
                <c:pt idx="17">
                  <c:v>27.375</c:v>
                </c:pt>
                <c:pt idx="18">
                  <c:v>22.913647192559999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Fields'!$A$26</c:f>
              <c:strCache>
                <c:ptCount val="1"/>
                <c:pt idx="0">
                  <c:v>Longtom &amp; Sole_2P undeveloped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Fields'!$B$26:$U$26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4"/>
          <c:order val="24"/>
          <c:tx>
            <c:strRef>
              <c:f>'Reserves Fields'!$A$27</c:f>
              <c:strCache>
                <c:ptCount val="1"/>
                <c:pt idx="0">
                  <c:v>Longtom &amp; Sole_PR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Fields'!$A$28</c:f>
              <c:strCache>
                <c:ptCount val="1"/>
                <c:pt idx="0">
                  <c:v>Minerva_2P developed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Fields'!$B$28:$U$28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9.4217288479200096</c:v>
                </c:pt>
                <c:pt idx="3">
                  <c:v>3.3385479556800002</c:v>
                </c:pt>
                <c:pt idx="4">
                  <c:v>0.47472318287999998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6"/>
          <c:order val="26"/>
          <c:tx>
            <c:strRef>
              <c:f>'Reserves Fields'!$A$29</c:f>
              <c:strCache>
                <c:ptCount val="1"/>
                <c:pt idx="0">
                  <c:v>Moranbah_2C3P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Fields'!$B$29:$U$29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7"/>
          <c:order val="27"/>
          <c:tx>
            <c:strRef>
              <c:f>'Reserves Fields'!$A$30</c:f>
              <c:strCache>
                <c:ptCount val="1"/>
                <c:pt idx="0">
                  <c:v>Moranbah_2P developed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Fields'!$B$30:$U$30</c:f>
              <c:numCache>
                <c:formatCode>_-* #,##0_-;\-* #,##0_-;_-* "-"??_-;_-@_-</c:formatCode>
                <c:ptCount val="20"/>
                <c:pt idx="0">
                  <c:v>12.858863676</c:v>
                </c:pt>
                <c:pt idx="1">
                  <c:v>12.8627365212</c:v>
                </c:pt>
                <c:pt idx="2">
                  <c:v>13.028866089359999</c:v>
                </c:pt>
                <c:pt idx="3">
                  <c:v>12.79630110768</c:v>
                </c:pt>
                <c:pt idx="4">
                  <c:v>12.76754480928</c:v>
                </c:pt>
                <c:pt idx="5">
                  <c:v>13.52589632568</c:v>
                </c:pt>
                <c:pt idx="6">
                  <c:v>15.30468145176</c:v>
                </c:pt>
                <c:pt idx="7">
                  <c:v>16.28215423536</c:v>
                </c:pt>
                <c:pt idx="8">
                  <c:v>16.8061076304</c:v>
                </c:pt>
                <c:pt idx="9">
                  <c:v>17.285320294560002</c:v>
                </c:pt>
                <c:pt idx="10">
                  <c:v>17.533785977760001</c:v>
                </c:pt>
                <c:pt idx="11">
                  <c:v>18.158518533599999</c:v>
                </c:pt>
                <c:pt idx="12">
                  <c:v>19.007588684400002</c:v>
                </c:pt>
                <c:pt idx="13">
                  <c:v>20.36031809304</c:v>
                </c:pt>
                <c:pt idx="14">
                  <c:v>21.62161300416</c:v>
                </c:pt>
                <c:pt idx="15">
                  <c:v>22.567238459280102</c:v>
                </c:pt>
                <c:pt idx="16">
                  <c:v>23.483847892080099</c:v>
                </c:pt>
                <c:pt idx="17">
                  <c:v>23.992096494720101</c:v>
                </c:pt>
                <c:pt idx="18">
                  <c:v>24.5631312064802</c:v>
                </c:pt>
                <c:pt idx="19">
                  <c:v>24.812583241680201</c:v>
                </c:pt>
              </c:numCache>
            </c:numRef>
          </c:val>
        </c:ser>
        <c:ser>
          <c:idx val="28"/>
          <c:order val="28"/>
          <c:tx>
            <c:strRef>
              <c:f>'Reserves Fields'!$A$31</c:f>
              <c:strCache>
                <c:ptCount val="1"/>
                <c:pt idx="0">
                  <c:v>Moranbah_2P undeveloped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Fields'!$A$32</c:f>
              <c:strCache>
                <c:ptCount val="1"/>
                <c:pt idx="0">
                  <c:v>Otway Gas Project_2P developed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Fields'!$B$32:$U$32</c:f>
              <c:numCache>
                <c:formatCode>_-* #,##0_-;\-* #,##0_-;_-* "-"??_-;_-@_-</c:formatCode>
                <c:ptCount val="20"/>
                <c:pt idx="0">
                  <c:v>38.000000011679901</c:v>
                </c:pt>
                <c:pt idx="1">
                  <c:v>38.000000010239901</c:v>
                </c:pt>
                <c:pt idx="2">
                  <c:v>38.000000010959901</c:v>
                </c:pt>
                <c:pt idx="3">
                  <c:v>38.000000010719901</c:v>
                </c:pt>
                <c:pt idx="4">
                  <c:v>38.000000008079901</c:v>
                </c:pt>
                <c:pt idx="5">
                  <c:v>36.481558437359901</c:v>
                </c:pt>
                <c:pt idx="6">
                  <c:v>14.1947522052</c:v>
                </c:pt>
                <c:pt idx="7">
                  <c:v>16.40116651416</c:v>
                </c:pt>
                <c:pt idx="8">
                  <c:v>20.006396714880001</c:v>
                </c:pt>
                <c:pt idx="9">
                  <c:v>23.305982782800001</c:v>
                </c:pt>
                <c:pt idx="10">
                  <c:v>19.21614336216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0"/>
          <c:order val="30"/>
          <c:tx>
            <c:strRef>
              <c:f>'Reserves Fields'!$A$33</c:f>
              <c:strCache>
                <c:ptCount val="1"/>
                <c:pt idx="0">
                  <c:v>QLD CSG - APLNG_2C3P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Fields'!$B$33:$U$33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1"/>
          <c:order val="31"/>
          <c:tx>
            <c:strRef>
              <c:f>'Reserves Fields'!$A$34</c:f>
              <c:strCache>
                <c:ptCount val="1"/>
                <c:pt idx="0">
                  <c:v>QLD CSG - APLNG_2P developed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Fields'!$B$34:$U$34</c:f>
              <c:numCache>
                <c:formatCode>_-* #,##0_-;\-* #,##0_-;_-* "-"??_-;_-@_-</c:formatCode>
                <c:ptCount val="20"/>
                <c:pt idx="0">
                  <c:v>484.59432561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280.46567430336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Fields'!$A$35</c:f>
              <c:strCache>
                <c:ptCount val="1"/>
                <c:pt idx="0">
                  <c:v>QLD CSG - APLNG_2P undeveloped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271.77932563823998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33"/>
          <c:order val="33"/>
          <c:tx>
            <c:strRef>
              <c:f>'Reserves Fields'!$A$36</c:f>
              <c:strCache>
                <c:ptCount val="1"/>
                <c:pt idx="0">
                  <c:v>QLD CSG - Arrow_2C3P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Fields'!$B$36:$U$36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4"/>
          <c:order val="34"/>
          <c:tx>
            <c:strRef>
              <c:f>'Reserves Fields'!$A$37</c:f>
              <c:strCache>
                <c:ptCount val="1"/>
                <c:pt idx="0">
                  <c:v>QLD CSG - Arrow_2P developed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Fields'!$B$37:$U$37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18.16599999288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5"/>
          <c:order val="35"/>
          <c:tx>
            <c:strRef>
              <c:f>'Reserves Fields'!$A$38</c:f>
              <c:strCache>
                <c:ptCount val="1"/>
                <c:pt idx="0">
                  <c:v>QLD CSG - Arrow_2P undeveloped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Fields'!$B$38:$U$38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3.9113528839199998</c:v>
                </c:pt>
                <c:pt idx="10">
                  <c:v>22.875720516720001</c:v>
                </c:pt>
                <c:pt idx="11">
                  <c:v>23.167338103439999</c:v>
                </c:pt>
                <c:pt idx="12">
                  <c:v>23.513487697439999</c:v>
                </c:pt>
                <c:pt idx="13">
                  <c:v>23.397221971680001</c:v>
                </c:pt>
                <c:pt idx="14">
                  <c:v>23.644034059679999</c:v>
                </c:pt>
                <c:pt idx="15">
                  <c:v>24.210949145040001</c:v>
                </c:pt>
                <c:pt idx="16">
                  <c:v>25.310482050719902</c:v>
                </c:pt>
                <c:pt idx="17">
                  <c:v>26.325310154159901</c:v>
                </c:pt>
                <c:pt idx="18">
                  <c:v>26.510699894879899</c:v>
                </c:pt>
                <c:pt idx="19">
                  <c:v>26.425998995039901</c:v>
                </c:pt>
              </c:numCache>
            </c:numRef>
          </c:val>
        </c:ser>
        <c:ser>
          <c:idx val="36"/>
          <c:order val="36"/>
          <c:tx>
            <c:strRef>
              <c:f>'Reserves Fields'!$A$39</c:f>
              <c:strCache>
                <c:ptCount val="1"/>
                <c:pt idx="0">
                  <c:v>QLD CSG - Arrow_PR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Fields'!$A$40</c:f>
              <c:strCache>
                <c:ptCount val="1"/>
                <c:pt idx="0">
                  <c:v>QLD CSG - GLNG_2C3P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Fields'!$B$40:$U$40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8"/>
          <c:order val="38"/>
          <c:tx>
            <c:strRef>
              <c:f>'Reserves Fields'!$A$41</c:f>
              <c:strCache>
                <c:ptCount val="1"/>
                <c:pt idx="0">
                  <c:v>QLD CSG - GLNG_2P developed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Fields'!$B$41:$U$41</c:f>
              <c:numCache>
                <c:formatCode>_-* #,##0_-;\-* #,##0_-;_-* "-"??_-;_-@_-</c:formatCode>
                <c:ptCount val="20"/>
                <c:pt idx="0">
                  <c:v>209.000518867681</c:v>
                </c:pt>
                <c:pt idx="1">
                  <c:v>315.70949778024197</c:v>
                </c:pt>
                <c:pt idx="2">
                  <c:v>317.90408496408202</c:v>
                </c:pt>
                <c:pt idx="3">
                  <c:v>64.68589849272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9"/>
          <c:order val="39"/>
          <c:tx>
            <c:strRef>
              <c:f>'Reserves Fields'!$A$42</c:f>
              <c:strCache>
                <c:ptCount val="1"/>
                <c:pt idx="0">
                  <c:v>QLD CSG - GLNG_2P undeveloped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247.351523973121</c:v>
                </c:pt>
                <c:pt idx="4">
                  <c:v>312.82390365456098</c:v>
                </c:pt>
                <c:pt idx="5">
                  <c:v>311.96680317840202</c:v>
                </c:pt>
                <c:pt idx="6">
                  <c:v>311.90545723896099</c:v>
                </c:pt>
                <c:pt idx="7">
                  <c:v>316.63296590712201</c:v>
                </c:pt>
                <c:pt idx="8">
                  <c:v>317.36704663848201</c:v>
                </c:pt>
                <c:pt idx="9">
                  <c:v>316.80569109576197</c:v>
                </c:pt>
                <c:pt idx="10">
                  <c:v>316.70442486912202</c:v>
                </c:pt>
                <c:pt idx="11">
                  <c:v>316.866975458642</c:v>
                </c:pt>
                <c:pt idx="12">
                  <c:v>317.838111279602</c:v>
                </c:pt>
                <c:pt idx="13">
                  <c:v>316.90967788008197</c:v>
                </c:pt>
                <c:pt idx="14">
                  <c:v>317.29300405680198</c:v>
                </c:pt>
                <c:pt idx="15">
                  <c:v>317.56821192408199</c:v>
                </c:pt>
                <c:pt idx="16">
                  <c:v>318.69956711760199</c:v>
                </c:pt>
                <c:pt idx="17">
                  <c:v>318.16875673944202</c:v>
                </c:pt>
                <c:pt idx="18">
                  <c:v>318.35567559624201</c:v>
                </c:pt>
                <c:pt idx="19">
                  <c:v>317.83987834944202</c:v>
                </c:pt>
              </c:numCache>
            </c:numRef>
          </c:val>
        </c:ser>
        <c:ser>
          <c:idx val="40"/>
          <c:order val="40"/>
          <c:tx>
            <c:strRef>
              <c:f>'Reserves Fields'!$A$43</c:f>
              <c:strCache>
                <c:ptCount val="1"/>
                <c:pt idx="0">
                  <c:v>QLD CSG - Other_2C3P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Fields'!$B$43:$U$43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1"/>
          <c:order val="41"/>
          <c:tx>
            <c:strRef>
              <c:f>'Reserves Fields'!$A$44</c:f>
              <c:strCache>
                <c:ptCount val="1"/>
                <c:pt idx="0">
                  <c:v>QLD CSG - Other_2P developed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Fields'!$B$44:$U$44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1.6240000080000001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Fields'!$A$45</c:f>
              <c:strCache>
                <c:ptCount val="1"/>
                <c:pt idx="0">
                  <c:v>QLD CSG - Other_2P undeveloped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4.56250000056</c:v>
                </c:pt>
                <c:pt idx="4">
                  <c:v>8.79450002160001</c:v>
                </c:pt>
                <c:pt idx="5">
                  <c:v>10.402500029280001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43"/>
          <c:order val="43"/>
          <c:tx>
            <c:strRef>
              <c:f>'Reserves Fields'!$A$46</c:f>
              <c:strCache>
                <c:ptCount val="1"/>
                <c:pt idx="0">
                  <c:v>QLD CSG - Other_PR</c:v>
                </c:pt>
              </c:strCache>
            </c:strRef>
          </c:tx>
          <c:spPr>
            <a:solidFill>
              <a:schemeClr val="accent2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Fields'!$B$46:$U$46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4"/>
          <c:order val="44"/>
          <c:tx>
            <c:strRef>
              <c:f>'Reserves Fields'!$A$47</c:f>
              <c:strCache>
                <c:ptCount val="1"/>
                <c:pt idx="0">
                  <c:v>QLD CSG - QCLNG_2C3P</c:v>
                </c:pt>
              </c:strCache>
            </c:strRef>
          </c:tx>
          <c:spPr>
            <a:solidFill>
              <a:schemeClr val="accent3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Fields'!$B$47:$U$47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5"/>
          <c:order val="45"/>
          <c:tx>
            <c:strRef>
              <c:f>'Reserves Fields'!$A$48</c:f>
              <c:strCache>
                <c:ptCount val="1"/>
                <c:pt idx="0">
                  <c:v>QLD CSG - QCLNG_2P developed</c:v>
                </c:pt>
              </c:strCache>
            </c:strRef>
          </c:tx>
          <c:spPr>
            <a:solidFill>
              <a:schemeClr val="accent4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Fields'!$B$48:$U$48</c:f>
              <c:numCache>
                <c:formatCode>_-* #,##0_-;\-* #,##0_-;_-* "-"??_-;_-@_-</c:formatCode>
                <c:ptCount val="20"/>
                <c:pt idx="0">
                  <c:v>563.54744374944005</c:v>
                </c:pt>
                <c:pt idx="1">
                  <c:v>589.49289564887999</c:v>
                </c:pt>
                <c:pt idx="2">
                  <c:v>588.86705885592005</c:v>
                </c:pt>
                <c:pt idx="3">
                  <c:v>579.71059375320101</c:v>
                </c:pt>
                <c:pt idx="4">
                  <c:v>505.78200810023998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6"/>
          <c:order val="46"/>
          <c:tx>
            <c:strRef>
              <c:f>'Reserves Fields'!$A$49</c:f>
              <c:strCache>
                <c:ptCount val="1"/>
                <c:pt idx="0">
                  <c:v>QLD CSG - QCLNG_2P undeveloped</c:v>
                </c:pt>
              </c:strCache>
            </c:strRef>
          </c:tx>
          <c:spPr>
            <a:solidFill>
              <a:schemeClr val="accent5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Fields'!$B$49:$U$49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75.659672381280004</c:v>
                </c:pt>
                <c:pt idx="5">
                  <c:v>580.14275444520001</c:v>
                </c:pt>
                <c:pt idx="6">
                  <c:v>579.64552535400105</c:v>
                </c:pt>
                <c:pt idx="7">
                  <c:v>579.62660813472098</c:v>
                </c:pt>
                <c:pt idx="8">
                  <c:v>580.63288539960001</c:v>
                </c:pt>
                <c:pt idx="9">
                  <c:v>591.79434144311995</c:v>
                </c:pt>
                <c:pt idx="10">
                  <c:v>591.75316095215999</c:v>
                </c:pt>
                <c:pt idx="11">
                  <c:v>591.69381092880099</c:v>
                </c:pt>
                <c:pt idx="12">
                  <c:v>593.23495096223996</c:v>
                </c:pt>
                <c:pt idx="13">
                  <c:v>591.62184959423996</c:v>
                </c:pt>
                <c:pt idx="14">
                  <c:v>591.57893608224003</c:v>
                </c:pt>
                <c:pt idx="15">
                  <c:v>591.53026252608004</c:v>
                </c:pt>
                <c:pt idx="16">
                  <c:v>593.07044237592004</c:v>
                </c:pt>
                <c:pt idx="17">
                  <c:v>591.43545859128096</c:v>
                </c:pt>
                <c:pt idx="18">
                  <c:v>591.39390941255999</c:v>
                </c:pt>
                <c:pt idx="19">
                  <c:v>591.05297477856095</c:v>
                </c:pt>
              </c:numCache>
            </c:numRef>
          </c:val>
        </c:ser>
        <c:ser>
          <c:idx val="47"/>
          <c:order val="47"/>
          <c:tx>
            <c:strRef>
              <c:f>'Reserves Fields'!$A$50</c:f>
              <c:strCache>
                <c:ptCount val="1"/>
                <c:pt idx="0">
                  <c:v>QLD CSG - QCLNG_PR</c:v>
                </c:pt>
              </c:strCache>
            </c:strRef>
          </c:tx>
          <c:spPr>
            <a:solidFill>
              <a:schemeClr val="accent6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Fields'!$B$50:$U$50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8"/>
          <c:order val="48"/>
          <c:tx>
            <c:strRef>
              <c:f>'Reserves Fields'!$A$51</c:f>
              <c:strCache>
                <c:ptCount val="1"/>
                <c:pt idx="0">
                  <c:v>Surat-Bowen-Denison_2C3P</c:v>
                </c:pt>
              </c:strCache>
            </c:strRef>
          </c:tx>
          <c:spPr>
            <a:solidFill>
              <a:schemeClr val="accent1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Fields'!$B$51:$U$51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13.61284885872</c:v>
                </c:pt>
                <c:pt idx="5">
                  <c:v>16.539937336320001</c:v>
                </c:pt>
                <c:pt idx="6">
                  <c:v>15.538227984000001</c:v>
                </c:pt>
                <c:pt idx="7">
                  <c:v>16.08383872488</c:v>
                </c:pt>
                <c:pt idx="8">
                  <c:v>16.459093197600001</c:v>
                </c:pt>
                <c:pt idx="9">
                  <c:v>17.19759865344</c:v>
                </c:pt>
                <c:pt idx="10">
                  <c:v>11.92769648376</c:v>
                </c:pt>
                <c:pt idx="11">
                  <c:v>12.144952350240001</c:v>
                </c:pt>
                <c:pt idx="12">
                  <c:v>13.041123779519999</c:v>
                </c:pt>
                <c:pt idx="13">
                  <c:v>15.5627158104</c:v>
                </c:pt>
                <c:pt idx="14">
                  <c:v>17.913139958639999</c:v>
                </c:pt>
                <c:pt idx="15">
                  <c:v>20.661407539439999</c:v>
                </c:pt>
                <c:pt idx="16">
                  <c:v>23.684606505120001</c:v>
                </c:pt>
                <c:pt idx="17">
                  <c:v>22.619908206240002</c:v>
                </c:pt>
                <c:pt idx="18">
                  <c:v>23.718209055839999</c:v>
                </c:pt>
                <c:pt idx="19">
                  <c:v>23.9946955584</c:v>
                </c:pt>
              </c:numCache>
            </c:numRef>
          </c:val>
        </c:ser>
        <c:ser>
          <c:idx val="49"/>
          <c:order val="49"/>
          <c:tx>
            <c:strRef>
              <c:f>'Reserves Fields'!$A$52</c:f>
              <c:strCache>
                <c:ptCount val="1"/>
                <c:pt idx="0">
                  <c:v>Surat-Bowen-Denison_2P developed</c:v>
                </c:pt>
              </c:strCache>
            </c:strRef>
          </c:tx>
          <c:spPr>
            <a:solidFill>
              <a:schemeClr val="accent2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Fields'!$B$52:$U$52</c:f>
              <c:numCache>
                <c:formatCode>_-* #,##0_-;\-* #,##0_-;_-* "-"??_-;_-@_-</c:formatCode>
                <c:ptCount val="20"/>
                <c:pt idx="0">
                  <c:v>5.9454277759199998</c:v>
                </c:pt>
                <c:pt idx="1">
                  <c:v>9.0860380696800007</c:v>
                </c:pt>
                <c:pt idx="2">
                  <c:v>29.999660738399999</c:v>
                </c:pt>
                <c:pt idx="3">
                  <c:v>21.783873415679999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0"/>
          <c:order val="50"/>
          <c:tx>
            <c:strRef>
              <c:f>'Reserves Fields'!$A$53</c:f>
              <c:strCache>
                <c:ptCount val="1"/>
                <c:pt idx="0">
                  <c:v>Surat-Bowen-Denison_2P undeveloped</c:v>
                </c:pt>
              </c:strCache>
            </c:strRef>
          </c:tx>
          <c:spPr>
            <a:solidFill>
              <a:schemeClr val="accent3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Fields'!$B$53:$U$53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0.35300417472000001</c:v>
                </c:pt>
                <c:pt idx="4">
                  <c:v>1.6469958247200001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1"/>
          <c:order val="51"/>
          <c:tx>
            <c:strRef>
              <c:f>'Reserves Fields'!$A$54</c:f>
              <c:strCache>
                <c:ptCount val="1"/>
                <c:pt idx="0">
                  <c:v>Unconventional Otway_PR</c:v>
                </c:pt>
              </c:strCache>
            </c:strRef>
          </c:tx>
          <c:spPr>
            <a:solidFill>
              <a:schemeClr val="accent4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Fields'!$B$54:$U$54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0.81970624319999996</c:v>
                </c:pt>
                <c:pt idx="12">
                  <c:v>0.9514759908</c:v>
                </c:pt>
                <c:pt idx="13">
                  <c:v>0.97212771360000005</c:v>
                </c:pt>
                <c:pt idx="14">
                  <c:v>0.77522404272000001</c:v>
                </c:pt>
                <c:pt idx="15">
                  <c:v>0.81560784527999997</c:v>
                </c:pt>
                <c:pt idx="16">
                  <c:v>1.63301350944</c:v>
                </c:pt>
                <c:pt idx="17">
                  <c:v>1.3469396740799999</c:v>
                </c:pt>
                <c:pt idx="18">
                  <c:v>1.4347747226400001</c:v>
                </c:pt>
                <c:pt idx="19">
                  <c:v>2.2511302596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0375496"/>
        <c:axId val="360375888"/>
        <c:extLst/>
      </c:areaChart>
      <c:catAx>
        <c:axId val="360375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0375888"/>
        <c:crosses val="autoZero"/>
        <c:auto val="1"/>
        <c:lblAlgn val="ctr"/>
        <c:lblOffset val="100"/>
        <c:noMultiLvlLbl val="0"/>
      </c:catAx>
      <c:valAx>
        <c:axId val="36037588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0375496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80374026319207215"/>
        </c:manualLayout>
      </c:layout>
      <c:areaChart>
        <c:grouping val="stacked"/>
        <c:varyColors val="0"/>
        <c:ser>
          <c:idx val="1"/>
          <c:order val="0"/>
          <c:tx>
            <c:strRef>
              <c:f>'Reserves Facility Summary'!$A$3</c:f>
              <c:strCache>
                <c:ptCount val="1"/>
                <c:pt idx="0">
                  <c:v>Bellevue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Summary'!$B$3:$U$3</c:f>
              <c:numCache>
                <c:formatCode>_-* #,##0_-;\-* #,##0_-;_-* "-"??_-;_-@_-</c:formatCode>
                <c:ptCount val="20"/>
                <c:pt idx="0">
                  <c:v>80.520000029280197</c:v>
                </c:pt>
                <c:pt idx="1">
                  <c:v>80.300000029200206</c:v>
                </c:pt>
                <c:pt idx="2">
                  <c:v>80.300000029200206</c:v>
                </c:pt>
                <c:pt idx="3">
                  <c:v>80.300000029200206</c:v>
                </c:pt>
                <c:pt idx="4">
                  <c:v>80.520000029279998</c:v>
                </c:pt>
                <c:pt idx="5">
                  <c:v>80.300000029200206</c:v>
                </c:pt>
                <c:pt idx="6">
                  <c:v>80.300000029200206</c:v>
                </c:pt>
                <c:pt idx="7">
                  <c:v>80.300000029200206</c:v>
                </c:pt>
                <c:pt idx="8">
                  <c:v>80.520000029280197</c:v>
                </c:pt>
                <c:pt idx="9">
                  <c:v>80.300000029200206</c:v>
                </c:pt>
                <c:pt idx="10">
                  <c:v>80.300000029200206</c:v>
                </c:pt>
                <c:pt idx="11">
                  <c:v>80.300000029200206</c:v>
                </c:pt>
                <c:pt idx="12">
                  <c:v>80.520000029280197</c:v>
                </c:pt>
                <c:pt idx="13">
                  <c:v>80.300000029200206</c:v>
                </c:pt>
                <c:pt idx="14">
                  <c:v>80.300000029200206</c:v>
                </c:pt>
                <c:pt idx="15">
                  <c:v>80.300000029200206</c:v>
                </c:pt>
                <c:pt idx="16">
                  <c:v>80.520000029280197</c:v>
                </c:pt>
                <c:pt idx="17">
                  <c:v>80.300000029200206</c:v>
                </c:pt>
                <c:pt idx="18">
                  <c:v>80.300000029200206</c:v>
                </c:pt>
                <c:pt idx="19">
                  <c:v>80.300000029200206</c:v>
                </c:pt>
              </c:numCache>
            </c:numRef>
          </c:val>
        </c:ser>
        <c:ser>
          <c:idx val="2"/>
          <c:order val="1"/>
          <c:tx>
            <c:strRef>
              <c:f>'Reserves Facility Summary'!$A$4</c:f>
              <c:strCache>
                <c:ptCount val="1"/>
                <c:pt idx="0">
                  <c:v>Berwyndale South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Summary'!$B$4:$U$4</c:f>
              <c:numCache>
                <c:formatCode>_-* #,##0_-;\-* #,##0_-;_-* "-"??_-;_-@_-</c:formatCode>
                <c:ptCount val="20"/>
                <c:pt idx="0">
                  <c:v>37.984427322720101</c:v>
                </c:pt>
                <c:pt idx="1">
                  <c:v>46.087061698080099</c:v>
                </c:pt>
                <c:pt idx="2">
                  <c:v>45.8847740008801</c:v>
                </c:pt>
                <c:pt idx="3">
                  <c:v>40.8716978978401</c:v>
                </c:pt>
                <c:pt idx="4">
                  <c:v>42.131803726320101</c:v>
                </c:pt>
                <c:pt idx="5">
                  <c:v>41.299504632000101</c:v>
                </c:pt>
                <c:pt idx="6">
                  <c:v>40.713867736560097</c:v>
                </c:pt>
                <c:pt idx="7">
                  <c:v>42.108204187200101</c:v>
                </c:pt>
                <c:pt idx="8">
                  <c:v>40.417507195440102</c:v>
                </c:pt>
                <c:pt idx="9">
                  <c:v>47.579999984880097</c:v>
                </c:pt>
                <c:pt idx="10">
                  <c:v>47.5999999848001</c:v>
                </c:pt>
                <c:pt idx="11">
                  <c:v>47.0999999868001</c:v>
                </c:pt>
                <c:pt idx="12">
                  <c:v>48.034936991760098</c:v>
                </c:pt>
                <c:pt idx="13">
                  <c:v>47.499008550960099</c:v>
                </c:pt>
                <c:pt idx="14">
                  <c:v>47.879999983680101</c:v>
                </c:pt>
                <c:pt idx="15">
                  <c:v>47.375231154960098</c:v>
                </c:pt>
                <c:pt idx="16">
                  <c:v>47.639999985120099</c:v>
                </c:pt>
                <c:pt idx="17">
                  <c:v>47.579999984880097</c:v>
                </c:pt>
                <c:pt idx="18">
                  <c:v>47.390592657120102</c:v>
                </c:pt>
                <c:pt idx="19">
                  <c:v>47.039999987040098</c:v>
                </c:pt>
              </c:numCache>
            </c:numRef>
          </c:val>
        </c:ser>
        <c:ser>
          <c:idx val="3"/>
          <c:order val="2"/>
          <c:tx>
            <c:strRef>
              <c:f>'Reserves Facility Summary'!$A$5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5.00000000016</c:v>
                </c:pt>
                <c:pt idx="2">
                  <c:v>4.99999999992</c:v>
                </c:pt>
                <c:pt idx="3">
                  <c:v>5.00000000016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Facility Summary'!$A$6</c:f>
              <c:strCache>
                <c:ptCount val="1"/>
                <c:pt idx="0">
                  <c:v>Combabula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Summary'!$B$6:$U$6</c:f>
              <c:numCache>
                <c:formatCode>_-* #,##0_-;\-* #,##0_-;_-* "-"??_-;_-@_-</c:formatCode>
                <c:ptCount val="20"/>
                <c:pt idx="0">
                  <c:v>59.255128427519999</c:v>
                </c:pt>
                <c:pt idx="1">
                  <c:v>82.125</c:v>
                </c:pt>
                <c:pt idx="2">
                  <c:v>82.125</c:v>
                </c:pt>
                <c:pt idx="3">
                  <c:v>82.125</c:v>
                </c:pt>
                <c:pt idx="4">
                  <c:v>82.35</c:v>
                </c:pt>
                <c:pt idx="5">
                  <c:v>82.125</c:v>
                </c:pt>
                <c:pt idx="6">
                  <c:v>82.125</c:v>
                </c:pt>
                <c:pt idx="7">
                  <c:v>82.125</c:v>
                </c:pt>
                <c:pt idx="8">
                  <c:v>82.35</c:v>
                </c:pt>
                <c:pt idx="9">
                  <c:v>82.125</c:v>
                </c:pt>
                <c:pt idx="10">
                  <c:v>82.125</c:v>
                </c:pt>
                <c:pt idx="11">
                  <c:v>82.125</c:v>
                </c:pt>
                <c:pt idx="12">
                  <c:v>82.35</c:v>
                </c:pt>
                <c:pt idx="13">
                  <c:v>82.125</c:v>
                </c:pt>
                <c:pt idx="14">
                  <c:v>82.125</c:v>
                </c:pt>
                <c:pt idx="15">
                  <c:v>82.125</c:v>
                </c:pt>
                <c:pt idx="16">
                  <c:v>82.35</c:v>
                </c:pt>
                <c:pt idx="17">
                  <c:v>82.125</c:v>
                </c:pt>
                <c:pt idx="18">
                  <c:v>82.125</c:v>
                </c:pt>
                <c:pt idx="19">
                  <c:v>82.125</c:v>
                </c:pt>
              </c:numCache>
            </c:numRef>
          </c:val>
        </c:ser>
        <c:ser>
          <c:idx val="4"/>
          <c:order val="4"/>
          <c:tx>
            <c:strRef>
              <c:f>'Reserves Facility Summary'!$A$7</c:f>
              <c:strCache>
                <c:ptCount val="1"/>
                <c:pt idx="0">
                  <c:v>Condabri Central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Summary'!$B$7:$U$7</c:f>
              <c:numCache>
                <c:formatCode>_-* #,##0_-;\-* #,##0_-;_-* "-"??_-;_-@_-</c:formatCode>
                <c:ptCount val="20"/>
                <c:pt idx="0">
                  <c:v>54.349617380159998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5"/>
          <c:order val="5"/>
          <c:tx>
            <c:strRef>
              <c:f>'Reserves Facility Summary'!$A$8</c:f>
              <c:strCache>
                <c:ptCount val="1"/>
                <c:pt idx="0">
                  <c:v>Condabri North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Summary'!$B$8:$U$8</c:f>
              <c:numCache>
                <c:formatCode>_-* #,##0_-;\-* #,##0_-;_-* "-"??_-;_-@_-</c:formatCode>
                <c:ptCount val="20"/>
                <c:pt idx="0">
                  <c:v>54.430012259279998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6"/>
          <c:order val="6"/>
          <c:tx>
            <c:strRef>
              <c:f>'Reserves Facility Summary'!$A$9</c:f>
              <c:strCache>
                <c:ptCount val="1"/>
                <c:pt idx="0">
                  <c:v>Condabri South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Summary'!$B$9:$U$9</c:f>
              <c:numCache>
                <c:formatCode>_-* #,##0_-;\-* #,##0_-;_-* "-"??_-;_-@_-</c:formatCode>
                <c:ptCount val="20"/>
                <c:pt idx="0">
                  <c:v>44.900168752320198</c:v>
                </c:pt>
                <c:pt idx="1">
                  <c:v>45.624999970800303</c:v>
                </c:pt>
                <c:pt idx="2">
                  <c:v>45.624999970800303</c:v>
                </c:pt>
                <c:pt idx="3">
                  <c:v>45.624999970800197</c:v>
                </c:pt>
                <c:pt idx="4">
                  <c:v>45.749999970720303</c:v>
                </c:pt>
                <c:pt idx="5">
                  <c:v>45.624999970800303</c:v>
                </c:pt>
                <c:pt idx="6">
                  <c:v>45.624999970800303</c:v>
                </c:pt>
                <c:pt idx="7">
                  <c:v>45.624999970800303</c:v>
                </c:pt>
                <c:pt idx="8">
                  <c:v>45.749999970720303</c:v>
                </c:pt>
                <c:pt idx="9">
                  <c:v>45.624999970800303</c:v>
                </c:pt>
                <c:pt idx="10">
                  <c:v>45.624999970800303</c:v>
                </c:pt>
                <c:pt idx="11">
                  <c:v>45.624999970800303</c:v>
                </c:pt>
                <c:pt idx="12">
                  <c:v>45.749999970720303</c:v>
                </c:pt>
                <c:pt idx="13">
                  <c:v>45.624999970800303</c:v>
                </c:pt>
                <c:pt idx="14">
                  <c:v>45.624999970800303</c:v>
                </c:pt>
                <c:pt idx="15">
                  <c:v>45.624999970800303</c:v>
                </c:pt>
                <c:pt idx="16">
                  <c:v>45.749999970720303</c:v>
                </c:pt>
                <c:pt idx="17">
                  <c:v>45.624999970800303</c:v>
                </c:pt>
                <c:pt idx="18">
                  <c:v>45.624999970800303</c:v>
                </c:pt>
                <c:pt idx="19">
                  <c:v>45.624999970800303</c:v>
                </c:pt>
              </c:numCache>
            </c:numRef>
          </c:val>
        </c:ser>
        <c:ser>
          <c:idx val="7"/>
          <c:order val="7"/>
          <c:tx>
            <c:strRef>
              <c:f>'Reserves Facility Summary'!$A$10</c:f>
              <c:strCache>
                <c:ptCount val="1"/>
                <c:pt idx="0">
                  <c:v>Daandine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Summary'!$B$10:$U$10</c:f>
              <c:numCache>
                <c:formatCode>_-* #,##0_-;\-* #,##0_-;_-* "-"??_-;_-@_-</c:formatCode>
                <c:ptCount val="20"/>
                <c:pt idx="0">
                  <c:v>20.130000029279799</c:v>
                </c:pt>
                <c:pt idx="1">
                  <c:v>20.075000029199799</c:v>
                </c:pt>
                <c:pt idx="2">
                  <c:v>20.075000029199799</c:v>
                </c:pt>
                <c:pt idx="3">
                  <c:v>20.075000029199799</c:v>
                </c:pt>
                <c:pt idx="4">
                  <c:v>20.130000029279799</c:v>
                </c:pt>
                <c:pt idx="5">
                  <c:v>20.075000029199799</c:v>
                </c:pt>
                <c:pt idx="6">
                  <c:v>20.075000029199799</c:v>
                </c:pt>
                <c:pt idx="7">
                  <c:v>20.075000029199799</c:v>
                </c:pt>
                <c:pt idx="8">
                  <c:v>20.130000029279799</c:v>
                </c:pt>
                <c:pt idx="9">
                  <c:v>12.960453724800001</c:v>
                </c:pt>
                <c:pt idx="10">
                  <c:v>13.67823696384</c:v>
                </c:pt>
                <c:pt idx="11">
                  <c:v>13.887934426079999</c:v>
                </c:pt>
                <c:pt idx="12">
                  <c:v>13.64595625248</c:v>
                </c:pt>
                <c:pt idx="13">
                  <c:v>13.6840814892</c:v>
                </c:pt>
                <c:pt idx="14">
                  <c:v>14.03248492368</c:v>
                </c:pt>
                <c:pt idx="15">
                  <c:v>14.49819340248</c:v>
                </c:pt>
                <c:pt idx="16">
                  <c:v>15.4596604663199</c:v>
                </c:pt>
                <c:pt idx="17">
                  <c:v>16.314052439759902</c:v>
                </c:pt>
                <c:pt idx="18">
                  <c:v>15.7288995943199</c:v>
                </c:pt>
                <c:pt idx="19">
                  <c:v>15.932689417199899</c:v>
                </c:pt>
              </c:numCache>
            </c:numRef>
          </c:val>
        </c:ser>
        <c:ser>
          <c:idx val="8"/>
          <c:order val="8"/>
          <c:tx>
            <c:strRef>
              <c:f>'Reserves Facility Summary'!$A$11</c:f>
              <c:strCache>
                <c:ptCount val="1"/>
                <c:pt idx="0">
                  <c:v>Dawson Valley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Summary'!$B$11:$U$11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5.8560000290400103</c:v>
                </c:pt>
                <c:pt idx="5">
                  <c:v>5.84000002920002</c:v>
                </c:pt>
                <c:pt idx="6">
                  <c:v>5.84000002920002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9"/>
          <c:order val="9"/>
          <c:tx>
            <c:strRef>
              <c:f>'Reserves Facility Summary'!$A$12</c:f>
              <c:strCache>
                <c:ptCount val="1"/>
                <c:pt idx="0">
                  <c:v>Eurombah Creek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Summary'!$B$12:$U$12</c:f>
              <c:numCache>
                <c:formatCode>_-* #,##0_-;\-* #,##0_-;_-* "-"??_-;_-@_-</c:formatCode>
                <c:ptCount val="20"/>
                <c:pt idx="0">
                  <c:v>46.646871989760001</c:v>
                </c:pt>
                <c:pt idx="1">
                  <c:v>65.7</c:v>
                </c:pt>
                <c:pt idx="2">
                  <c:v>65.7</c:v>
                </c:pt>
                <c:pt idx="3">
                  <c:v>65.7</c:v>
                </c:pt>
                <c:pt idx="4">
                  <c:v>65.88</c:v>
                </c:pt>
                <c:pt idx="5">
                  <c:v>65.7</c:v>
                </c:pt>
                <c:pt idx="6">
                  <c:v>65.7</c:v>
                </c:pt>
                <c:pt idx="7">
                  <c:v>65.7</c:v>
                </c:pt>
                <c:pt idx="8">
                  <c:v>65.88</c:v>
                </c:pt>
                <c:pt idx="9">
                  <c:v>65.7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0"/>
          <c:order val="10"/>
          <c:tx>
            <c:strRef>
              <c:f>'Reserves Facility Summary'!$A$13</c:f>
              <c:strCache>
                <c:ptCount val="1"/>
                <c:pt idx="0">
                  <c:v>Fairview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Summary'!$B$13:$U$13</c:f>
              <c:numCache>
                <c:formatCode>_-* #,##0_-;\-* #,##0_-;_-* "-"??_-;_-@_-</c:formatCode>
                <c:ptCount val="20"/>
                <c:pt idx="0">
                  <c:v>165.024248177521</c:v>
                </c:pt>
                <c:pt idx="1">
                  <c:v>211.70000002920199</c:v>
                </c:pt>
                <c:pt idx="2">
                  <c:v>211.70000002920199</c:v>
                </c:pt>
                <c:pt idx="3">
                  <c:v>211.70000002920099</c:v>
                </c:pt>
                <c:pt idx="4">
                  <c:v>212.28000002928101</c:v>
                </c:pt>
                <c:pt idx="5">
                  <c:v>211.70000002920199</c:v>
                </c:pt>
                <c:pt idx="6">
                  <c:v>211.70000002920099</c:v>
                </c:pt>
                <c:pt idx="7">
                  <c:v>211.70000002920199</c:v>
                </c:pt>
                <c:pt idx="8">
                  <c:v>212.28000002928201</c:v>
                </c:pt>
                <c:pt idx="9">
                  <c:v>211.70000002920199</c:v>
                </c:pt>
                <c:pt idx="10">
                  <c:v>211.70000002920199</c:v>
                </c:pt>
                <c:pt idx="11">
                  <c:v>211.70000002920199</c:v>
                </c:pt>
                <c:pt idx="12">
                  <c:v>212.28000002928201</c:v>
                </c:pt>
                <c:pt idx="13">
                  <c:v>211.70000002920199</c:v>
                </c:pt>
                <c:pt idx="14">
                  <c:v>211.70000002920199</c:v>
                </c:pt>
                <c:pt idx="15">
                  <c:v>211.70000002920199</c:v>
                </c:pt>
                <c:pt idx="16">
                  <c:v>212.28000002928201</c:v>
                </c:pt>
                <c:pt idx="17">
                  <c:v>211.70000002920199</c:v>
                </c:pt>
                <c:pt idx="18">
                  <c:v>211.70000002920199</c:v>
                </c:pt>
                <c:pt idx="19">
                  <c:v>211.70000002920199</c:v>
                </c:pt>
              </c:numCache>
            </c:numRef>
          </c:val>
        </c:ser>
        <c:ser>
          <c:idx val="11"/>
          <c:order val="11"/>
          <c:tx>
            <c:strRef>
              <c:f>'Reserves Facility Summary'!$A$14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Facility Summary'!$A$15</c:f>
              <c:strCache>
                <c:ptCount val="1"/>
                <c:pt idx="0">
                  <c:v>Iona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Summary'!$B$15:$U$15</c:f>
              <c:numCache>
                <c:formatCode>_-* #,##0_-;\-* #,##0_-;_-* "-"??_-;_-@_-</c:formatCode>
                <c:ptCount val="20"/>
                <c:pt idx="0">
                  <c:v>23.119999999920001</c:v>
                </c:pt>
                <c:pt idx="1">
                  <c:v>23.119999999920001</c:v>
                </c:pt>
                <c:pt idx="2">
                  <c:v>23.120000000400001</c:v>
                </c:pt>
                <c:pt idx="3">
                  <c:v>23.119999999920001</c:v>
                </c:pt>
                <c:pt idx="4">
                  <c:v>23.119999999920001</c:v>
                </c:pt>
                <c:pt idx="5">
                  <c:v>23.120000000400001</c:v>
                </c:pt>
                <c:pt idx="6">
                  <c:v>23.120000000640001</c:v>
                </c:pt>
                <c:pt idx="7">
                  <c:v>23.119999998960001</c:v>
                </c:pt>
                <c:pt idx="8">
                  <c:v>5.2999999991999998</c:v>
                </c:pt>
                <c:pt idx="9">
                  <c:v>0</c:v>
                </c:pt>
                <c:pt idx="10">
                  <c:v>1.9609131384</c:v>
                </c:pt>
                <c:pt idx="11">
                  <c:v>14.38190309448</c:v>
                </c:pt>
                <c:pt idx="12">
                  <c:v>19.133499062399999</c:v>
                </c:pt>
                <c:pt idx="13">
                  <c:v>20.911565275920001</c:v>
                </c:pt>
                <c:pt idx="14">
                  <c:v>22.486232422080001</c:v>
                </c:pt>
                <c:pt idx="15">
                  <c:v>25.986981442320001</c:v>
                </c:pt>
                <c:pt idx="16">
                  <c:v>28.451206282080001</c:v>
                </c:pt>
                <c:pt idx="17">
                  <c:v>36.780010478640001</c:v>
                </c:pt>
                <c:pt idx="18">
                  <c:v>39.448687720080002</c:v>
                </c:pt>
                <c:pt idx="19">
                  <c:v>43.286774957760002</c:v>
                </c:pt>
              </c:numCache>
            </c:numRef>
          </c:val>
        </c:ser>
        <c:ser>
          <c:idx val="13"/>
          <c:order val="13"/>
          <c:tx>
            <c:strRef>
              <c:f>'Reserves Facility Summary'!$A$16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18.2499999708002</c:v>
                </c:pt>
                <c:pt idx="4">
                  <c:v>31.586733215519899</c:v>
                </c:pt>
                <c:pt idx="5">
                  <c:v>31.510359740399899</c:v>
                </c:pt>
                <c:pt idx="6">
                  <c:v>32.125407529439897</c:v>
                </c:pt>
                <c:pt idx="7">
                  <c:v>32.0797252161599</c:v>
                </c:pt>
                <c:pt idx="8">
                  <c:v>31.818015037439899</c:v>
                </c:pt>
                <c:pt idx="9">
                  <c:v>32.2516179861599</c:v>
                </c:pt>
                <c:pt idx="10">
                  <c:v>35.333936252399802</c:v>
                </c:pt>
                <c:pt idx="11">
                  <c:v>35.715192366479897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4"/>
          <c:order val="14"/>
          <c:tx>
            <c:strRef>
              <c:f>'Reserves Facility Summary'!$A$17</c:f>
              <c:strCache>
                <c:ptCount val="1"/>
                <c:pt idx="0">
                  <c:v>Jordan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Summary'!$B$17:$U$17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15"/>
          <c:order val="15"/>
          <c:tx>
            <c:strRef>
              <c:f>'Reserves Facility Summary'!$A$18</c:f>
              <c:strCache>
                <c:ptCount val="1"/>
                <c:pt idx="0">
                  <c:v>Kenya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Summary'!$B$18:$U$18</c:f>
              <c:numCache>
                <c:formatCode>_-* #,##0_-;\-* #,##0_-;_-* "-"??_-;_-@_-</c:formatCode>
                <c:ptCount val="20"/>
                <c:pt idx="0">
                  <c:v>51.62929827384</c:v>
                </c:pt>
                <c:pt idx="1">
                  <c:v>60.9042081998399</c:v>
                </c:pt>
                <c:pt idx="2">
                  <c:v>60.480659104079997</c:v>
                </c:pt>
                <c:pt idx="3">
                  <c:v>56.337270287279999</c:v>
                </c:pt>
                <c:pt idx="4">
                  <c:v>55.516859175839997</c:v>
                </c:pt>
                <c:pt idx="5">
                  <c:v>56.369169840959998</c:v>
                </c:pt>
                <c:pt idx="6">
                  <c:v>56.501482544399998</c:v>
                </c:pt>
                <c:pt idx="7">
                  <c:v>55.132133864879997</c:v>
                </c:pt>
                <c:pt idx="8">
                  <c:v>56.582011730879998</c:v>
                </c:pt>
                <c:pt idx="9">
                  <c:v>61.915880827199899</c:v>
                </c:pt>
                <c:pt idx="10">
                  <c:v>61.898605279679899</c:v>
                </c:pt>
                <c:pt idx="11">
                  <c:v>62.3831602005599</c:v>
                </c:pt>
                <c:pt idx="12">
                  <c:v>61.742748249839799</c:v>
                </c:pt>
                <c:pt idx="13">
                  <c:v>62.000000014799902</c:v>
                </c:pt>
                <c:pt idx="14">
                  <c:v>61.6200000163198</c:v>
                </c:pt>
                <c:pt idx="15">
                  <c:v>62.120000014319899</c:v>
                </c:pt>
                <c:pt idx="16">
                  <c:v>62.149277160239897</c:v>
                </c:pt>
                <c:pt idx="17">
                  <c:v>61.908236919119901</c:v>
                </c:pt>
                <c:pt idx="18">
                  <c:v>62.100000014399903</c:v>
                </c:pt>
                <c:pt idx="19">
                  <c:v>62.460000012959902</c:v>
                </c:pt>
              </c:numCache>
            </c:numRef>
          </c:val>
        </c:ser>
        <c:ser>
          <c:idx val="16"/>
          <c:order val="16"/>
          <c:tx>
            <c:strRef>
              <c:f>'Reserves Facility Summary'!$A$19</c:f>
              <c:strCache>
                <c:ptCount val="1"/>
                <c:pt idx="0">
                  <c:v>Kogan North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Summary'!$B$19:$U$19</c:f>
              <c:numCache>
                <c:formatCode>_-* #,##0_-;\-* #,##0_-;_-* "-"??_-;_-@_-</c:formatCode>
                <c:ptCount val="20"/>
                <c:pt idx="0">
                  <c:v>4.3920000000000003</c:v>
                </c:pt>
                <c:pt idx="1">
                  <c:v>4.38</c:v>
                </c:pt>
                <c:pt idx="2">
                  <c:v>4.38</c:v>
                </c:pt>
                <c:pt idx="3">
                  <c:v>4.38</c:v>
                </c:pt>
                <c:pt idx="4">
                  <c:v>4.3920000000000003</c:v>
                </c:pt>
                <c:pt idx="5">
                  <c:v>4.38</c:v>
                </c:pt>
                <c:pt idx="6">
                  <c:v>4.38</c:v>
                </c:pt>
                <c:pt idx="7">
                  <c:v>4.38</c:v>
                </c:pt>
                <c:pt idx="8">
                  <c:v>4.3920000000000003</c:v>
                </c:pt>
                <c:pt idx="9">
                  <c:v>2.79987915312</c:v>
                </c:pt>
                <c:pt idx="10">
                  <c:v>2.74294326912</c:v>
                </c:pt>
                <c:pt idx="11">
                  <c:v>2.9158618082399999</c:v>
                </c:pt>
                <c:pt idx="12">
                  <c:v>2.9914257328799998</c:v>
                </c:pt>
                <c:pt idx="13">
                  <c:v>2.9650580836799998</c:v>
                </c:pt>
                <c:pt idx="14">
                  <c:v>3.05845137768</c:v>
                </c:pt>
                <c:pt idx="15">
                  <c:v>3.1162406947200001</c:v>
                </c:pt>
                <c:pt idx="16">
                  <c:v>3.1512555897599999</c:v>
                </c:pt>
                <c:pt idx="17">
                  <c:v>3.2615080178400002</c:v>
                </c:pt>
                <c:pt idx="18">
                  <c:v>3.2625778492799999</c:v>
                </c:pt>
                <c:pt idx="19">
                  <c:v>3.2752872367200001</c:v>
                </c:pt>
              </c:numCache>
            </c:numRef>
          </c:val>
        </c:ser>
        <c:ser>
          <c:idx val="17"/>
          <c:order val="17"/>
          <c:tx>
            <c:strRef>
              <c:f>'Reserves Facility Summary'!$A$20</c:f>
              <c:strCache>
                <c:ptCount val="1"/>
                <c:pt idx="0">
                  <c:v>Lang Lang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Summary'!$B$20:$U$20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18"/>
          <c:order val="18"/>
          <c:tx>
            <c:strRef>
              <c:f>'Reserves Facility Summary'!$A$21</c:f>
              <c:strCache>
                <c:ptCount val="1"/>
                <c:pt idx="0">
                  <c:v>Longford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Summary'!$B$21:$U$21</c:f>
              <c:numCache>
                <c:formatCode>_-* #,##0_-;\-* #,##0_-;_-* "-"??_-;_-@_-</c:formatCode>
                <c:ptCount val="20"/>
                <c:pt idx="0">
                  <c:v>235.04083560000001</c:v>
                </c:pt>
                <c:pt idx="1">
                  <c:v>233.89164983184</c:v>
                </c:pt>
                <c:pt idx="2">
                  <c:v>219.99999999959999</c:v>
                </c:pt>
                <c:pt idx="3">
                  <c:v>220.00000000175999</c:v>
                </c:pt>
                <c:pt idx="4">
                  <c:v>220.00000000151999</c:v>
                </c:pt>
                <c:pt idx="5">
                  <c:v>219.99999999984001</c:v>
                </c:pt>
                <c:pt idx="6">
                  <c:v>245.92694658216001</c:v>
                </c:pt>
                <c:pt idx="7">
                  <c:v>249.55187370167999</c:v>
                </c:pt>
                <c:pt idx="8">
                  <c:v>269.99999999879998</c:v>
                </c:pt>
                <c:pt idx="9">
                  <c:v>269.99999999736002</c:v>
                </c:pt>
                <c:pt idx="10">
                  <c:v>269.99999999687998</c:v>
                </c:pt>
                <c:pt idx="11">
                  <c:v>269.99999999544002</c:v>
                </c:pt>
                <c:pt idx="12">
                  <c:v>261.09048829272001</c:v>
                </c:pt>
                <c:pt idx="13">
                  <c:v>263.42623475904003</c:v>
                </c:pt>
                <c:pt idx="14">
                  <c:v>265.13403092999999</c:v>
                </c:pt>
                <c:pt idx="15">
                  <c:v>240.51509186231999</c:v>
                </c:pt>
                <c:pt idx="16">
                  <c:v>243.78599972544001</c:v>
                </c:pt>
                <c:pt idx="17">
                  <c:v>246.48579659111999</c:v>
                </c:pt>
                <c:pt idx="18">
                  <c:v>254.77402761720001</c:v>
                </c:pt>
                <c:pt idx="19">
                  <c:v>269.99999999544002</c:v>
                </c:pt>
              </c:numCache>
            </c:numRef>
          </c:val>
        </c:ser>
        <c:ser>
          <c:idx val="19"/>
          <c:order val="19"/>
          <c:tx>
            <c:strRef>
              <c:f>'Reserves Facility Summary'!$A$22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Summary'!$B$22:$U$22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9.4217288479200096</c:v>
                </c:pt>
                <c:pt idx="3">
                  <c:v>3.3385479556800002</c:v>
                </c:pt>
                <c:pt idx="4">
                  <c:v>0.47472318287999998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1.39024032288</c:v>
                </c:pt>
                <c:pt idx="11">
                  <c:v>9.1182175648800001</c:v>
                </c:pt>
                <c:pt idx="12">
                  <c:v>12.27620122608</c:v>
                </c:pt>
                <c:pt idx="13">
                  <c:v>11.77899541008</c:v>
                </c:pt>
                <c:pt idx="14">
                  <c:v>12.157609426080001</c:v>
                </c:pt>
                <c:pt idx="15">
                  <c:v>11.835252068160001</c:v>
                </c:pt>
                <c:pt idx="16">
                  <c:v>12.45426096864</c:v>
                </c:pt>
                <c:pt idx="17">
                  <c:v>11.702243018880001</c:v>
                </c:pt>
                <c:pt idx="18">
                  <c:v>14.0171154036001</c:v>
                </c:pt>
                <c:pt idx="19">
                  <c:v>15.152957417520099</c:v>
                </c:pt>
              </c:numCache>
            </c:numRef>
          </c:val>
        </c:ser>
        <c:ser>
          <c:idx val="20"/>
          <c:order val="20"/>
          <c:tx>
            <c:strRef>
              <c:f>'Reserves Facility Summary'!$A$23</c:f>
              <c:strCache>
                <c:ptCount val="1"/>
                <c:pt idx="0">
                  <c:v>Moomba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Summary'!$B$23:$U$23</c:f>
              <c:numCache>
                <c:formatCode>_-* #,##0_-;\-* #,##0_-;_-* "-"??_-;_-@_-</c:formatCode>
                <c:ptCount val="20"/>
                <c:pt idx="0">
                  <c:v>104.99999999808</c:v>
                </c:pt>
                <c:pt idx="1">
                  <c:v>105</c:v>
                </c:pt>
                <c:pt idx="2">
                  <c:v>105.00000000048</c:v>
                </c:pt>
                <c:pt idx="3">
                  <c:v>105.00000000144</c:v>
                </c:pt>
                <c:pt idx="4">
                  <c:v>101.97706814279999</c:v>
                </c:pt>
                <c:pt idx="5">
                  <c:v>98.518369374720095</c:v>
                </c:pt>
                <c:pt idx="6">
                  <c:v>96.854861764560098</c:v>
                </c:pt>
                <c:pt idx="7">
                  <c:v>97.871340846239903</c:v>
                </c:pt>
                <c:pt idx="8">
                  <c:v>99.942260426400097</c:v>
                </c:pt>
                <c:pt idx="9">
                  <c:v>100.7489907912</c:v>
                </c:pt>
                <c:pt idx="10">
                  <c:v>100.48224758232</c:v>
                </c:pt>
                <c:pt idx="11">
                  <c:v>100.56660442152</c:v>
                </c:pt>
                <c:pt idx="12">
                  <c:v>100.76686757976</c:v>
                </c:pt>
                <c:pt idx="13">
                  <c:v>103.12602504792</c:v>
                </c:pt>
                <c:pt idx="14">
                  <c:v>105</c:v>
                </c:pt>
                <c:pt idx="15">
                  <c:v>104.9999999976</c:v>
                </c:pt>
                <c:pt idx="16">
                  <c:v>105.00000000263999</c:v>
                </c:pt>
                <c:pt idx="17">
                  <c:v>104.99999999976001</c:v>
                </c:pt>
                <c:pt idx="18">
                  <c:v>104.99999999904</c:v>
                </c:pt>
                <c:pt idx="19">
                  <c:v>104.99999999904</c:v>
                </c:pt>
              </c:numCache>
            </c:numRef>
          </c:val>
        </c:ser>
        <c:ser>
          <c:idx val="21"/>
          <c:order val="21"/>
          <c:tx>
            <c:strRef>
              <c:f>'Reserves Facility Summary'!$A$24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Summary'!$B$24:$U$24</c:f>
              <c:numCache>
                <c:formatCode>_-* #,##0_-;\-* #,##0_-;_-* "-"??_-;_-@_-</c:formatCode>
                <c:ptCount val="20"/>
                <c:pt idx="0">
                  <c:v>12.858863676</c:v>
                </c:pt>
                <c:pt idx="1">
                  <c:v>12.8627365212</c:v>
                </c:pt>
                <c:pt idx="2">
                  <c:v>13.028866089359999</c:v>
                </c:pt>
                <c:pt idx="3">
                  <c:v>12.79630110768</c:v>
                </c:pt>
                <c:pt idx="4">
                  <c:v>12.76754480928</c:v>
                </c:pt>
                <c:pt idx="5">
                  <c:v>13.52589632568</c:v>
                </c:pt>
                <c:pt idx="6">
                  <c:v>15.30468145176</c:v>
                </c:pt>
                <c:pt idx="7">
                  <c:v>16.28215423536</c:v>
                </c:pt>
                <c:pt idx="8">
                  <c:v>16.8061076304</c:v>
                </c:pt>
                <c:pt idx="9">
                  <c:v>17.285320294560002</c:v>
                </c:pt>
                <c:pt idx="10">
                  <c:v>17.533785977760001</c:v>
                </c:pt>
                <c:pt idx="11">
                  <c:v>18.158518533599999</c:v>
                </c:pt>
                <c:pt idx="12">
                  <c:v>19.007588684400002</c:v>
                </c:pt>
                <c:pt idx="13">
                  <c:v>20.36031809304</c:v>
                </c:pt>
                <c:pt idx="14">
                  <c:v>21.62161300416</c:v>
                </c:pt>
                <c:pt idx="15">
                  <c:v>22.567238459280102</c:v>
                </c:pt>
                <c:pt idx="16">
                  <c:v>23.483847892080099</c:v>
                </c:pt>
                <c:pt idx="17">
                  <c:v>23.992096494720101</c:v>
                </c:pt>
                <c:pt idx="18">
                  <c:v>24.5631312064802</c:v>
                </c:pt>
                <c:pt idx="19">
                  <c:v>24.812583241680201</c:v>
                </c:pt>
              </c:numCache>
            </c:numRef>
          </c:val>
        </c:ser>
        <c:ser>
          <c:idx val="22"/>
          <c:order val="22"/>
          <c:tx>
            <c:strRef>
              <c:f>'Reserves Facility Summary'!$A$25</c:f>
              <c:strCache>
                <c:ptCount val="1"/>
                <c:pt idx="0">
                  <c:v>Narrabri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Facility Summary'!$A$26</c:f>
              <c:strCache>
                <c:ptCount val="1"/>
                <c:pt idx="0">
                  <c:v>Orana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Summary'!$B$26:$U$26</c:f>
              <c:numCache>
                <c:formatCode>_-* #,##0_-;\-* #,##0_-;_-* "-"??_-;_-@_-</c:formatCode>
                <c:ptCount val="20"/>
                <c:pt idx="0">
                  <c:v>70.664196992640001</c:v>
                </c:pt>
                <c:pt idx="1">
                  <c:v>71.174999999999997</c:v>
                </c:pt>
                <c:pt idx="2">
                  <c:v>71.174999999999997</c:v>
                </c:pt>
                <c:pt idx="3">
                  <c:v>71.174999999999997</c:v>
                </c:pt>
                <c:pt idx="4">
                  <c:v>71.37</c:v>
                </c:pt>
                <c:pt idx="5">
                  <c:v>71.174999999999997</c:v>
                </c:pt>
                <c:pt idx="6">
                  <c:v>71.174999999999997</c:v>
                </c:pt>
                <c:pt idx="7">
                  <c:v>71.174999999999997</c:v>
                </c:pt>
                <c:pt idx="8">
                  <c:v>71.37</c:v>
                </c:pt>
                <c:pt idx="9">
                  <c:v>71.174999999999997</c:v>
                </c:pt>
                <c:pt idx="10">
                  <c:v>71.174999999999997</c:v>
                </c:pt>
                <c:pt idx="11">
                  <c:v>71.174999999999997</c:v>
                </c:pt>
                <c:pt idx="12">
                  <c:v>71.37</c:v>
                </c:pt>
                <c:pt idx="13">
                  <c:v>71.174999999999997</c:v>
                </c:pt>
                <c:pt idx="14">
                  <c:v>71.174999999999997</c:v>
                </c:pt>
                <c:pt idx="15">
                  <c:v>71.174999999999997</c:v>
                </c:pt>
                <c:pt idx="16">
                  <c:v>71.37</c:v>
                </c:pt>
                <c:pt idx="17">
                  <c:v>71.174999999999997</c:v>
                </c:pt>
                <c:pt idx="18">
                  <c:v>71.174999999999997</c:v>
                </c:pt>
                <c:pt idx="19">
                  <c:v>71.174999999999997</c:v>
                </c:pt>
              </c:numCache>
            </c:numRef>
          </c:val>
        </c:ser>
        <c:ser>
          <c:idx val="24"/>
          <c:order val="24"/>
          <c:tx>
            <c:strRef>
              <c:f>'Reserves Facility Summary'!$A$27</c:f>
              <c:strCache>
                <c:ptCount val="1"/>
                <c:pt idx="0">
                  <c:v>Orbost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0.63877563936000004</c:v>
                </c:pt>
                <c:pt idx="14">
                  <c:v>0.72957716760000002</c:v>
                </c:pt>
                <c:pt idx="15">
                  <c:v>27.375</c:v>
                </c:pt>
                <c:pt idx="16">
                  <c:v>27.45</c:v>
                </c:pt>
                <c:pt idx="17">
                  <c:v>27.375</c:v>
                </c:pt>
                <c:pt idx="18">
                  <c:v>22.913647192559999</c:v>
                </c:pt>
                <c:pt idx="19">
                  <c:v>11.248794026400001</c:v>
                </c:pt>
              </c:numCache>
            </c:numRef>
          </c:val>
        </c:ser>
        <c:ser>
          <c:idx val="25"/>
          <c:order val="25"/>
          <c:tx>
            <c:strRef>
              <c:f>'Reserves Facility Summary'!$A$28</c:f>
              <c:strCache>
                <c:ptCount val="1"/>
                <c:pt idx="0">
                  <c:v>Otway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Summary'!$B$28:$U$28</c:f>
              <c:numCache>
                <c:formatCode>_-* #,##0_-;\-* #,##0_-;_-* "-"??_-;_-@_-</c:formatCode>
                <c:ptCount val="20"/>
                <c:pt idx="0">
                  <c:v>38.000000011679901</c:v>
                </c:pt>
                <c:pt idx="1">
                  <c:v>38.000000010239901</c:v>
                </c:pt>
                <c:pt idx="2">
                  <c:v>52.901264644079902</c:v>
                </c:pt>
                <c:pt idx="3">
                  <c:v>48.950000013599897</c:v>
                </c:pt>
                <c:pt idx="4">
                  <c:v>48.950000010719897</c:v>
                </c:pt>
                <c:pt idx="5">
                  <c:v>47.431558439279897</c:v>
                </c:pt>
                <c:pt idx="6">
                  <c:v>20.941902208559998</c:v>
                </c:pt>
                <c:pt idx="7">
                  <c:v>20.56665704664</c:v>
                </c:pt>
                <c:pt idx="8">
                  <c:v>25.32576418104</c:v>
                </c:pt>
                <c:pt idx="9">
                  <c:v>32.153825486400002</c:v>
                </c:pt>
                <c:pt idx="10">
                  <c:v>29.748013016160002</c:v>
                </c:pt>
                <c:pt idx="11">
                  <c:v>12.326864108160001</c:v>
                </c:pt>
                <c:pt idx="12">
                  <c:v>15.98252076408</c:v>
                </c:pt>
                <c:pt idx="13">
                  <c:v>15.406584193440001</c:v>
                </c:pt>
                <c:pt idx="14">
                  <c:v>16.839369162960001</c:v>
                </c:pt>
                <c:pt idx="15">
                  <c:v>17.178410760239998</c:v>
                </c:pt>
                <c:pt idx="16">
                  <c:v>20.003959132559999</c:v>
                </c:pt>
                <c:pt idx="17">
                  <c:v>23.00073282144</c:v>
                </c:pt>
                <c:pt idx="18">
                  <c:v>26.48473138872</c:v>
                </c:pt>
                <c:pt idx="19">
                  <c:v>30.18009978888</c:v>
                </c:pt>
              </c:numCache>
            </c:numRef>
          </c:val>
        </c:ser>
        <c:ser>
          <c:idx val="26"/>
          <c:order val="26"/>
          <c:tx>
            <c:strRef>
              <c:f>'Reserves Facility Summary'!$A$29</c:f>
              <c:strCache>
                <c:ptCount val="1"/>
                <c:pt idx="0">
                  <c:v>Peat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Summary'!$B$29:$U$29</c:f>
              <c:numCache>
                <c:formatCode>_-* #,##0_-;\-* #,##0_-;_-* "-"??_-;_-@_-</c:formatCode>
                <c:ptCount val="20"/>
                <c:pt idx="0">
                  <c:v>5.49</c:v>
                </c:pt>
                <c:pt idx="1">
                  <c:v>5.4749999999999996</c:v>
                </c:pt>
                <c:pt idx="2">
                  <c:v>5.4749999999999996</c:v>
                </c:pt>
                <c:pt idx="3">
                  <c:v>5.4749999999999996</c:v>
                </c:pt>
                <c:pt idx="4">
                  <c:v>5.49</c:v>
                </c:pt>
                <c:pt idx="5">
                  <c:v>5.4749999999999996</c:v>
                </c:pt>
                <c:pt idx="6">
                  <c:v>5.4749999999999996</c:v>
                </c:pt>
                <c:pt idx="7">
                  <c:v>5.4749999999999996</c:v>
                </c:pt>
                <c:pt idx="8">
                  <c:v>5.49</c:v>
                </c:pt>
                <c:pt idx="9">
                  <c:v>5.4749999999999996</c:v>
                </c:pt>
                <c:pt idx="10">
                  <c:v>5.4749999999999996</c:v>
                </c:pt>
                <c:pt idx="11">
                  <c:v>5.4749999999999996</c:v>
                </c:pt>
                <c:pt idx="12">
                  <c:v>5.49</c:v>
                </c:pt>
                <c:pt idx="13">
                  <c:v>5.4749999999999996</c:v>
                </c:pt>
                <c:pt idx="14">
                  <c:v>5.4749999999999996</c:v>
                </c:pt>
                <c:pt idx="15">
                  <c:v>5.4749999999999996</c:v>
                </c:pt>
                <c:pt idx="16">
                  <c:v>5.49</c:v>
                </c:pt>
                <c:pt idx="17">
                  <c:v>5.4749999999999996</c:v>
                </c:pt>
                <c:pt idx="18">
                  <c:v>5.4749999999999996</c:v>
                </c:pt>
                <c:pt idx="19">
                  <c:v>5.4749999999999996</c:v>
                </c:pt>
              </c:numCache>
            </c:numRef>
          </c:val>
        </c:ser>
        <c:ser>
          <c:idx val="27"/>
          <c:order val="27"/>
          <c:tx>
            <c:strRef>
              <c:f>'Reserves Facility Summary'!$A$30</c:f>
              <c:strCache>
                <c:ptCount val="1"/>
                <c:pt idx="0">
                  <c:v>Reedy Creek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Summary'!$B$30:$U$30</c:f>
              <c:numCache>
                <c:formatCode>_-* #,##0_-;\-* #,##0_-;_-* "-"??_-;_-@_-</c:formatCode>
                <c:ptCount val="20"/>
                <c:pt idx="0">
                  <c:v>38.613348805439998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28"/>
          <c:order val="28"/>
          <c:tx>
            <c:strRef>
              <c:f>'Reserves Facility Summary'!$A$31</c:f>
              <c:strCache>
                <c:ptCount val="1"/>
                <c:pt idx="0">
                  <c:v>Rolleston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Summary'!$B$31:$U$31</c:f>
              <c:numCache>
                <c:formatCode>_-* #,##0_-;\-* #,##0_-;_-* "-"??_-;_-@_-</c:formatCode>
                <c:ptCount val="20"/>
                <c:pt idx="0">
                  <c:v>2.0513718804000001</c:v>
                </c:pt>
                <c:pt idx="1">
                  <c:v>4.1182722175200004</c:v>
                </c:pt>
                <c:pt idx="2">
                  <c:v>10.828205128560001</c:v>
                </c:pt>
                <c:pt idx="3">
                  <c:v>10.95</c:v>
                </c:pt>
                <c:pt idx="4">
                  <c:v>7.5786511583999996</c:v>
                </c:pt>
                <c:pt idx="5">
                  <c:v>8.28855413424</c:v>
                </c:pt>
                <c:pt idx="6">
                  <c:v>7.7470640416799998</c:v>
                </c:pt>
                <c:pt idx="7">
                  <c:v>8.1257738553600003</c:v>
                </c:pt>
                <c:pt idx="8">
                  <c:v>8.1318551148000005</c:v>
                </c:pt>
                <c:pt idx="9">
                  <c:v>8.3898730869599998</c:v>
                </c:pt>
                <c:pt idx="10">
                  <c:v>5.8455764404800004</c:v>
                </c:pt>
                <c:pt idx="11">
                  <c:v>5.9532850216800002</c:v>
                </c:pt>
                <c:pt idx="12">
                  <c:v>6.2502824318399997</c:v>
                </c:pt>
                <c:pt idx="13">
                  <c:v>7.3164474021599997</c:v>
                </c:pt>
                <c:pt idx="14">
                  <c:v>8.3108531075999998</c:v>
                </c:pt>
                <c:pt idx="15">
                  <c:v>9.5639593684800008</c:v>
                </c:pt>
                <c:pt idx="16">
                  <c:v>10.98</c:v>
                </c:pt>
                <c:pt idx="17">
                  <c:v>10.299121635360001</c:v>
                </c:pt>
                <c:pt idx="18">
                  <c:v>10.748628699359999</c:v>
                </c:pt>
                <c:pt idx="19">
                  <c:v>10.95</c:v>
                </c:pt>
              </c:numCache>
            </c:numRef>
          </c:val>
        </c:ser>
        <c:ser>
          <c:idx val="29"/>
          <c:order val="29"/>
          <c:tx>
            <c:strRef>
              <c:f>'Reserves Facility Summary'!$A$32</c:f>
              <c:strCache>
                <c:ptCount val="1"/>
                <c:pt idx="0">
                  <c:v>Roma Hub2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Summary'!$B$32:$U$32</c:f>
              <c:numCache>
                <c:formatCode>_-* #,##0_-;\-* #,##0_-;_-* "-"??_-;_-@_-</c:formatCode>
                <c:ptCount val="20"/>
                <c:pt idx="0">
                  <c:v>42.7800138796798</c:v>
                </c:pt>
                <c:pt idx="1">
                  <c:v>102.93</c:v>
                </c:pt>
                <c:pt idx="2">
                  <c:v>102.93</c:v>
                </c:pt>
                <c:pt idx="3">
                  <c:v>102.93</c:v>
                </c:pt>
                <c:pt idx="4">
                  <c:v>103.212</c:v>
                </c:pt>
                <c:pt idx="5">
                  <c:v>102.93</c:v>
                </c:pt>
                <c:pt idx="6">
                  <c:v>102.93</c:v>
                </c:pt>
                <c:pt idx="7">
                  <c:v>102.93</c:v>
                </c:pt>
                <c:pt idx="8">
                  <c:v>103.212</c:v>
                </c:pt>
                <c:pt idx="9">
                  <c:v>102.93</c:v>
                </c:pt>
                <c:pt idx="10">
                  <c:v>102.93</c:v>
                </c:pt>
                <c:pt idx="11">
                  <c:v>102.93</c:v>
                </c:pt>
                <c:pt idx="12">
                  <c:v>103.212</c:v>
                </c:pt>
                <c:pt idx="13">
                  <c:v>102.93</c:v>
                </c:pt>
                <c:pt idx="14">
                  <c:v>102.93</c:v>
                </c:pt>
                <c:pt idx="15">
                  <c:v>102.93</c:v>
                </c:pt>
                <c:pt idx="16">
                  <c:v>103.212</c:v>
                </c:pt>
                <c:pt idx="17">
                  <c:v>102.93</c:v>
                </c:pt>
                <c:pt idx="18">
                  <c:v>102.93</c:v>
                </c:pt>
                <c:pt idx="19">
                  <c:v>102.93</c:v>
                </c:pt>
              </c:numCache>
            </c:numRef>
          </c:val>
        </c:ser>
        <c:ser>
          <c:idx val="30"/>
          <c:order val="30"/>
          <c:tx>
            <c:strRef>
              <c:f>'Reserves Facility Summary'!$A$33</c:f>
              <c:strCache>
                <c:ptCount val="1"/>
                <c:pt idx="0">
                  <c:v>Ruby Jo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Summary'!$B$33:$U$33</c:f>
              <c:numCache>
                <c:formatCode>_-* #,##0_-;\-* #,##0_-;_-* "-"??_-;_-@_-</c:formatCode>
                <c:ptCount val="20"/>
                <c:pt idx="0">
                  <c:v>64.0137181236</c:v>
                </c:pt>
                <c:pt idx="1">
                  <c:v>73.701625721760095</c:v>
                </c:pt>
                <c:pt idx="2">
                  <c:v>73.701625721760095</c:v>
                </c:pt>
                <c:pt idx="3">
                  <c:v>73.701625538880506</c:v>
                </c:pt>
                <c:pt idx="4">
                  <c:v>73.873017550080306</c:v>
                </c:pt>
                <c:pt idx="5">
                  <c:v>73.6740799430398</c:v>
                </c:pt>
                <c:pt idx="6">
                  <c:v>73.630175043840296</c:v>
                </c:pt>
                <c:pt idx="7">
                  <c:v>73.586270053440202</c:v>
                </c:pt>
                <c:pt idx="8">
                  <c:v>73.713366444000101</c:v>
                </c:pt>
                <c:pt idx="9">
                  <c:v>73.498460601840094</c:v>
                </c:pt>
                <c:pt idx="10">
                  <c:v>73.454555658480004</c:v>
                </c:pt>
                <c:pt idx="11">
                  <c:v>73.410650712240496</c:v>
                </c:pt>
                <c:pt idx="12">
                  <c:v>73.537265691360204</c:v>
                </c:pt>
                <c:pt idx="13">
                  <c:v>73.322840999280103</c:v>
                </c:pt>
                <c:pt idx="14">
                  <c:v>73.278936053040098</c:v>
                </c:pt>
                <c:pt idx="15">
                  <c:v>73.2350313275996</c:v>
                </c:pt>
                <c:pt idx="16">
                  <c:v>73.361165201279306</c:v>
                </c:pt>
                <c:pt idx="17">
                  <c:v>73.147221658080397</c:v>
                </c:pt>
                <c:pt idx="18">
                  <c:v>73.103316711839796</c:v>
                </c:pt>
                <c:pt idx="19">
                  <c:v>72.752974749360504</c:v>
                </c:pt>
              </c:numCache>
            </c:numRef>
          </c:val>
        </c:ser>
        <c:ser>
          <c:idx val="31"/>
          <c:order val="31"/>
          <c:tx>
            <c:strRef>
              <c:f>'Reserves Facility Summary'!$A$34</c:f>
              <c:strCache>
                <c:ptCount val="1"/>
                <c:pt idx="0">
                  <c:v>Scotia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Summary'!$B$34:$U$34</c:f>
              <c:numCache>
                <c:formatCode>_-* #,##0_-;\-* #,##0_-;_-* "-"??_-;_-@_-</c:formatCode>
                <c:ptCount val="20"/>
                <c:pt idx="0">
                  <c:v>1.19625681048</c:v>
                </c:pt>
                <c:pt idx="1">
                  <c:v>1.0794977510399999</c:v>
                </c:pt>
                <c:pt idx="2">
                  <c:v>3.2740849348799999</c:v>
                </c:pt>
                <c:pt idx="3">
                  <c:v>1.9699224371999999</c:v>
                </c:pt>
                <c:pt idx="4">
                  <c:v>1.8944036258400001</c:v>
                </c:pt>
                <c:pt idx="5">
                  <c:v>1.8993031492800001</c:v>
                </c:pt>
                <c:pt idx="6">
                  <c:v>1.8379572100799999</c:v>
                </c:pt>
                <c:pt idx="7">
                  <c:v>2.0029658779199999</c:v>
                </c:pt>
                <c:pt idx="8">
                  <c:v>1.8750466092</c:v>
                </c:pt>
                <c:pt idx="9">
                  <c:v>2.1756910665600002</c:v>
                </c:pt>
                <c:pt idx="10">
                  <c:v>2.0744248399199998</c:v>
                </c:pt>
                <c:pt idx="11">
                  <c:v>2.2369754294400002</c:v>
                </c:pt>
                <c:pt idx="12">
                  <c:v>2.3461112503199999</c:v>
                </c:pt>
                <c:pt idx="13">
                  <c:v>2.2796778508800002</c:v>
                </c:pt>
                <c:pt idx="14">
                  <c:v>2.6630040276</c:v>
                </c:pt>
                <c:pt idx="15">
                  <c:v>2.9382118948799998</c:v>
                </c:pt>
                <c:pt idx="16">
                  <c:v>3.2075670883199998</c:v>
                </c:pt>
                <c:pt idx="17">
                  <c:v>3.5387567102399999</c:v>
                </c:pt>
                <c:pt idx="18">
                  <c:v>3.7256755670400001</c:v>
                </c:pt>
                <c:pt idx="19">
                  <c:v>3.2098783202400001</c:v>
                </c:pt>
              </c:numCache>
            </c:numRef>
          </c:val>
        </c:ser>
        <c:ser>
          <c:idx val="32"/>
          <c:order val="32"/>
          <c:tx>
            <c:strRef>
              <c:f>'Reserves Facility Summary'!$A$35</c:f>
              <c:strCache>
                <c:ptCount val="1"/>
                <c:pt idx="0">
                  <c:v>Silver Springs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Summary'!$B$35:$U$35</c:f>
              <c:numCache>
                <c:formatCode>_-* #,##0_-;\-* #,##0_-;_-* "-"??_-;_-@_-</c:formatCode>
                <c:ptCount val="20"/>
                <c:pt idx="0">
                  <c:v>0.52009252943999995</c:v>
                </c:pt>
                <c:pt idx="1">
                  <c:v>0.25059587568000002</c:v>
                </c:pt>
                <c:pt idx="2">
                  <c:v>2.3544977519999999</c:v>
                </c:pt>
                <c:pt idx="3">
                  <c:v>5.2481235360000003E-2</c:v>
                </c:pt>
                <c:pt idx="4">
                  <c:v>0</c:v>
                </c:pt>
                <c:pt idx="5">
                  <c:v>1.2E-2</c:v>
                </c:pt>
                <c:pt idx="6">
                  <c:v>1.2E-2</c:v>
                </c:pt>
                <c:pt idx="7">
                  <c:v>1.2E-2</c:v>
                </c:pt>
                <c:pt idx="8">
                  <c:v>2.197715016E-2</c:v>
                </c:pt>
                <c:pt idx="9">
                  <c:v>9.1045363439999999E-2</c:v>
                </c:pt>
                <c:pt idx="10">
                  <c:v>7.1999999999999995E-2</c:v>
                </c:pt>
                <c:pt idx="11">
                  <c:v>6.9757152720000007E-2</c:v>
                </c:pt>
                <c:pt idx="12">
                  <c:v>0.20872969920000001</c:v>
                </c:pt>
                <c:pt idx="13">
                  <c:v>0.31849996223999999</c:v>
                </c:pt>
                <c:pt idx="14">
                  <c:v>0.39477321648000002</c:v>
                </c:pt>
                <c:pt idx="15">
                  <c:v>0.44847870647999999</c:v>
                </c:pt>
                <c:pt idx="16">
                  <c:v>0.46234900128</c:v>
                </c:pt>
                <c:pt idx="17">
                  <c:v>0.60893539151999998</c:v>
                </c:pt>
                <c:pt idx="18">
                  <c:v>0.60059334096000005</c:v>
                </c:pt>
                <c:pt idx="19">
                  <c:v>0.62132542272000002</c:v>
                </c:pt>
              </c:numCache>
            </c:numRef>
          </c:val>
        </c:ser>
        <c:ser>
          <c:idx val="33"/>
          <c:order val="33"/>
          <c:tx>
            <c:strRef>
              <c:f>'Reserves Facility Summary'!$A$36</c:f>
              <c:strCache>
                <c:ptCount val="1"/>
                <c:pt idx="0">
                  <c:v>Spring Gully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Summary'!$B$36:$U$36</c:f>
              <c:numCache>
                <c:formatCode>_-* #,##0_-;\-* #,##0_-;_-* "-"??_-;_-@_-</c:formatCode>
                <c:ptCount val="20"/>
                <c:pt idx="0">
                  <c:v>23.116602631679999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4"/>
          <c:order val="34"/>
          <c:tx>
            <c:strRef>
              <c:f>'Reserves Facility Summary'!$A$37</c:f>
              <c:strCache>
                <c:ptCount val="1"/>
                <c:pt idx="0">
                  <c:v>Strathblane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Summary'!$B$37:$U$37</c:f>
              <c:numCache>
                <c:formatCode>_-* #,##0_-;\-* #,##0_-;_-* "-"??_-;_-@_-</c:formatCode>
                <c:ptCount val="20"/>
                <c:pt idx="0">
                  <c:v>23.110205263680001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5"/>
          <c:order val="35"/>
          <c:tx>
            <c:strRef>
              <c:f>'Reserves Facility Summary'!$A$38</c:f>
              <c:strCache>
                <c:ptCount val="1"/>
                <c:pt idx="0">
                  <c:v>Talinga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Summary'!$B$38:$U$38</c:f>
              <c:numCache>
                <c:formatCode>_-* #,##0_-;\-* #,##0_-;_-* "-"??_-;_-@_-</c:formatCode>
                <c:ptCount val="20"/>
                <c:pt idx="0">
                  <c:v>43.389830064720002</c:v>
                </c:pt>
                <c:pt idx="1">
                  <c:v>43.8</c:v>
                </c:pt>
                <c:pt idx="2">
                  <c:v>43.8</c:v>
                </c:pt>
                <c:pt idx="3">
                  <c:v>43.8</c:v>
                </c:pt>
                <c:pt idx="4">
                  <c:v>43.92</c:v>
                </c:pt>
                <c:pt idx="5">
                  <c:v>43.8</c:v>
                </c:pt>
                <c:pt idx="6">
                  <c:v>43.8</c:v>
                </c:pt>
                <c:pt idx="7">
                  <c:v>43.8</c:v>
                </c:pt>
                <c:pt idx="8">
                  <c:v>43.92</c:v>
                </c:pt>
                <c:pt idx="9">
                  <c:v>43.8</c:v>
                </c:pt>
                <c:pt idx="10">
                  <c:v>43.8</c:v>
                </c:pt>
                <c:pt idx="11">
                  <c:v>43.8</c:v>
                </c:pt>
                <c:pt idx="12">
                  <c:v>43.92</c:v>
                </c:pt>
                <c:pt idx="13">
                  <c:v>43.8</c:v>
                </c:pt>
                <c:pt idx="14">
                  <c:v>43.8</c:v>
                </c:pt>
                <c:pt idx="15">
                  <c:v>43.8</c:v>
                </c:pt>
                <c:pt idx="16">
                  <c:v>43.92</c:v>
                </c:pt>
                <c:pt idx="17">
                  <c:v>43.8</c:v>
                </c:pt>
                <c:pt idx="18">
                  <c:v>43.8</c:v>
                </c:pt>
                <c:pt idx="19">
                  <c:v>43.8</c:v>
                </c:pt>
              </c:numCache>
            </c:numRef>
          </c:val>
        </c:ser>
        <c:ser>
          <c:idx val="36"/>
          <c:order val="36"/>
          <c:tx>
            <c:strRef>
              <c:f>'Reserves Facility Summary'!$A$39</c:f>
              <c:strCache>
                <c:ptCount val="1"/>
                <c:pt idx="0">
                  <c:v>Talinga North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Facility Summary'!$A$40</c:f>
              <c:strCache>
                <c:ptCount val="1"/>
                <c:pt idx="0">
                  <c:v>Taloona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Summary'!$B$40:$U$40</c:f>
              <c:numCache>
                <c:formatCode>_-* #,##0_-;\-* #,##0_-;_-* "-"??_-;_-@_-</c:formatCode>
                <c:ptCount val="20"/>
                <c:pt idx="0">
                  <c:v>13.357683258</c:v>
                </c:pt>
                <c:pt idx="1">
                  <c:v>15.33</c:v>
                </c:pt>
                <c:pt idx="2">
                  <c:v>15.33</c:v>
                </c:pt>
                <c:pt idx="3">
                  <c:v>15.33</c:v>
                </c:pt>
                <c:pt idx="4">
                  <c:v>15.372</c:v>
                </c:pt>
                <c:pt idx="5">
                  <c:v>15.33</c:v>
                </c:pt>
                <c:pt idx="6">
                  <c:v>15.33</c:v>
                </c:pt>
                <c:pt idx="7">
                  <c:v>15.33</c:v>
                </c:pt>
                <c:pt idx="8">
                  <c:v>15.372</c:v>
                </c:pt>
                <c:pt idx="9">
                  <c:v>15.33</c:v>
                </c:pt>
                <c:pt idx="10">
                  <c:v>15.33</c:v>
                </c:pt>
                <c:pt idx="11">
                  <c:v>15.33</c:v>
                </c:pt>
                <c:pt idx="12">
                  <c:v>15.372</c:v>
                </c:pt>
                <c:pt idx="13">
                  <c:v>15.33</c:v>
                </c:pt>
                <c:pt idx="14">
                  <c:v>15.33</c:v>
                </c:pt>
                <c:pt idx="15">
                  <c:v>15.33</c:v>
                </c:pt>
                <c:pt idx="16">
                  <c:v>15.372</c:v>
                </c:pt>
                <c:pt idx="17">
                  <c:v>15.33</c:v>
                </c:pt>
                <c:pt idx="18">
                  <c:v>15.33</c:v>
                </c:pt>
                <c:pt idx="19">
                  <c:v>15.33</c:v>
                </c:pt>
              </c:numCache>
            </c:numRef>
          </c:val>
        </c:ser>
        <c:ser>
          <c:idx val="38"/>
          <c:order val="38"/>
          <c:tx>
            <c:strRef>
              <c:f>'Reserves Facility Summary'!$A$41</c:f>
              <c:strCache>
                <c:ptCount val="1"/>
                <c:pt idx="0">
                  <c:v>Taloona 2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Summary'!$B$41:$U$41</c:f>
              <c:numCache>
                <c:formatCode>_-* #,##0_-;\-* #,##0_-;_-* "-"??_-;_-@_-</c:formatCode>
                <c:ptCount val="20"/>
                <c:pt idx="0">
                  <c:v>7.2706597847999799</c:v>
                </c:pt>
                <c:pt idx="1">
                  <c:v>8.3949999707999901</c:v>
                </c:pt>
                <c:pt idx="2">
                  <c:v>8.3949999707999901</c:v>
                </c:pt>
                <c:pt idx="3">
                  <c:v>8.3949999707999794</c:v>
                </c:pt>
                <c:pt idx="4">
                  <c:v>8.4179999707199897</c:v>
                </c:pt>
                <c:pt idx="5">
                  <c:v>8.3949999707999901</c:v>
                </c:pt>
                <c:pt idx="6">
                  <c:v>8.3949999707999901</c:v>
                </c:pt>
                <c:pt idx="7">
                  <c:v>8.3949999707999901</c:v>
                </c:pt>
                <c:pt idx="8">
                  <c:v>8.4179999707199897</c:v>
                </c:pt>
                <c:pt idx="9">
                  <c:v>8.3949999707999901</c:v>
                </c:pt>
                <c:pt idx="10">
                  <c:v>8.3949999707999901</c:v>
                </c:pt>
                <c:pt idx="11">
                  <c:v>8.3949999707999901</c:v>
                </c:pt>
                <c:pt idx="12">
                  <c:v>8.4179999707199897</c:v>
                </c:pt>
                <c:pt idx="13">
                  <c:v>8.3949999707999901</c:v>
                </c:pt>
                <c:pt idx="14">
                  <c:v>8.3949999707999901</c:v>
                </c:pt>
                <c:pt idx="15">
                  <c:v>8.3949999707999901</c:v>
                </c:pt>
                <c:pt idx="16">
                  <c:v>8.4179999707199897</c:v>
                </c:pt>
                <c:pt idx="17">
                  <c:v>8.3949999707999901</c:v>
                </c:pt>
                <c:pt idx="18">
                  <c:v>8.3949999707999901</c:v>
                </c:pt>
                <c:pt idx="19">
                  <c:v>8.3949999707999901</c:v>
                </c:pt>
              </c:numCache>
            </c:numRef>
          </c:val>
        </c:ser>
        <c:ser>
          <c:idx val="39"/>
          <c:order val="39"/>
          <c:tx>
            <c:strRef>
              <c:f>'Reserves Facility Summary'!$A$42</c:f>
              <c:strCache>
                <c:ptCount val="1"/>
                <c:pt idx="0">
                  <c:v>Tipton West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Summary'!$B$42:$U$42</c:f>
              <c:numCache>
                <c:formatCode>_-* #,##0_-;\-* #,##0_-;_-* "-"??_-;_-@_-</c:formatCode>
                <c:ptCount val="20"/>
                <c:pt idx="0">
                  <c:v>9.5159999707200296</c:v>
                </c:pt>
                <c:pt idx="1">
                  <c:v>9.4899999708000298</c:v>
                </c:pt>
                <c:pt idx="2">
                  <c:v>9.4899999708000298</c:v>
                </c:pt>
                <c:pt idx="3">
                  <c:v>9.4899999708000298</c:v>
                </c:pt>
                <c:pt idx="4">
                  <c:v>9.5159999707200296</c:v>
                </c:pt>
                <c:pt idx="5">
                  <c:v>9.4899999708000298</c:v>
                </c:pt>
                <c:pt idx="6">
                  <c:v>9.4899999708000298</c:v>
                </c:pt>
                <c:pt idx="7">
                  <c:v>9.4899999708000298</c:v>
                </c:pt>
                <c:pt idx="8">
                  <c:v>9.5159999707200296</c:v>
                </c:pt>
                <c:pt idx="9">
                  <c:v>6.3170199988799904</c:v>
                </c:pt>
                <c:pt idx="10">
                  <c:v>6.4545402837599903</c:v>
                </c:pt>
                <c:pt idx="11">
                  <c:v>6.3635418691199899</c:v>
                </c:pt>
                <c:pt idx="12">
                  <c:v>6.8761057120799904</c:v>
                </c:pt>
                <c:pt idx="13">
                  <c:v>6.7480823987999896</c:v>
                </c:pt>
                <c:pt idx="14">
                  <c:v>6.5530977583199901</c:v>
                </c:pt>
                <c:pt idx="15">
                  <c:v>6.5965150478399899</c:v>
                </c:pt>
                <c:pt idx="16">
                  <c:v>6.6995659946399897</c:v>
                </c:pt>
                <c:pt idx="17">
                  <c:v>6.7497496965599897</c:v>
                </c:pt>
                <c:pt idx="18">
                  <c:v>7.5192224512799903</c:v>
                </c:pt>
                <c:pt idx="19">
                  <c:v>7.2180223411199904</c:v>
                </c:pt>
              </c:numCache>
            </c:numRef>
          </c:val>
        </c:ser>
        <c:ser>
          <c:idx val="40"/>
          <c:order val="40"/>
          <c:tx>
            <c:strRef>
              <c:f>'Reserves Facility Summary'!$A$43</c:f>
              <c:strCache>
                <c:ptCount val="1"/>
                <c:pt idx="0">
                  <c:v>Woleebee Creek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Summary'!$B$43:$U$43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41"/>
          <c:order val="41"/>
          <c:tx>
            <c:strRef>
              <c:f>'Reserves Facility Summary'!$A$44</c:f>
              <c:strCache>
                <c:ptCount val="1"/>
                <c:pt idx="0">
                  <c:v>Wungoona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Summary'!$B$44:$U$44</c:f>
              <c:numCache>
                <c:formatCode>_-* #,##0_-;\-* #,##0_-;_-* "-"??_-;_-@_-</c:formatCode>
                <c:ptCount val="20"/>
                <c:pt idx="0">
                  <c:v>1.2606483818400001</c:v>
                </c:pt>
                <c:pt idx="1">
                  <c:v>0.58772872271999999</c:v>
                </c:pt>
                <c:pt idx="2">
                  <c:v>5.9508198283200002</c:v>
                </c:pt>
                <c:pt idx="3">
                  <c:v>0.18599635512000001</c:v>
                </c:pt>
                <c:pt idx="4">
                  <c:v>0</c:v>
                </c:pt>
                <c:pt idx="5">
                  <c:v>1.271627208E-2</c:v>
                </c:pt>
                <c:pt idx="6">
                  <c:v>0.03</c:v>
                </c:pt>
                <c:pt idx="7">
                  <c:v>0.03</c:v>
                </c:pt>
                <c:pt idx="8">
                  <c:v>0.03</c:v>
                </c:pt>
                <c:pt idx="9">
                  <c:v>0.16759277616000001</c:v>
                </c:pt>
                <c:pt idx="10">
                  <c:v>0.18197994024</c:v>
                </c:pt>
                <c:pt idx="11">
                  <c:v>0.15919611287999999</c:v>
                </c:pt>
                <c:pt idx="12">
                  <c:v>0.42437445695999998</c:v>
                </c:pt>
                <c:pt idx="13">
                  <c:v>0.74000697504000001</c:v>
                </c:pt>
                <c:pt idx="14">
                  <c:v>1.0109886127200001</c:v>
                </c:pt>
                <c:pt idx="15">
                  <c:v>0.93314238191999999</c:v>
                </c:pt>
                <c:pt idx="16">
                  <c:v>1.2622575038399999</c:v>
                </c:pt>
                <c:pt idx="17">
                  <c:v>1.5027762206399999</c:v>
                </c:pt>
                <c:pt idx="18">
                  <c:v>1.5320799220800001</c:v>
                </c:pt>
                <c:pt idx="19">
                  <c:v>1.47337013568</c:v>
                </c:pt>
              </c:numCache>
            </c:numRef>
          </c:val>
        </c:ser>
        <c:ser>
          <c:idx val="42"/>
          <c:order val="42"/>
          <c:tx>
            <c:strRef>
              <c:f>'Reserves Facility Summary'!$A$45</c:f>
              <c:strCache>
                <c:ptCount val="1"/>
                <c:pt idx="0">
                  <c:v>Yellowbank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Summary'!$B$45:$U$45</c:f>
              <c:numCache>
                <c:formatCode>_-* #,##0_-;\-* #,##0_-;_-* "-"??_-;_-@_-</c:formatCode>
                <c:ptCount val="20"/>
                <c:pt idx="0">
                  <c:v>2.1133149842400001</c:v>
                </c:pt>
                <c:pt idx="1">
                  <c:v>4.1294412537599996</c:v>
                </c:pt>
                <c:pt idx="2">
                  <c:v>10.86613802952</c:v>
                </c:pt>
                <c:pt idx="3">
                  <c:v>10.948399999919999</c:v>
                </c:pt>
                <c:pt idx="4">
                  <c:v>7.6811935250400003</c:v>
                </c:pt>
                <c:pt idx="5">
                  <c:v>8.2266669300000004</c:v>
                </c:pt>
                <c:pt idx="6">
                  <c:v>7.7491639423200001</c:v>
                </c:pt>
                <c:pt idx="7">
                  <c:v>7.9160648695200004</c:v>
                </c:pt>
                <c:pt idx="8">
                  <c:v>8.2752609326400002</c:v>
                </c:pt>
                <c:pt idx="9">
                  <c:v>8.5490874268799999</c:v>
                </c:pt>
                <c:pt idx="10">
                  <c:v>5.82814010304</c:v>
                </c:pt>
                <c:pt idx="11">
                  <c:v>5.9627140629599999</c:v>
                </c:pt>
                <c:pt idx="12">
                  <c:v>6.1577371915199999</c:v>
                </c:pt>
                <c:pt idx="13">
                  <c:v>7.18776147096</c:v>
                </c:pt>
                <c:pt idx="14">
                  <c:v>8.1965250218399994</c:v>
                </c:pt>
                <c:pt idx="15">
                  <c:v>9.7158270825600006</c:v>
                </c:pt>
                <c:pt idx="16">
                  <c:v>10.98</c:v>
                </c:pt>
                <c:pt idx="17">
                  <c:v>10.20907495872</c:v>
                </c:pt>
                <c:pt idx="18">
                  <c:v>10.836907093440001</c:v>
                </c:pt>
                <c:pt idx="19">
                  <c:v>10.95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0376672"/>
        <c:axId val="363093216"/>
        <c:extLst/>
      </c:areaChart>
      <c:catAx>
        <c:axId val="3603766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093216"/>
        <c:crosses val="autoZero"/>
        <c:auto val="1"/>
        <c:lblAlgn val="ctr"/>
        <c:lblOffset val="100"/>
        <c:noMultiLvlLbl val="0"/>
      </c:catAx>
      <c:valAx>
        <c:axId val="36309321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0376672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5"/>
          <c:order val="0"/>
          <c:tx>
            <c:strRef>
              <c:f>'Pipeline Utilisation'!$B$2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Utilisation'!$B$3:$B$22</c:f>
              <c:numCache>
                <c:formatCode>0.00%</c:formatCode>
                <c:ptCount val="20"/>
                <c:pt idx="0">
                  <c:v>0.68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0.91</c:v>
                </c:pt>
                <c:pt idx="9">
                  <c:v>0.91</c:v>
                </c:pt>
                <c:pt idx="10">
                  <c:v>0.91</c:v>
                </c:pt>
                <c:pt idx="11">
                  <c:v>0.91</c:v>
                </c:pt>
                <c:pt idx="12">
                  <c:v>0.91</c:v>
                </c:pt>
                <c:pt idx="13">
                  <c:v>0.91</c:v>
                </c:pt>
                <c:pt idx="14">
                  <c:v>0.91</c:v>
                </c:pt>
                <c:pt idx="15">
                  <c:v>0.91</c:v>
                </c:pt>
                <c:pt idx="16">
                  <c:v>0.91</c:v>
                </c:pt>
                <c:pt idx="17">
                  <c:v>0.91</c:v>
                </c:pt>
                <c:pt idx="18">
                  <c:v>0.91</c:v>
                </c:pt>
                <c:pt idx="19">
                  <c:v>0.91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Utilisation'!$C$2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Utilisation'!$C$3:$C$22</c:f>
              <c:numCache>
                <c:formatCode>0.00%</c:formatCode>
                <c:ptCount val="20"/>
                <c:pt idx="0">
                  <c:v>0.3</c:v>
                </c:pt>
                <c:pt idx="1">
                  <c:v>0.79</c:v>
                </c:pt>
                <c:pt idx="2">
                  <c:v>0.68</c:v>
                </c:pt>
                <c:pt idx="3">
                  <c:v>0.45</c:v>
                </c:pt>
                <c:pt idx="4">
                  <c:v>0.28000000000000003</c:v>
                </c:pt>
                <c:pt idx="5">
                  <c:v>0.28000000000000003</c:v>
                </c:pt>
                <c:pt idx="6">
                  <c:v>0.28000000000000003</c:v>
                </c:pt>
                <c:pt idx="7">
                  <c:v>0.28000000000000003</c:v>
                </c:pt>
                <c:pt idx="8">
                  <c:v>0.28000000000000003</c:v>
                </c:pt>
                <c:pt idx="9">
                  <c:v>0.28000000000000003</c:v>
                </c:pt>
                <c:pt idx="10">
                  <c:v>0.28000000000000003</c:v>
                </c:pt>
                <c:pt idx="11">
                  <c:v>0.28000000000000003</c:v>
                </c:pt>
                <c:pt idx="12">
                  <c:v>0.28000000000000003</c:v>
                </c:pt>
                <c:pt idx="13">
                  <c:v>0.3</c:v>
                </c:pt>
                <c:pt idx="14">
                  <c:v>0.31</c:v>
                </c:pt>
                <c:pt idx="15">
                  <c:v>0.33</c:v>
                </c:pt>
                <c:pt idx="16">
                  <c:v>0.35</c:v>
                </c:pt>
                <c:pt idx="17">
                  <c:v>0.37</c:v>
                </c:pt>
                <c:pt idx="18">
                  <c:v>0.38</c:v>
                </c:pt>
                <c:pt idx="19">
                  <c:v>0.38</c:v>
                </c:pt>
              </c:numCache>
            </c:numRef>
          </c:val>
          <c:smooth val="0"/>
        </c:ser>
        <c:ser>
          <c:idx val="8"/>
          <c:order val="2"/>
          <c:tx>
            <c:strRef>
              <c:f>'Pipeline Utilisation'!$D$2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Utilisation'!$D$3:$D$22</c:f>
              <c:numCache>
                <c:formatCode>0.00%</c:formatCode>
                <c:ptCount val="20"/>
                <c:pt idx="0">
                  <c:v>0.54</c:v>
                </c:pt>
                <c:pt idx="1">
                  <c:v>0.85</c:v>
                </c:pt>
                <c:pt idx="2">
                  <c:v>0.82</c:v>
                </c:pt>
                <c:pt idx="3">
                  <c:v>0.76</c:v>
                </c:pt>
                <c:pt idx="4">
                  <c:v>0.72</c:v>
                </c:pt>
                <c:pt idx="5">
                  <c:v>0.72</c:v>
                </c:pt>
                <c:pt idx="6">
                  <c:v>0.72</c:v>
                </c:pt>
                <c:pt idx="7">
                  <c:v>0.72</c:v>
                </c:pt>
                <c:pt idx="8">
                  <c:v>0.72</c:v>
                </c:pt>
                <c:pt idx="9">
                  <c:v>0.72</c:v>
                </c:pt>
                <c:pt idx="10">
                  <c:v>0.72</c:v>
                </c:pt>
                <c:pt idx="11">
                  <c:v>0.72</c:v>
                </c:pt>
                <c:pt idx="12">
                  <c:v>0.72</c:v>
                </c:pt>
                <c:pt idx="13">
                  <c:v>0.73</c:v>
                </c:pt>
                <c:pt idx="14">
                  <c:v>0.73</c:v>
                </c:pt>
                <c:pt idx="15">
                  <c:v>0.73</c:v>
                </c:pt>
                <c:pt idx="16">
                  <c:v>0.74</c:v>
                </c:pt>
                <c:pt idx="17">
                  <c:v>0.74</c:v>
                </c:pt>
                <c:pt idx="18">
                  <c:v>0.75</c:v>
                </c:pt>
                <c:pt idx="19">
                  <c:v>0.75</c:v>
                </c:pt>
              </c:numCache>
            </c:numRef>
          </c:val>
          <c:smooth val="0"/>
        </c:ser>
        <c:ser>
          <c:idx val="9"/>
          <c:order val="3"/>
          <c:tx>
            <c:strRef>
              <c:f>'Pipeline Utilisation'!$E$2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Utilisation'!$E$3:$E$22</c:f>
              <c:numCache>
                <c:formatCode>0.00%</c:formatCode>
                <c:ptCount val="20"/>
                <c:pt idx="0">
                  <c:v>0.85</c:v>
                </c:pt>
                <c:pt idx="1">
                  <c:v>0.86</c:v>
                </c:pt>
                <c:pt idx="2">
                  <c:v>0.86</c:v>
                </c:pt>
                <c:pt idx="3">
                  <c:v>0.86</c:v>
                </c:pt>
                <c:pt idx="4">
                  <c:v>0.87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0.87</c:v>
                </c:pt>
                <c:pt idx="9">
                  <c:v>0.86</c:v>
                </c:pt>
                <c:pt idx="10">
                  <c:v>0.86</c:v>
                </c:pt>
                <c:pt idx="11">
                  <c:v>0.86</c:v>
                </c:pt>
                <c:pt idx="12">
                  <c:v>0.87</c:v>
                </c:pt>
                <c:pt idx="13">
                  <c:v>0.86</c:v>
                </c:pt>
                <c:pt idx="14">
                  <c:v>0.86</c:v>
                </c:pt>
                <c:pt idx="15">
                  <c:v>0.86</c:v>
                </c:pt>
                <c:pt idx="16">
                  <c:v>0.87</c:v>
                </c:pt>
                <c:pt idx="17">
                  <c:v>0.86</c:v>
                </c:pt>
                <c:pt idx="18">
                  <c:v>0.86</c:v>
                </c:pt>
                <c:pt idx="19">
                  <c:v>0.86</c:v>
                </c:pt>
              </c:numCache>
            </c:numRef>
          </c:val>
          <c:smooth val="0"/>
        </c:ser>
        <c:ser>
          <c:idx val="10"/>
          <c:order val="4"/>
          <c:tx>
            <c:strRef>
              <c:f>'Pipeline Utilisation'!$F$2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Utilisation'!$F$3:$F$22</c:f>
              <c:numCache>
                <c:formatCode>0.00%</c:formatCode>
                <c:ptCount val="20"/>
                <c:pt idx="0">
                  <c:v>0.97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1"/>
          <c:order val="5"/>
          <c:tx>
            <c:strRef>
              <c:f>'Pipeline Utilisation'!$G$2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Utilisation'!$G$3:$G$22</c:f>
              <c:numCache>
                <c:formatCode>0.00%</c:formatCode>
                <c:ptCount val="20"/>
                <c:pt idx="0">
                  <c:v>0.68</c:v>
                </c:pt>
                <c:pt idx="1">
                  <c:v>0.65</c:v>
                </c:pt>
                <c:pt idx="2">
                  <c:v>0.65</c:v>
                </c:pt>
                <c:pt idx="3">
                  <c:v>0.65</c:v>
                </c:pt>
                <c:pt idx="4">
                  <c:v>0.71</c:v>
                </c:pt>
                <c:pt idx="5">
                  <c:v>0.7</c:v>
                </c:pt>
                <c:pt idx="6">
                  <c:v>0.63</c:v>
                </c:pt>
                <c:pt idx="7">
                  <c:v>0.64</c:v>
                </c:pt>
                <c:pt idx="8">
                  <c:v>0.63</c:v>
                </c:pt>
                <c:pt idx="9">
                  <c:v>0.63</c:v>
                </c:pt>
                <c:pt idx="10">
                  <c:v>0.64</c:v>
                </c:pt>
                <c:pt idx="11">
                  <c:v>0.64</c:v>
                </c:pt>
                <c:pt idx="12">
                  <c:v>0.65</c:v>
                </c:pt>
                <c:pt idx="13">
                  <c:v>0.65</c:v>
                </c:pt>
                <c:pt idx="14">
                  <c:v>0.66</c:v>
                </c:pt>
                <c:pt idx="15">
                  <c:v>0.66</c:v>
                </c:pt>
                <c:pt idx="16">
                  <c:v>0.67</c:v>
                </c:pt>
                <c:pt idx="17">
                  <c:v>0.67</c:v>
                </c:pt>
                <c:pt idx="18">
                  <c:v>0.68</c:v>
                </c:pt>
                <c:pt idx="19">
                  <c:v>0.68</c:v>
                </c:pt>
              </c:numCache>
            </c:numRef>
          </c:val>
          <c:smooth val="0"/>
        </c:ser>
        <c:ser>
          <c:idx val="12"/>
          <c:order val="6"/>
          <c:tx>
            <c:strRef>
              <c:f>'Pipeline Utilisation'!$H$2</c:f>
              <c:strCache>
                <c:ptCount val="1"/>
                <c:pt idx="0">
                  <c:v>CometRidge rev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Utilisation'!$H$3:$H$22</c:f>
              <c:numCache>
                <c:formatCode>0.00%</c:formatCode>
                <c:ptCount val="20"/>
                <c:pt idx="0">
                  <c:v>-0.3</c:v>
                </c:pt>
                <c:pt idx="1">
                  <c:v>-0.34</c:v>
                </c:pt>
                <c:pt idx="2">
                  <c:v>-0.53</c:v>
                </c:pt>
                <c:pt idx="3">
                  <c:v>-0.48</c:v>
                </c:pt>
                <c:pt idx="4">
                  <c:v>-0.41</c:v>
                </c:pt>
                <c:pt idx="5">
                  <c:v>-0.4</c:v>
                </c:pt>
                <c:pt idx="6">
                  <c:v>-0.4</c:v>
                </c:pt>
                <c:pt idx="7">
                  <c:v>-0.4</c:v>
                </c:pt>
                <c:pt idx="8">
                  <c:v>-0.4</c:v>
                </c:pt>
                <c:pt idx="9">
                  <c:v>-0.39</c:v>
                </c:pt>
                <c:pt idx="10">
                  <c:v>-0.38</c:v>
                </c:pt>
                <c:pt idx="11">
                  <c:v>-0.38</c:v>
                </c:pt>
                <c:pt idx="12">
                  <c:v>-0.38</c:v>
                </c:pt>
                <c:pt idx="13">
                  <c:v>-0.39</c:v>
                </c:pt>
                <c:pt idx="14">
                  <c:v>-0.39</c:v>
                </c:pt>
                <c:pt idx="15">
                  <c:v>-0.38</c:v>
                </c:pt>
                <c:pt idx="16">
                  <c:v>-0.39</c:v>
                </c:pt>
                <c:pt idx="17">
                  <c:v>-0.4</c:v>
                </c:pt>
                <c:pt idx="18">
                  <c:v>-0.4</c:v>
                </c:pt>
                <c:pt idx="19">
                  <c:v>-0.4</c:v>
                </c:pt>
              </c:numCache>
            </c:numRef>
          </c:val>
          <c:smooth val="0"/>
        </c:ser>
        <c:ser>
          <c:idx val="14"/>
          <c:order val="7"/>
          <c:tx>
            <c:strRef>
              <c:f>'Pipeline Utilisation'!$I$2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Utilisation'!$I$3:$I$22</c:f>
              <c:numCache>
                <c:formatCode>0.00%</c:formatCode>
                <c:ptCount val="20"/>
                <c:pt idx="0">
                  <c:v>0.74</c:v>
                </c:pt>
                <c:pt idx="1">
                  <c:v>0.85</c:v>
                </c:pt>
                <c:pt idx="2">
                  <c:v>0.88</c:v>
                </c:pt>
                <c:pt idx="3">
                  <c:v>0.94</c:v>
                </c:pt>
                <c:pt idx="4">
                  <c:v>0.99</c:v>
                </c:pt>
                <c:pt idx="5">
                  <c:v>0.98</c:v>
                </c:pt>
                <c:pt idx="6">
                  <c:v>0.98</c:v>
                </c:pt>
                <c:pt idx="7">
                  <c:v>0.98</c:v>
                </c:pt>
                <c:pt idx="8">
                  <c:v>0.98</c:v>
                </c:pt>
                <c:pt idx="9">
                  <c:v>0.98</c:v>
                </c:pt>
                <c:pt idx="10">
                  <c:v>0.98</c:v>
                </c:pt>
                <c:pt idx="11">
                  <c:v>0.98</c:v>
                </c:pt>
                <c:pt idx="12">
                  <c:v>0.98</c:v>
                </c:pt>
                <c:pt idx="13">
                  <c:v>0.98</c:v>
                </c:pt>
                <c:pt idx="14">
                  <c:v>0.97</c:v>
                </c:pt>
                <c:pt idx="15">
                  <c:v>0.97</c:v>
                </c:pt>
                <c:pt idx="16">
                  <c:v>0.97</c:v>
                </c:pt>
                <c:pt idx="17">
                  <c:v>0.96</c:v>
                </c:pt>
                <c:pt idx="18">
                  <c:v>0.96</c:v>
                </c:pt>
                <c:pt idx="19">
                  <c:v>0.96</c:v>
                </c:pt>
              </c:numCache>
            </c:numRef>
          </c:val>
          <c:smooth val="0"/>
        </c:ser>
        <c:ser>
          <c:idx val="15"/>
          <c:order val="8"/>
          <c:tx>
            <c:strRef>
              <c:f>'Pipeline Utilisation'!$J$2</c:f>
              <c:strCache>
                <c:ptCount val="1"/>
                <c:pt idx="0">
                  <c:v>DaltonCan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Utilisation'!$J$3:$J$22</c:f>
              <c:numCache>
                <c:formatCode>0.00%</c:formatCode>
                <c:ptCount val="20"/>
                <c:pt idx="0">
                  <c:v>0.15</c:v>
                </c:pt>
                <c:pt idx="1">
                  <c:v>0.15</c:v>
                </c:pt>
                <c:pt idx="2">
                  <c:v>7.0000000000000007E-2</c:v>
                </c:pt>
                <c:pt idx="3">
                  <c:v>0.04</c:v>
                </c:pt>
                <c:pt idx="4">
                  <c:v>7.0000000000000007E-2</c:v>
                </c:pt>
                <c:pt idx="5">
                  <c:v>7.0000000000000007E-2</c:v>
                </c:pt>
                <c:pt idx="6">
                  <c:v>0.09</c:v>
                </c:pt>
                <c:pt idx="7">
                  <c:v>0.09</c:v>
                </c:pt>
                <c:pt idx="8">
                  <c:v>0.14000000000000001</c:v>
                </c:pt>
                <c:pt idx="9">
                  <c:v>0.16</c:v>
                </c:pt>
                <c:pt idx="10">
                  <c:v>0.16</c:v>
                </c:pt>
                <c:pt idx="11">
                  <c:v>0.18</c:v>
                </c:pt>
                <c:pt idx="12">
                  <c:v>0.18</c:v>
                </c:pt>
                <c:pt idx="13">
                  <c:v>0.21</c:v>
                </c:pt>
                <c:pt idx="14">
                  <c:v>0.22</c:v>
                </c:pt>
                <c:pt idx="15">
                  <c:v>0.22</c:v>
                </c:pt>
                <c:pt idx="16">
                  <c:v>0.25</c:v>
                </c:pt>
                <c:pt idx="17">
                  <c:v>0.26</c:v>
                </c:pt>
                <c:pt idx="18">
                  <c:v>0.27</c:v>
                </c:pt>
                <c:pt idx="19">
                  <c:v>0.3</c:v>
                </c:pt>
              </c:numCache>
            </c:numRef>
          </c:val>
          <c:smooth val="0"/>
        </c:ser>
        <c:ser>
          <c:idx val="16"/>
          <c:order val="9"/>
          <c:tx>
            <c:strRef>
              <c:f>'Pipeline Utilisation'!$K$2</c:f>
              <c:strCache>
                <c:ptCount val="1"/>
                <c:pt idx="0">
                  <c:v>EGPNorth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Utilisation'!$K$3:$K$22</c:f>
              <c:numCache>
                <c:formatCode>0.00%</c:formatCode>
                <c:ptCount val="20"/>
                <c:pt idx="0">
                  <c:v>0.69</c:v>
                </c:pt>
                <c:pt idx="1">
                  <c:v>0.7</c:v>
                </c:pt>
                <c:pt idx="2">
                  <c:v>0.66</c:v>
                </c:pt>
                <c:pt idx="3">
                  <c:v>0.63</c:v>
                </c:pt>
                <c:pt idx="4">
                  <c:v>0.63</c:v>
                </c:pt>
                <c:pt idx="5">
                  <c:v>0.62</c:v>
                </c:pt>
                <c:pt idx="6">
                  <c:v>0.63</c:v>
                </c:pt>
                <c:pt idx="7">
                  <c:v>0.64</c:v>
                </c:pt>
                <c:pt idx="8">
                  <c:v>0.69</c:v>
                </c:pt>
                <c:pt idx="9">
                  <c:v>0.69</c:v>
                </c:pt>
                <c:pt idx="10">
                  <c:v>0.7</c:v>
                </c:pt>
                <c:pt idx="11">
                  <c:v>0.7</c:v>
                </c:pt>
                <c:pt idx="12">
                  <c:v>0.71</c:v>
                </c:pt>
                <c:pt idx="13">
                  <c:v>0.72</c:v>
                </c:pt>
                <c:pt idx="14">
                  <c:v>0.73</c:v>
                </c:pt>
                <c:pt idx="15">
                  <c:v>0.74</c:v>
                </c:pt>
                <c:pt idx="16">
                  <c:v>0.75</c:v>
                </c:pt>
                <c:pt idx="17">
                  <c:v>0.75</c:v>
                </c:pt>
                <c:pt idx="18">
                  <c:v>0.76</c:v>
                </c:pt>
                <c:pt idx="19">
                  <c:v>0.76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Utilisation'!$L$2</c:f>
              <c:strCache>
                <c:ptCount val="1"/>
                <c:pt idx="0">
                  <c:v>EGPSouth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Utilisation'!$L$3:$L$22</c:f>
              <c:numCache>
                <c:formatCode>0.00%</c:formatCode>
                <c:ptCount val="20"/>
                <c:pt idx="0">
                  <c:v>0.85</c:v>
                </c:pt>
                <c:pt idx="1">
                  <c:v>0.85</c:v>
                </c:pt>
                <c:pt idx="2">
                  <c:v>0.82</c:v>
                </c:pt>
                <c:pt idx="3">
                  <c:v>0.79</c:v>
                </c:pt>
                <c:pt idx="4">
                  <c:v>0.79</c:v>
                </c:pt>
                <c:pt idx="5">
                  <c:v>0.78</c:v>
                </c:pt>
                <c:pt idx="6">
                  <c:v>0.78</c:v>
                </c:pt>
                <c:pt idx="7">
                  <c:v>0.8</c:v>
                </c:pt>
                <c:pt idx="8">
                  <c:v>0.84</c:v>
                </c:pt>
                <c:pt idx="9">
                  <c:v>0.84</c:v>
                </c:pt>
                <c:pt idx="10">
                  <c:v>0.84</c:v>
                </c:pt>
                <c:pt idx="11">
                  <c:v>0.85</c:v>
                </c:pt>
                <c:pt idx="12">
                  <c:v>0.86</c:v>
                </c:pt>
                <c:pt idx="13">
                  <c:v>0.87</c:v>
                </c:pt>
                <c:pt idx="14">
                  <c:v>0.87</c:v>
                </c:pt>
                <c:pt idx="15">
                  <c:v>0.88</c:v>
                </c:pt>
                <c:pt idx="16">
                  <c:v>0.89</c:v>
                </c:pt>
                <c:pt idx="17">
                  <c:v>0.89</c:v>
                </c:pt>
                <c:pt idx="18">
                  <c:v>0.9</c:v>
                </c:pt>
                <c:pt idx="19">
                  <c:v>0.91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Utilisation'!$M$2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Utilisation'!$M$3:$M$22</c:f>
              <c:numCache>
                <c:formatCode>0.00%</c:formatCode>
                <c:ptCount val="20"/>
                <c:pt idx="0">
                  <c:v>0.6</c:v>
                </c:pt>
                <c:pt idx="1">
                  <c:v>0.76</c:v>
                </c:pt>
                <c:pt idx="2">
                  <c:v>0.84</c:v>
                </c:pt>
                <c:pt idx="3">
                  <c:v>0.86</c:v>
                </c:pt>
                <c:pt idx="4">
                  <c:v>0.86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0.86</c:v>
                </c:pt>
                <c:pt idx="9">
                  <c:v>0.86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0.84</c:v>
                </c:pt>
                <c:pt idx="16">
                  <c:v>0.85</c:v>
                </c:pt>
                <c:pt idx="17">
                  <c:v>0.84</c:v>
                </c:pt>
                <c:pt idx="18">
                  <c:v>0.84</c:v>
                </c:pt>
                <c:pt idx="19">
                  <c:v>0.84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Utilisation'!$N$2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Utilisation'!$N$3:$N$22</c:f>
              <c:numCache>
                <c:formatCode>0.00%</c:formatCode>
                <c:ptCount val="20"/>
                <c:pt idx="0">
                  <c:v>0.2</c:v>
                </c:pt>
                <c:pt idx="1">
                  <c:v>0.2</c:v>
                </c:pt>
                <c:pt idx="2">
                  <c:v>0.25</c:v>
                </c:pt>
                <c:pt idx="3">
                  <c:v>0.27</c:v>
                </c:pt>
                <c:pt idx="4">
                  <c:v>0.25</c:v>
                </c:pt>
                <c:pt idx="5">
                  <c:v>0.25</c:v>
                </c:pt>
                <c:pt idx="6">
                  <c:v>0.23</c:v>
                </c:pt>
                <c:pt idx="7">
                  <c:v>0.23</c:v>
                </c:pt>
                <c:pt idx="8">
                  <c:v>0.2</c:v>
                </c:pt>
                <c:pt idx="9">
                  <c:v>0.19</c:v>
                </c:pt>
                <c:pt idx="10">
                  <c:v>0.19</c:v>
                </c:pt>
                <c:pt idx="11">
                  <c:v>0.18</c:v>
                </c:pt>
                <c:pt idx="12">
                  <c:v>0.18</c:v>
                </c:pt>
                <c:pt idx="13">
                  <c:v>0.16</c:v>
                </c:pt>
                <c:pt idx="14">
                  <c:v>0.16</c:v>
                </c:pt>
                <c:pt idx="15">
                  <c:v>0.16</c:v>
                </c:pt>
                <c:pt idx="16">
                  <c:v>0.15</c:v>
                </c:pt>
                <c:pt idx="17">
                  <c:v>0.14000000000000001</c:v>
                </c:pt>
                <c:pt idx="18">
                  <c:v>0.13</c:v>
                </c:pt>
                <c:pt idx="19">
                  <c:v>0.11</c:v>
                </c:pt>
              </c:numCache>
            </c:numRef>
          </c:val>
          <c:smooth val="0"/>
        </c:ser>
        <c:ser>
          <c:idx val="20"/>
          <c:order val="13"/>
          <c:tx>
            <c:strRef>
              <c:f>'Pipeline Utilisation'!$O$2</c:f>
              <c:strCache>
                <c:ptCount val="1"/>
                <c:pt idx="0">
                  <c:v>ICNorth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Utilisation'!$O$3:$O$22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0.01</c:v>
                </c:pt>
                <c:pt idx="7">
                  <c:v>0.02</c:v>
                </c:pt>
                <c:pt idx="8">
                  <c:v>0.02</c:v>
                </c:pt>
                <c:pt idx="9">
                  <c:v>0.03</c:v>
                </c:pt>
                <c:pt idx="10">
                  <c:v>0.02</c:v>
                </c:pt>
                <c:pt idx="11">
                  <c:v>0.02</c:v>
                </c:pt>
                <c:pt idx="12">
                  <c:v>0.01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1"/>
          <c:order val="14"/>
          <c:tx>
            <c:strRef>
              <c:f>'Pipeline Utilisation'!$P$2</c:f>
              <c:strCache>
                <c:ptCount val="1"/>
                <c:pt idx="0">
                  <c:v>ICNorth rev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Utilisation'!$P$3:$P$22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-0.01</c:v>
                </c:pt>
                <c:pt idx="17">
                  <c:v>-0.04</c:v>
                </c:pt>
                <c:pt idx="18">
                  <c:v>-0.06</c:v>
                </c:pt>
                <c:pt idx="19">
                  <c:v>-0.09</c:v>
                </c:pt>
              </c:numCache>
            </c:numRef>
          </c:val>
          <c:smooth val="0"/>
        </c:ser>
        <c:ser>
          <c:idx val="22"/>
          <c:order val="15"/>
          <c:tx>
            <c:strRef>
              <c:f>'Pipeline Utilisation'!$Q$2</c:f>
              <c:strCache>
                <c:ptCount val="1"/>
                <c:pt idx="0">
                  <c:v>ICSouth rev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Utilisation'!$Q$3:$Q$22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-0.01</c:v>
                </c:pt>
                <c:pt idx="8">
                  <c:v>-0.01</c:v>
                </c:pt>
                <c:pt idx="9">
                  <c:v>-0.02</c:v>
                </c:pt>
                <c:pt idx="10">
                  <c:v>-0.02</c:v>
                </c:pt>
                <c:pt idx="11">
                  <c:v>-0.02</c:v>
                </c:pt>
                <c:pt idx="12">
                  <c:v>-0.02</c:v>
                </c:pt>
                <c:pt idx="13">
                  <c:v>-0.03</c:v>
                </c:pt>
                <c:pt idx="14">
                  <c:v>-0.03</c:v>
                </c:pt>
                <c:pt idx="15">
                  <c:v>-0.03</c:v>
                </c:pt>
                <c:pt idx="16">
                  <c:v>-0.04</c:v>
                </c:pt>
                <c:pt idx="17">
                  <c:v>-7.0000000000000007E-2</c:v>
                </c:pt>
                <c:pt idx="18">
                  <c:v>-0.1</c:v>
                </c:pt>
                <c:pt idx="19">
                  <c:v>-0.15</c:v>
                </c:pt>
              </c:numCache>
            </c:numRef>
          </c:val>
          <c:smooth val="0"/>
        </c:ser>
        <c:ser>
          <c:idx val="23"/>
          <c:order val="16"/>
          <c:tx>
            <c:strRef>
              <c:f>'Pipeline Utilisation'!$R$2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Utilisation'!$R$3:$R$22</c:f>
              <c:numCache>
                <c:formatCode>0.00%</c:formatCode>
                <c:ptCount val="20"/>
                <c:pt idx="0">
                  <c:v>0.41</c:v>
                </c:pt>
                <c:pt idx="1">
                  <c:v>0.43</c:v>
                </c:pt>
                <c:pt idx="2">
                  <c:v>0.43</c:v>
                </c:pt>
                <c:pt idx="3">
                  <c:v>0.43</c:v>
                </c:pt>
                <c:pt idx="4">
                  <c:v>0.43</c:v>
                </c:pt>
                <c:pt idx="5">
                  <c:v>0.43</c:v>
                </c:pt>
                <c:pt idx="6">
                  <c:v>0.43</c:v>
                </c:pt>
                <c:pt idx="7">
                  <c:v>0.43</c:v>
                </c:pt>
                <c:pt idx="8">
                  <c:v>0.43</c:v>
                </c:pt>
                <c:pt idx="9">
                  <c:v>0.43</c:v>
                </c:pt>
                <c:pt idx="10">
                  <c:v>0.43</c:v>
                </c:pt>
                <c:pt idx="11">
                  <c:v>0.43</c:v>
                </c:pt>
                <c:pt idx="12">
                  <c:v>0.43</c:v>
                </c:pt>
                <c:pt idx="13">
                  <c:v>0.43</c:v>
                </c:pt>
                <c:pt idx="14">
                  <c:v>0.43</c:v>
                </c:pt>
                <c:pt idx="15">
                  <c:v>0.43</c:v>
                </c:pt>
                <c:pt idx="16">
                  <c:v>0.43</c:v>
                </c:pt>
                <c:pt idx="17">
                  <c:v>0.43</c:v>
                </c:pt>
                <c:pt idx="18">
                  <c:v>0.43</c:v>
                </c:pt>
                <c:pt idx="19">
                  <c:v>0.42</c:v>
                </c:pt>
              </c:numCache>
            </c:numRef>
          </c:val>
          <c:smooth val="0"/>
        </c:ser>
        <c:ser>
          <c:idx val="24"/>
          <c:order val="17"/>
          <c:tx>
            <c:strRef>
              <c:f>'Pipeline Utilisation'!$S$2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Utilisation'!$S$3:$S$22</c:f>
              <c:numCache>
                <c:formatCode>0.00%</c:formatCode>
                <c:ptCount val="20"/>
                <c:pt idx="0">
                  <c:v>0.82</c:v>
                </c:pt>
                <c:pt idx="1">
                  <c:v>0.98</c:v>
                </c:pt>
                <c:pt idx="2">
                  <c:v>0.97</c:v>
                </c:pt>
                <c:pt idx="3">
                  <c:v>0.89</c:v>
                </c:pt>
                <c:pt idx="4">
                  <c:v>0.89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0.89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5"/>
          <c:order val="18"/>
          <c:tx>
            <c:strRef>
              <c:f>'Pipeline Utilisation'!$T$2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Utilisation'!$T$3:$T$22</c:f>
              <c:numCache>
                <c:formatCode>0.00%</c:formatCode>
                <c:ptCount val="20"/>
                <c:pt idx="0">
                  <c:v>0.31</c:v>
                </c:pt>
                <c:pt idx="1">
                  <c:v>0.31</c:v>
                </c:pt>
                <c:pt idx="2">
                  <c:v>0.28000000000000003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0.36</c:v>
                </c:pt>
                <c:pt idx="7">
                  <c:v>0.37</c:v>
                </c:pt>
                <c:pt idx="8">
                  <c:v>0.41</c:v>
                </c:pt>
                <c:pt idx="9">
                  <c:v>0.4</c:v>
                </c:pt>
                <c:pt idx="10">
                  <c:v>0.4</c:v>
                </c:pt>
                <c:pt idx="11">
                  <c:v>0.4</c:v>
                </c:pt>
                <c:pt idx="12">
                  <c:v>0.37</c:v>
                </c:pt>
                <c:pt idx="13">
                  <c:v>0.38</c:v>
                </c:pt>
                <c:pt idx="14">
                  <c:v>0.38</c:v>
                </c:pt>
                <c:pt idx="15">
                  <c:v>0.38</c:v>
                </c:pt>
                <c:pt idx="16">
                  <c:v>0.38</c:v>
                </c:pt>
                <c:pt idx="17">
                  <c:v>0.39</c:v>
                </c:pt>
                <c:pt idx="18">
                  <c:v>0.4</c:v>
                </c:pt>
                <c:pt idx="19">
                  <c:v>0.4</c:v>
                </c:pt>
              </c:numCache>
            </c:numRef>
          </c:val>
          <c:smooth val="0"/>
        </c:ser>
        <c:ser>
          <c:idx val="26"/>
          <c:order val="19"/>
          <c:tx>
            <c:strRef>
              <c:f>'Pipeline Utilisation'!$U$2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Utilisation'!$U$3:$U$22</c:f>
              <c:numCache>
                <c:formatCode>0.00%</c:formatCode>
                <c:ptCount val="20"/>
                <c:pt idx="0">
                  <c:v>0.33</c:v>
                </c:pt>
                <c:pt idx="1">
                  <c:v>0.33</c:v>
                </c:pt>
                <c:pt idx="2">
                  <c:v>0.32</c:v>
                </c:pt>
                <c:pt idx="3">
                  <c:v>0.33</c:v>
                </c:pt>
                <c:pt idx="4">
                  <c:v>0.33</c:v>
                </c:pt>
                <c:pt idx="5">
                  <c:v>0.33</c:v>
                </c:pt>
                <c:pt idx="6">
                  <c:v>0.4</c:v>
                </c:pt>
                <c:pt idx="7">
                  <c:v>0.4</c:v>
                </c:pt>
                <c:pt idx="8">
                  <c:v>0.45</c:v>
                </c:pt>
                <c:pt idx="9">
                  <c:v>0.44</c:v>
                </c:pt>
                <c:pt idx="10">
                  <c:v>0.44</c:v>
                </c:pt>
                <c:pt idx="11">
                  <c:v>0.44</c:v>
                </c:pt>
                <c:pt idx="12">
                  <c:v>0.41</c:v>
                </c:pt>
                <c:pt idx="13">
                  <c:v>0.42</c:v>
                </c:pt>
                <c:pt idx="14">
                  <c:v>0.42</c:v>
                </c:pt>
                <c:pt idx="15">
                  <c:v>0.42</c:v>
                </c:pt>
                <c:pt idx="16">
                  <c:v>0.42</c:v>
                </c:pt>
                <c:pt idx="17">
                  <c:v>0.43</c:v>
                </c:pt>
                <c:pt idx="18">
                  <c:v>0.43</c:v>
                </c:pt>
                <c:pt idx="19">
                  <c:v>0.44</c:v>
                </c:pt>
              </c:numCache>
            </c:numRef>
          </c:val>
          <c:smooth val="0"/>
        </c:ser>
        <c:ser>
          <c:idx val="27"/>
          <c:order val="20"/>
          <c:tx>
            <c:strRef>
              <c:f>'Pipeline Utilisation'!$V$2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Utilisation'!$V$3:$V$22</c:f>
              <c:numCache>
                <c:formatCode>0.00%</c:formatCode>
                <c:ptCount val="20"/>
                <c:pt idx="0">
                  <c:v>0.67</c:v>
                </c:pt>
                <c:pt idx="1">
                  <c:v>0.7</c:v>
                </c:pt>
                <c:pt idx="2">
                  <c:v>0.64</c:v>
                </c:pt>
                <c:pt idx="3">
                  <c:v>0.63</c:v>
                </c:pt>
                <c:pt idx="4">
                  <c:v>0.62</c:v>
                </c:pt>
                <c:pt idx="5">
                  <c:v>0.61</c:v>
                </c:pt>
                <c:pt idx="6">
                  <c:v>0.62</c:v>
                </c:pt>
                <c:pt idx="7">
                  <c:v>0.62</c:v>
                </c:pt>
                <c:pt idx="8">
                  <c:v>0.63</c:v>
                </c:pt>
                <c:pt idx="9">
                  <c:v>0.64</c:v>
                </c:pt>
                <c:pt idx="10">
                  <c:v>0.63</c:v>
                </c:pt>
                <c:pt idx="11">
                  <c:v>0.63</c:v>
                </c:pt>
                <c:pt idx="12">
                  <c:v>0.63</c:v>
                </c:pt>
                <c:pt idx="13">
                  <c:v>0.64</c:v>
                </c:pt>
                <c:pt idx="14">
                  <c:v>0.63</c:v>
                </c:pt>
                <c:pt idx="15">
                  <c:v>0.62</c:v>
                </c:pt>
                <c:pt idx="16">
                  <c:v>0.57999999999999996</c:v>
                </c:pt>
                <c:pt idx="17">
                  <c:v>0.51</c:v>
                </c:pt>
                <c:pt idx="18">
                  <c:v>0.46</c:v>
                </c:pt>
                <c:pt idx="19">
                  <c:v>0.41</c:v>
                </c:pt>
              </c:numCache>
            </c:numRef>
          </c:val>
          <c:smooth val="0"/>
        </c:ser>
        <c:ser>
          <c:idx val="28"/>
          <c:order val="21"/>
          <c:tx>
            <c:strRef>
              <c:f>'Pipeline Utilisation'!$W$2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Utilisation'!$W$3:$W$22</c:f>
              <c:numCache>
                <c:formatCode>0.00%</c:formatCode>
                <c:ptCount val="20"/>
                <c:pt idx="0">
                  <c:v>0.51</c:v>
                </c:pt>
                <c:pt idx="1">
                  <c:v>0.54</c:v>
                </c:pt>
                <c:pt idx="2">
                  <c:v>0.48</c:v>
                </c:pt>
                <c:pt idx="3">
                  <c:v>0.48</c:v>
                </c:pt>
                <c:pt idx="4">
                  <c:v>0.46</c:v>
                </c:pt>
                <c:pt idx="5">
                  <c:v>0.46</c:v>
                </c:pt>
                <c:pt idx="6">
                  <c:v>0.47</c:v>
                </c:pt>
                <c:pt idx="7">
                  <c:v>0.47</c:v>
                </c:pt>
                <c:pt idx="8">
                  <c:v>0.47</c:v>
                </c:pt>
                <c:pt idx="9">
                  <c:v>0.48</c:v>
                </c:pt>
                <c:pt idx="10">
                  <c:v>0.48</c:v>
                </c:pt>
                <c:pt idx="11">
                  <c:v>0.47</c:v>
                </c:pt>
                <c:pt idx="12">
                  <c:v>0.48</c:v>
                </c:pt>
                <c:pt idx="13">
                  <c:v>0.48</c:v>
                </c:pt>
                <c:pt idx="14">
                  <c:v>0.47</c:v>
                </c:pt>
                <c:pt idx="15">
                  <c:v>0.46</c:v>
                </c:pt>
                <c:pt idx="16">
                  <c:v>0.43</c:v>
                </c:pt>
                <c:pt idx="17">
                  <c:v>0.35</c:v>
                </c:pt>
                <c:pt idx="18">
                  <c:v>0.3</c:v>
                </c:pt>
                <c:pt idx="19">
                  <c:v>0.25</c:v>
                </c:pt>
              </c:numCache>
            </c:numRef>
          </c:val>
          <c:smooth val="0"/>
        </c:ser>
        <c:ser>
          <c:idx val="29"/>
          <c:order val="22"/>
          <c:tx>
            <c:strRef>
              <c:f>'Pipeline Utilisation'!$X$2</c:f>
              <c:strCache>
                <c:ptCount val="1"/>
                <c:pt idx="0">
                  <c:v>MSPCentral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Utilisation'!$X$3:$X$22</c:f>
              <c:numCache>
                <c:formatCode>0.00%</c:formatCode>
                <c:ptCount val="20"/>
                <c:pt idx="0">
                  <c:v>0.02</c:v>
                </c:pt>
                <c:pt idx="1">
                  <c:v>0.02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0.02</c:v>
                </c:pt>
                <c:pt idx="9">
                  <c:v>0.02</c:v>
                </c:pt>
                <c:pt idx="10">
                  <c:v>0.02</c:v>
                </c:pt>
                <c:pt idx="11">
                  <c:v>0.03</c:v>
                </c:pt>
                <c:pt idx="12">
                  <c:v>0.04</c:v>
                </c:pt>
                <c:pt idx="13">
                  <c:v>0.05</c:v>
                </c:pt>
                <c:pt idx="14">
                  <c:v>0.06</c:v>
                </c:pt>
                <c:pt idx="15">
                  <c:v>0.08</c:v>
                </c:pt>
                <c:pt idx="16">
                  <c:v>0.1</c:v>
                </c:pt>
                <c:pt idx="17">
                  <c:v>0.12</c:v>
                </c:pt>
                <c:pt idx="18">
                  <c:v>0.16</c:v>
                </c:pt>
                <c:pt idx="19">
                  <c:v>0.2</c:v>
                </c:pt>
              </c:numCache>
            </c:numRef>
          </c:val>
          <c:smooth val="0"/>
        </c:ser>
        <c:ser>
          <c:idx val="30"/>
          <c:order val="23"/>
          <c:tx>
            <c:strRef>
              <c:f>'Pipeline Utilisation'!$Y$2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Utilisation'!$Y$3:$Y$22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0.01</c:v>
                </c:pt>
                <c:pt idx="12">
                  <c:v>0.01</c:v>
                </c:pt>
                <c:pt idx="13">
                  <c:v>0.02</c:v>
                </c:pt>
                <c:pt idx="14">
                  <c:v>0.04</c:v>
                </c:pt>
                <c:pt idx="15">
                  <c:v>0.06</c:v>
                </c:pt>
                <c:pt idx="16">
                  <c:v>7.0000000000000007E-2</c:v>
                </c:pt>
                <c:pt idx="17">
                  <c:v>0.09</c:v>
                </c:pt>
                <c:pt idx="18">
                  <c:v>0.12</c:v>
                </c:pt>
                <c:pt idx="19">
                  <c:v>0.16</c:v>
                </c:pt>
              </c:numCache>
            </c:numRef>
          </c:val>
          <c:smooth val="0"/>
        </c:ser>
        <c:ser>
          <c:idx val="31"/>
          <c:order val="24"/>
          <c:tx>
            <c:strRef>
              <c:f>'Pipeline Utilisation'!$Z$2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Utilisation'!$Z$3:$Z$22</c:f>
              <c:numCache>
                <c:formatCode>0.00%</c:formatCode>
                <c:ptCount val="20"/>
                <c:pt idx="0">
                  <c:v>0.09</c:v>
                </c:pt>
                <c:pt idx="1">
                  <c:v>0.09</c:v>
                </c:pt>
                <c:pt idx="2">
                  <c:v>0.08</c:v>
                </c:pt>
                <c:pt idx="3">
                  <c:v>0.08</c:v>
                </c:pt>
                <c:pt idx="4">
                  <c:v>0.08</c:v>
                </c:pt>
                <c:pt idx="5">
                  <c:v>0.08</c:v>
                </c:pt>
                <c:pt idx="6">
                  <c:v>0.09</c:v>
                </c:pt>
                <c:pt idx="7">
                  <c:v>0.09</c:v>
                </c:pt>
                <c:pt idx="8">
                  <c:v>0.1</c:v>
                </c:pt>
                <c:pt idx="9">
                  <c:v>0.11</c:v>
                </c:pt>
                <c:pt idx="10">
                  <c:v>0.11</c:v>
                </c:pt>
                <c:pt idx="11">
                  <c:v>0.11</c:v>
                </c:pt>
                <c:pt idx="12">
                  <c:v>0.12</c:v>
                </c:pt>
                <c:pt idx="13">
                  <c:v>0.13</c:v>
                </c:pt>
                <c:pt idx="14">
                  <c:v>0.14000000000000001</c:v>
                </c:pt>
                <c:pt idx="15">
                  <c:v>0.16</c:v>
                </c:pt>
                <c:pt idx="16">
                  <c:v>0.18</c:v>
                </c:pt>
                <c:pt idx="17">
                  <c:v>0.19</c:v>
                </c:pt>
                <c:pt idx="18">
                  <c:v>0.22</c:v>
                </c:pt>
                <c:pt idx="19">
                  <c:v>0.25</c:v>
                </c:pt>
              </c:numCache>
            </c:numRef>
          </c:val>
          <c:smooth val="0"/>
        </c:ser>
        <c:ser>
          <c:idx val="32"/>
          <c:order val="25"/>
          <c:tx>
            <c:strRef>
              <c:f>'Pipeline Utilisation'!$AA$2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Utilisation'!$AA$3:$AA$22</c:f>
              <c:numCache>
                <c:formatCode>0.00%</c:formatCode>
                <c:ptCount val="20"/>
                <c:pt idx="0">
                  <c:v>0.16</c:v>
                </c:pt>
                <c:pt idx="1">
                  <c:v>0.16</c:v>
                </c:pt>
                <c:pt idx="2">
                  <c:v>0.17</c:v>
                </c:pt>
                <c:pt idx="3">
                  <c:v>0.16</c:v>
                </c:pt>
                <c:pt idx="4">
                  <c:v>0.16</c:v>
                </c:pt>
                <c:pt idx="5">
                  <c:v>0.17</c:v>
                </c:pt>
                <c:pt idx="6">
                  <c:v>0.21</c:v>
                </c:pt>
                <c:pt idx="7">
                  <c:v>0.24</c:v>
                </c:pt>
                <c:pt idx="8">
                  <c:v>0.25</c:v>
                </c:pt>
                <c:pt idx="9">
                  <c:v>0.26</c:v>
                </c:pt>
                <c:pt idx="10">
                  <c:v>0.27</c:v>
                </c:pt>
                <c:pt idx="11">
                  <c:v>0.28000000000000003</c:v>
                </c:pt>
                <c:pt idx="12">
                  <c:v>0.3</c:v>
                </c:pt>
                <c:pt idx="13">
                  <c:v>0.34</c:v>
                </c:pt>
                <c:pt idx="14">
                  <c:v>0.37</c:v>
                </c:pt>
                <c:pt idx="15">
                  <c:v>0.39</c:v>
                </c:pt>
                <c:pt idx="16">
                  <c:v>0.41</c:v>
                </c:pt>
                <c:pt idx="17">
                  <c:v>0.42</c:v>
                </c:pt>
                <c:pt idx="18">
                  <c:v>0.44</c:v>
                </c:pt>
                <c:pt idx="19">
                  <c:v>0.44</c:v>
                </c:pt>
              </c:numCache>
            </c:numRef>
          </c:val>
          <c:smooth val="0"/>
        </c:ser>
        <c:ser>
          <c:idx val="33"/>
          <c:order val="26"/>
          <c:tx>
            <c:strRef>
              <c:f>'Pipeline Utilisation'!$AB$2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Utilisation'!$AB$3:$AB$22</c:f>
              <c:numCache>
                <c:formatCode>0.00%</c:formatCode>
                <c:ptCount val="20"/>
                <c:pt idx="0">
                  <c:v>0.28999999999999998</c:v>
                </c:pt>
                <c:pt idx="1">
                  <c:v>0.28999999999999998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0.28999999999999998</c:v>
                </c:pt>
                <c:pt idx="7">
                  <c:v>0.28999999999999998</c:v>
                </c:pt>
                <c:pt idx="8">
                  <c:v>0.28999999999999998</c:v>
                </c:pt>
                <c:pt idx="9">
                  <c:v>0.28999999999999998</c:v>
                </c:pt>
                <c:pt idx="10">
                  <c:v>0.28999999999999998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34"/>
          <c:order val="27"/>
          <c:tx>
            <c:strRef>
              <c:f>'Pipeline Utilisation'!$AC$2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Utilisation'!$AC$3:$AC$22</c:f>
              <c:numCache>
                <c:formatCode>0.00%</c:formatCode>
                <c:ptCount val="20"/>
                <c:pt idx="0">
                  <c:v>0.92</c:v>
                </c:pt>
                <c:pt idx="1">
                  <c:v>0.91</c:v>
                </c:pt>
                <c:pt idx="2">
                  <c:v>0.9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0.92</c:v>
                </c:pt>
                <c:pt idx="8">
                  <c:v>0.92</c:v>
                </c:pt>
                <c:pt idx="9">
                  <c:v>0.93</c:v>
                </c:pt>
                <c:pt idx="10">
                  <c:v>0.93</c:v>
                </c:pt>
                <c:pt idx="11">
                  <c:v>0.94</c:v>
                </c:pt>
                <c:pt idx="12">
                  <c:v>0.94</c:v>
                </c:pt>
                <c:pt idx="13">
                  <c:v>0.95</c:v>
                </c:pt>
                <c:pt idx="14">
                  <c:v>0.95</c:v>
                </c:pt>
                <c:pt idx="15">
                  <c:v>0.95</c:v>
                </c:pt>
                <c:pt idx="16">
                  <c:v>0.96</c:v>
                </c:pt>
                <c:pt idx="17">
                  <c:v>0.96</c:v>
                </c:pt>
                <c:pt idx="18">
                  <c:v>0.96</c:v>
                </c:pt>
                <c:pt idx="19">
                  <c:v>0.96</c:v>
                </c:pt>
              </c:numCache>
            </c:numRef>
          </c:val>
          <c:smooth val="0"/>
        </c:ser>
        <c:ser>
          <c:idx val="35"/>
          <c:order val="28"/>
          <c:tx>
            <c:strRef>
              <c:f>'Pipeline Utilisation'!$AD$2</c:f>
              <c:strCache>
                <c:ptCount val="1"/>
                <c:pt idx="0">
                  <c:v>QGPSouth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Utilisation'!$AD$3:$AD$22</c:f>
              <c:numCache>
                <c:formatCode>0.00%</c:formatCode>
                <c:ptCount val="20"/>
                <c:pt idx="0">
                  <c:v>0.73</c:v>
                </c:pt>
                <c:pt idx="1">
                  <c:v>0.65</c:v>
                </c:pt>
                <c:pt idx="2">
                  <c:v>0.4</c:v>
                </c:pt>
                <c:pt idx="3">
                  <c:v>0.41</c:v>
                </c:pt>
                <c:pt idx="4">
                  <c:v>0.53</c:v>
                </c:pt>
                <c:pt idx="5">
                  <c:v>0.51</c:v>
                </c:pt>
                <c:pt idx="6">
                  <c:v>0.52</c:v>
                </c:pt>
                <c:pt idx="7">
                  <c:v>0.52</c:v>
                </c:pt>
                <c:pt idx="8">
                  <c:v>0.52</c:v>
                </c:pt>
                <c:pt idx="9">
                  <c:v>0.51</c:v>
                </c:pt>
                <c:pt idx="10">
                  <c:v>0.61</c:v>
                </c:pt>
                <c:pt idx="11">
                  <c:v>0.61</c:v>
                </c:pt>
                <c:pt idx="12">
                  <c:v>0.61</c:v>
                </c:pt>
                <c:pt idx="13">
                  <c:v>0.57999999999999996</c:v>
                </c:pt>
                <c:pt idx="14">
                  <c:v>0.55000000000000004</c:v>
                </c:pt>
                <c:pt idx="15">
                  <c:v>0.5</c:v>
                </c:pt>
                <c:pt idx="16">
                  <c:v>0.45</c:v>
                </c:pt>
                <c:pt idx="17">
                  <c:v>0.48</c:v>
                </c:pt>
                <c:pt idx="18">
                  <c:v>0.46</c:v>
                </c:pt>
                <c:pt idx="19">
                  <c:v>0.46</c:v>
                </c:pt>
              </c:numCache>
            </c:numRef>
          </c:val>
          <c:smooth val="0"/>
        </c:ser>
        <c:ser>
          <c:idx val="36"/>
          <c:order val="29"/>
          <c:tx>
            <c:strRef>
              <c:f>'Pipeline Utilisation'!$AE$2</c:f>
              <c:strCache>
                <c:ptCount val="1"/>
                <c:pt idx="0">
                  <c:v>RBPEast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Utilisation'!$AE$3:$AE$22</c:f>
              <c:numCache>
                <c:formatCode>0.00%</c:formatCode>
                <c:ptCount val="20"/>
                <c:pt idx="0">
                  <c:v>0.43</c:v>
                </c:pt>
                <c:pt idx="1">
                  <c:v>0.43</c:v>
                </c:pt>
                <c:pt idx="2">
                  <c:v>0.42</c:v>
                </c:pt>
                <c:pt idx="3">
                  <c:v>0.26</c:v>
                </c:pt>
                <c:pt idx="4">
                  <c:v>0.26</c:v>
                </c:pt>
                <c:pt idx="5">
                  <c:v>0.26</c:v>
                </c:pt>
                <c:pt idx="6">
                  <c:v>0.26</c:v>
                </c:pt>
                <c:pt idx="7">
                  <c:v>0.26</c:v>
                </c:pt>
                <c:pt idx="8">
                  <c:v>0.26</c:v>
                </c:pt>
                <c:pt idx="9">
                  <c:v>0.27</c:v>
                </c:pt>
                <c:pt idx="10">
                  <c:v>0.27</c:v>
                </c:pt>
                <c:pt idx="11">
                  <c:v>0.27</c:v>
                </c:pt>
                <c:pt idx="12">
                  <c:v>0.28000000000000003</c:v>
                </c:pt>
                <c:pt idx="13">
                  <c:v>0.28000000000000003</c:v>
                </c:pt>
                <c:pt idx="14">
                  <c:v>0.28000000000000003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0.3</c:v>
                </c:pt>
                <c:pt idx="19">
                  <c:v>0.3</c:v>
                </c:pt>
              </c:numCache>
            </c:numRef>
          </c:val>
          <c:smooth val="0"/>
        </c:ser>
        <c:ser>
          <c:idx val="37"/>
          <c:order val="30"/>
          <c:tx>
            <c:strRef>
              <c:f>'Pipeline Utilisation'!$AF$2</c:f>
              <c:strCache>
                <c:ptCount val="1"/>
                <c:pt idx="0">
                  <c:v>RBPWest rev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Utilisation'!$AF$3:$AF$22</c:f>
              <c:numCache>
                <c:formatCode>0.00%</c:formatCode>
                <c:ptCount val="20"/>
                <c:pt idx="0">
                  <c:v>-0.27</c:v>
                </c:pt>
                <c:pt idx="1">
                  <c:v>-0.76</c:v>
                </c:pt>
                <c:pt idx="2">
                  <c:v>-0.89</c:v>
                </c:pt>
                <c:pt idx="3">
                  <c:v>-0.96</c:v>
                </c:pt>
                <c:pt idx="4">
                  <c:v>-0.97</c:v>
                </c:pt>
                <c:pt idx="5">
                  <c:v>-0.96</c:v>
                </c:pt>
                <c:pt idx="6">
                  <c:v>-0.96</c:v>
                </c:pt>
                <c:pt idx="7">
                  <c:v>-0.95</c:v>
                </c:pt>
                <c:pt idx="8">
                  <c:v>-0.94</c:v>
                </c:pt>
                <c:pt idx="9">
                  <c:v>-0.94</c:v>
                </c:pt>
                <c:pt idx="10">
                  <c:v>-0.95</c:v>
                </c:pt>
                <c:pt idx="11">
                  <c:v>-0.95</c:v>
                </c:pt>
                <c:pt idx="12">
                  <c:v>-0.96</c:v>
                </c:pt>
                <c:pt idx="13">
                  <c:v>-0.94</c:v>
                </c:pt>
                <c:pt idx="14">
                  <c:v>-0.93</c:v>
                </c:pt>
                <c:pt idx="15">
                  <c:v>-0.92</c:v>
                </c:pt>
                <c:pt idx="16">
                  <c:v>-0.92</c:v>
                </c:pt>
                <c:pt idx="17">
                  <c:v>-0.91</c:v>
                </c:pt>
                <c:pt idx="18">
                  <c:v>-0.9</c:v>
                </c:pt>
                <c:pt idx="19">
                  <c:v>-0.91</c:v>
                </c:pt>
              </c:numCache>
            </c:numRef>
          </c:val>
          <c:smooth val="0"/>
        </c:ser>
        <c:ser>
          <c:idx val="38"/>
          <c:order val="31"/>
          <c:tx>
            <c:strRef>
              <c:f>'Pipeline Utilisation'!$AG$2</c:f>
              <c:strCache>
                <c:ptCount val="1"/>
                <c:pt idx="0">
                  <c:v>RubyJordan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Utilisation'!$AG$3:$AG$22</c:f>
              <c:numCache>
                <c:formatCode>0.00%</c:formatCode>
                <c:ptCount val="20"/>
                <c:pt idx="0">
                  <c:v>0.11</c:v>
                </c:pt>
                <c:pt idx="1">
                  <c:v>0.13</c:v>
                </c:pt>
                <c:pt idx="2">
                  <c:v>0.13</c:v>
                </c:pt>
                <c:pt idx="3">
                  <c:v>0.13</c:v>
                </c:pt>
                <c:pt idx="4">
                  <c:v>0.13</c:v>
                </c:pt>
                <c:pt idx="5">
                  <c:v>0.13</c:v>
                </c:pt>
                <c:pt idx="6">
                  <c:v>0.13</c:v>
                </c:pt>
                <c:pt idx="7">
                  <c:v>0.13</c:v>
                </c:pt>
                <c:pt idx="8">
                  <c:v>0.13</c:v>
                </c:pt>
                <c:pt idx="9">
                  <c:v>0.13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0.13</c:v>
                </c:pt>
                <c:pt idx="14">
                  <c:v>0.13</c:v>
                </c:pt>
                <c:pt idx="15">
                  <c:v>0.13</c:v>
                </c:pt>
                <c:pt idx="16">
                  <c:v>0.13</c:v>
                </c:pt>
                <c:pt idx="17">
                  <c:v>0.13</c:v>
                </c:pt>
                <c:pt idx="18">
                  <c:v>0.13</c:v>
                </c:pt>
                <c:pt idx="19">
                  <c:v>0.13</c:v>
                </c:pt>
              </c:numCache>
            </c:numRef>
          </c:val>
          <c:smooth val="0"/>
        </c:ser>
        <c:ser>
          <c:idx val="39"/>
          <c:order val="32"/>
          <c:tx>
            <c:strRef>
              <c:f>'Pipeline Utilisation'!$AH$2</c:f>
              <c:strCache>
                <c:ptCount val="1"/>
                <c:pt idx="0">
                  <c:v>SEAGasEast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Utilisation'!$AH$3:$AH$22</c:f>
              <c:numCache>
                <c:formatCode>0.00%</c:formatCode>
                <c:ptCount val="20"/>
                <c:pt idx="0">
                  <c:v>0.22</c:v>
                </c:pt>
                <c:pt idx="1">
                  <c:v>0.16</c:v>
                </c:pt>
                <c:pt idx="2">
                  <c:v>0.1</c:v>
                </c:pt>
                <c:pt idx="3">
                  <c:v>0.04</c:v>
                </c:pt>
                <c:pt idx="4">
                  <c:v>0.04</c:v>
                </c:pt>
                <c:pt idx="5">
                  <c:v>0.04</c:v>
                </c:pt>
                <c:pt idx="6">
                  <c:v>0.04</c:v>
                </c:pt>
                <c:pt idx="7">
                  <c:v>0.04</c:v>
                </c:pt>
                <c:pt idx="8">
                  <c:v>0.05</c:v>
                </c:pt>
                <c:pt idx="9">
                  <c:v>0.05</c:v>
                </c:pt>
                <c:pt idx="10">
                  <c:v>0.05</c:v>
                </c:pt>
                <c:pt idx="11">
                  <c:v>0.05</c:v>
                </c:pt>
                <c:pt idx="12">
                  <c:v>0.06</c:v>
                </c:pt>
                <c:pt idx="13">
                  <c:v>0.08</c:v>
                </c:pt>
                <c:pt idx="14">
                  <c:v>0.1</c:v>
                </c:pt>
                <c:pt idx="15">
                  <c:v>0.13</c:v>
                </c:pt>
                <c:pt idx="16">
                  <c:v>0.18</c:v>
                </c:pt>
                <c:pt idx="17">
                  <c:v>0.26</c:v>
                </c:pt>
                <c:pt idx="18">
                  <c:v>0.33</c:v>
                </c:pt>
                <c:pt idx="19">
                  <c:v>0.4</c:v>
                </c:pt>
              </c:numCache>
            </c:numRef>
          </c:val>
          <c:smooth val="0"/>
        </c:ser>
        <c:ser>
          <c:idx val="40"/>
          <c:order val="33"/>
          <c:tx>
            <c:strRef>
              <c:f>'Pipeline Utilisation'!$AI$2</c:f>
              <c:strCache>
                <c:ptCount val="1"/>
                <c:pt idx="0">
                  <c:v>SEAGasWest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Utilisation'!$AI$3:$AI$22</c:f>
              <c:numCache>
                <c:formatCode>0.00%</c:formatCode>
                <c:ptCount val="20"/>
                <c:pt idx="0">
                  <c:v>0.2</c:v>
                </c:pt>
                <c:pt idx="1">
                  <c:v>0.13</c:v>
                </c:pt>
                <c:pt idx="2">
                  <c:v>0.08</c:v>
                </c:pt>
                <c:pt idx="3">
                  <c:v>0.02</c:v>
                </c:pt>
                <c:pt idx="4">
                  <c:v>0.01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0.03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0.03</c:v>
                </c:pt>
                <c:pt idx="13">
                  <c:v>0.05</c:v>
                </c:pt>
                <c:pt idx="14">
                  <c:v>0.08</c:v>
                </c:pt>
                <c:pt idx="15">
                  <c:v>0.11</c:v>
                </c:pt>
                <c:pt idx="16">
                  <c:v>0.16</c:v>
                </c:pt>
                <c:pt idx="17">
                  <c:v>0.24</c:v>
                </c:pt>
                <c:pt idx="18">
                  <c:v>0.31</c:v>
                </c:pt>
                <c:pt idx="19">
                  <c:v>0.38</c:v>
                </c:pt>
              </c:numCache>
            </c:numRef>
          </c:val>
          <c:smooth val="0"/>
        </c:ser>
        <c:ser>
          <c:idx val="41"/>
          <c:order val="34"/>
          <c:tx>
            <c:strRef>
              <c:f>'Pipeline Utilisation'!$AJ$2</c:f>
              <c:strCache>
                <c:ptCount val="1"/>
                <c:pt idx="0">
                  <c:v>SGFairview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Utilisation'!$AJ$3:$AJ$22</c:f>
              <c:numCache>
                <c:formatCode>0.00%</c:formatCode>
                <c:ptCount val="20"/>
                <c:pt idx="0">
                  <c:v>0.78</c:v>
                </c:pt>
                <c:pt idx="1">
                  <c:v>0.24</c:v>
                </c:pt>
                <c:pt idx="2">
                  <c:v>0.39</c:v>
                </c:pt>
                <c:pt idx="3">
                  <c:v>0.7</c:v>
                </c:pt>
                <c:pt idx="4">
                  <c:v>0.94</c:v>
                </c:pt>
                <c:pt idx="5">
                  <c:v>0.94</c:v>
                </c:pt>
                <c:pt idx="6">
                  <c:v>0.94</c:v>
                </c:pt>
                <c:pt idx="7">
                  <c:v>0.93</c:v>
                </c:pt>
                <c:pt idx="8">
                  <c:v>0.93</c:v>
                </c:pt>
                <c:pt idx="9">
                  <c:v>0.93</c:v>
                </c:pt>
                <c:pt idx="10">
                  <c:v>0.93</c:v>
                </c:pt>
                <c:pt idx="11">
                  <c:v>0.93</c:v>
                </c:pt>
                <c:pt idx="12">
                  <c:v>0.93</c:v>
                </c:pt>
                <c:pt idx="13">
                  <c:v>0.91</c:v>
                </c:pt>
                <c:pt idx="14">
                  <c:v>0.89</c:v>
                </c:pt>
                <c:pt idx="15">
                  <c:v>0.87</c:v>
                </c:pt>
                <c:pt idx="16">
                  <c:v>0.84</c:v>
                </c:pt>
                <c:pt idx="17">
                  <c:v>0.81</c:v>
                </c:pt>
                <c:pt idx="18">
                  <c:v>0.8</c:v>
                </c:pt>
                <c:pt idx="19">
                  <c:v>0.79</c:v>
                </c:pt>
              </c:numCache>
            </c:numRef>
          </c:val>
          <c:smooth val="0"/>
        </c:ser>
        <c:ser>
          <c:idx val="42"/>
          <c:order val="35"/>
          <c:tx>
            <c:strRef>
              <c:f>'Pipeline Utilisation'!$AK$2</c:f>
              <c:strCache>
                <c:ptCount val="1"/>
                <c:pt idx="0">
                  <c:v>SNP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Utilisation'!$AK$3:$AK$22</c:f>
              <c:numCache>
                <c:formatCode>0.00%</c:formatCode>
                <c:ptCount val="20"/>
                <c:pt idx="0">
                  <c:v>0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</c:v>
                </c:pt>
                <c:pt idx="5">
                  <c:v>0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43"/>
          <c:order val="36"/>
          <c:tx>
            <c:strRef>
              <c:f>'Pipeline Utilisation'!$AL$2</c:f>
              <c:strCache>
                <c:ptCount val="1"/>
                <c:pt idx="0">
                  <c:v>SNP rev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Utilisation'!$AL$3:$AL$22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-0.01</c:v>
                </c:pt>
                <c:pt idx="3">
                  <c:v>-0.01</c:v>
                </c:pt>
                <c:pt idx="4">
                  <c:v>0</c:v>
                </c:pt>
                <c:pt idx="5">
                  <c:v>0</c:v>
                </c:pt>
                <c:pt idx="6">
                  <c:v>-0.01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-0.01</c:v>
                </c:pt>
                <c:pt idx="11">
                  <c:v>-0.01</c:v>
                </c:pt>
                <c:pt idx="12">
                  <c:v>-0.01</c:v>
                </c:pt>
                <c:pt idx="13">
                  <c:v>-0.01</c:v>
                </c:pt>
                <c:pt idx="14">
                  <c:v>-0.01</c:v>
                </c:pt>
                <c:pt idx="15">
                  <c:v>-0.01</c:v>
                </c:pt>
                <c:pt idx="16">
                  <c:v>-0.01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0"/>
          <c:order val="37"/>
          <c:tx>
            <c:strRef>
              <c:f>'Pipeline Utilisation'!$AM$2</c:f>
              <c:strCache>
                <c:ptCount val="1"/>
                <c:pt idx="0">
                  <c:v>SWP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Utilisation'!$AM$3:$AM$22</c:f>
              <c:numCache>
                <c:formatCode>0.00%</c:formatCode>
                <c:ptCount val="20"/>
                <c:pt idx="0">
                  <c:v>0.22</c:v>
                </c:pt>
                <c:pt idx="1">
                  <c:v>0.22</c:v>
                </c:pt>
                <c:pt idx="2">
                  <c:v>0.23</c:v>
                </c:pt>
                <c:pt idx="3">
                  <c:v>0.2</c:v>
                </c:pt>
                <c:pt idx="4">
                  <c:v>0.19</c:v>
                </c:pt>
                <c:pt idx="5">
                  <c:v>0.17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13"/>
          <c:order val="38"/>
          <c:tx>
            <c:strRef>
              <c:f>'Pipeline Utilisation'!$AN$2</c:f>
              <c:strCache>
                <c:ptCount val="1"/>
                <c:pt idx="0">
                  <c:v>SWP rev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Utilisation'!$AN$3:$AN$22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-0.36499999999999999</c:v>
                </c:pt>
                <c:pt idx="9">
                  <c:v>-0.315</c:v>
                </c:pt>
                <c:pt idx="10">
                  <c:v>-0.3</c:v>
                </c:pt>
                <c:pt idx="11">
                  <c:v>-0.26500000000000001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39"/>
          <c:tx>
            <c:strRef>
              <c:f>'Pipeline Utilisation'!$AO$2</c:f>
              <c:strCache>
                <c:ptCount val="1"/>
                <c:pt idx="0">
                  <c:v>SWQPEast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Utilisation'!$AO$3:$AO$22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0.03</c:v>
                </c:pt>
                <c:pt idx="16">
                  <c:v>0.04</c:v>
                </c:pt>
                <c:pt idx="17">
                  <c:v>0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44"/>
          <c:order val="40"/>
          <c:tx>
            <c:strRef>
              <c:f>'Pipeline Utilisation'!$AP$2</c:f>
              <c:strCache>
                <c:ptCount val="1"/>
                <c:pt idx="0">
                  <c:v>SWQPEast rev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Utilisation'!$AP$3:$AP$22</c:f>
              <c:numCache>
                <c:formatCode>0.00%</c:formatCode>
                <c:ptCount val="20"/>
                <c:pt idx="0">
                  <c:v>-0.01</c:v>
                </c:pt>
                <c:pt idx="1">
                  <c:v>0</c:v>
                </c:pt>
                <c:pt idx="2">
                  <c:v>-0.06</c:v>
                </c:pt>
                <c:pt idx="3">
                  <c:v>-7.0000000000000007E-2</c:v>
                </c:pt>
                <c:pt idx="4">
                  <c:v>-0.03</c:v>
                </c:pt>
                <c:pt idx="5">
                  <c:v>0</c:v>
                </c:pt>
                <c:pt idx="6">
                  <c:v>-0.01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-0.01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45"/>
          <c:order val="41"/>
          <c:tx>
            <c:strRef>
              <c:f>'Pipeline Utilisation'!$AQ$2</c:f>
              <c:strCache>
                <c:ptCount val="1"/>
                <c:pt idx="0">
                  <c:v>SWQPWest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Utilisation'!$AQ$3:$AQ$22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6"/>
          <c:order val="42"/>
          <c:tx>
            <c:strRef>
              <c:f>'Pipeline Utilisation'!$AR$2</c:f>
              <c:strCache>
                <c:ptCount val="1"/>
                <c:pt idx="0">
                  <c:v>SWQPWest rev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Utilisation'!$AR$3:$AR$22</c:f>
              <c:numCache>
                <c:formatCode>0.00%</c:formatCode>
                <c:ptCount val="20"/>
                <c:pt idx="0">
                  <c:v>-0.25</c:v>
                </c:pt>
                <c:pt idx="1">
                  <c:v>-0.23</c:v>
                </c:pt>
                <c:pt idx="2">
                  <c:v>-0.28000000000000003</c:v>
                </c:pt>
                <c:pt idx="3">
                  <c:v>-0.28999999999999998</c:v>
                </c:pt>
                <c:pt idx="4">
                  <c:v>-0.28000000000000003</c:v>
                </c:pt>
                <c:pt idx="5">
                  <c:v>-0.25</c:v>
                </c:pt>
                <c:pt idx="6">
                  <c:v>-0.23</c:v>
                </c:pt>
                <c:pt idx="7">
                  <c:v>-0.23</c:v>
                </c:pt>
                <c:pt idx="8">
                  <c:v>-0.23</c:v>
                </c:pt>
                <c:pt idx="9">
                  <c:v>-0.22</c:v>
                </c:pt>
                <c:pt idx="10">
                  <c:v>-0.22</c:v>
                </c:pt>
                <c:pt idx="11">
                  <c:v>-0.22</c:v>
                </c:pt>
                <c:pt idx="12">
                  <c:v>-0.22</c:v>
                </c:pt>
                <c:pt idx="13">
                  <c:v>-0.22</c:v>
                </c:pt>
                <c:pt idx="14">
                  <c:v>-0.22</c:v>
                </c:pt>
                <c:pt idx="15">
                  <c:v>-0.2</c:v>
                </c:pt>
                <c:pt idx="16">
                  <c:v>-0.2</c:v>
                </c:pt>
                <c:pt idx="17">
                  <c:v>-0.24</c:v>
                </c:pt>
                <c:pt idx="18">
                  <c:v>-0.24</c:v>
                </c:pt>
                <c:pt idx="19">
                  <c:v>-0.24</c:v>
                </c:pt>
              </c:numCache>
            </c:numRef>
          </c:val>
          <c:smooth val="0"/>
        </c:ser>
        <c:ser>
          <c:idx val="47"/>
          <c:order val="43"/>
          <c:tx>
            <c:strRef>
              <c:f>'Pipeline Utilisation'!$AS$2</c:f>
              <c:strCache>
                <c:ptCount val="1"/>
                <c:pt idx="0">
                  <c:v>TGP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Utilisation'!$AS$3:$AS$22</c:f>
              <c:numCache>
                <c:formatCode>0.00%</c:formatCode>
                <c:ptCount val="20"/>
                <c:pt idx="0">
                  <c:v>0.14000000000000001</c:v>
                </c:pt>
                <c:pt idx="1">
                  <c:v>0.14000000000000001</c:v>
                </c:pt>
                <c:pt idx="2">
                  <c:v>0.14000000000000001</c:v>
                </c:pt>
                <c:pt idx="3">
                  <c:v>0.14000000000000001</c:v>
                </c:pt>
                <c:pt idx="4">
                  <c:v>0.15</c:v>
                </c:pt>
                <c:pt idx="5">
                  <c:v>0.15</c:v>
                </c:pt>
                <c:pt idx="6">
                  <c:v>0.15</c:v>
                </c:pt>
                <c:pt idx="7">
                  <c:v>0.15</c:v>
                </c:pt>
                <c:pt idx="8">
                  <c:v>0.15</c:v>
                </c:pt>
                <c:pt idx="9">
                  <c:v>0.15</c:v>
                </c:pt>
                <c:pt idx="10">
                  <c:v>0.15</c:v>
                </c:pt>
                <c:pt idx="11">
                  <c:v>0.15</c:v>
                </c:pt>
                <c:pt idx="12">
                  <c:v>0.15</c:v>
                </c:pt>
                <c:pt idx="13">
                  <c:v>0.15</c:v>
                </c:pt>
                <c:pt idx="14">
                  <c:v>0.15</c:v>
                </c:pt>
                <c:pt idx="15">
                  <c:v>0.15</c:v>
                </c:pt>
                <c:pt idx="16">
                  <c:v>0.15</c:v>
                </c:pt>
                <c:pt idx="17">
                  <c:v>0.15</c:v>
                </c:pt>
                <c:pt idx="18">
                  <c:v>0.15</c:v>
                </c:pt>
                <c:pt idx="19">
                  <c:v>0.15</c:v>
                </c:pt>
              </c:numCache>
            </c:numRef>
          </c:val>
          <c:smooth val="0"/>
        </c:ser>
        <c:ser>
          <c:idx val="48"/>
          <c:order val="44"/>
          <c:tx>
            <c:strRef>
              <c:f>'Pipeline Utilisation'!$AT$2</c:f>
              <c:strCache>
                <c:ptCount val="1"/>
                <c:pt idx="0">
                  <c:v>Walloons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Utilisation'!$AT$3:$AT$22</c:f>
              <c:numCache>
                <c:formatCode>0.00%</c:formatCode>
                <c:ptCount val="20"/>
                <c:pt idx="0">
                  <c:v>0.56999999999999995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0.02</c:v>
                </c:pt>
                <c:pt idx="7">
                  <c:v>0.02</c:v>
                </c:pt>
                <c:pt idx="8">
                  <c:v>0.02</c:v>
                </c:pt>
                <c:pt idx="9">
                  <c:v>0.02</c:v>
                </c:pt>
                <c:pt idx="10">
                  <c:v>0.09</c:v>
                </c:pt>
                <c:pt idx="11">
                  <c:v>0.1</c:v>
                </c:pt>
                <c:pt idx="12">
                  <c:v>0.11</c:v>
                </c:pt>
                <c:pt idx="13">
                  <c:v>0.11</c:v>
                </c:pt>
                <c:pt idx="14">
                  <c:v>0.08</c:v>
                </c:pt>
                <c:pt idx="15">
                  <c:v>0.05</c:v>
                </c:pt>
                <c:pt idx="16">
                  <c:v>0.03</c:v>
                </c:pt>
                <c:pt idx="17">
                  <c:v>0.02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3094392"/>
        <c:axId val="363094784"/>
      </c:lineChart>
      <c:catAx>
        <c:axId val="36309439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094784"/>
        <c:crossesAt val="-1"/>
        <c:auto val="1"/>
        <c:lblAlgn val="ctr"/>
        <c:lblOffset val="100"/>
        <c:noMultiLvlLbl val="0"/>
      </c:catAx>
      <c:valAx>
        <c:axId val="363094784"/>
        <c:scaling>
          <c:orientation val="minMax"/>
          <c:max val="1"/>
          <c:min val="-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Pipeline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09439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Forward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3"/>
          <c:order val="0"/>
          <c:tx>
            <c:strRef>
              <c:f>'Pipeline Capacity'!$B$5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Capacity'!$B$6:$B$25</c:f>
              <c:numCache>
                <c:formatCode>_-* #,##0_-;\-* #,##0_-;_-* "-"??_-;_-@_-</c:formatCode>
                <c:ptCount val="20"/>
                <c:pt idx="0">
                  <c:v>1560</c:v>
                </c:pt>
                <c:pt idx="1">
                  <c:v>1560</c:v>
                </c:pt>
                <c:pt idx="2">
                  <c:v>1560</c:v>
                </c:pt>
                <c:pt idx="3">
                  <c:v>1560</c:v>
                </c:pt>
                <c:pt idx="4">
                  <c:v>1560</c:v>
                </c:pt>
                <c:pt idx="5">
                  <c:v>1560</c:v>
                </c:pt>
                <c:pt idx="6">
                  <c:v>1560</c:v>
                </c:pt>
                <c:pt idx="7">
                  <c:v>1560</c:v>
                </c:pt>
                <c:pt idx="8">
                  <c:v>1560</c:v>
                </c:pt>
                <c:pt idx="9">
                  <c:v>1560</c:v>
                </c:pt>
                <c:pt idx="10">
                  <c:v>1560</c:v>
                </c:pt>
                <c:pt idx="11">
                  <c:v>1560</c:v>
                </c:pt>
                <c:pt idx="12">
                  <c:v>1560</c:v>
                </c:pt>
                <c:pt idx="13">
                  <c:v>1560</c:v>
                </c:pt>
                <c:pt idx="14">
                  <c:v>1560</c:v>
                </c:pt>
                <c:pt idx="15">
                  <c:v>1560</c:v>
                </c:pt>
                <c:pt idx="16">
                  <c:v>1560</c:v>
                </c:pt>
                <c:pt idx="17">
                  <c:v>1560</c:v>
                </c:pt>
                <c:pt idx="18">
                  <c:v>1560</c:v>
                </c:pt>
                <c:pt idx="19">
                  <c:v>1560</c:v>
                </c:pt>
              </c:numCache>
            </c:numRef>
          </c:val>
          <c:smooth val="0"/>
        </c:ser>
        <c:ser>
          <c:idx val="4"/>
          <c:order val="1"/>
          <c:tx>
            <c:strRef>
              <c:f>'Pipeline Capacity'!$C$5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Capacity'!$C$6:$C$25</c:f>
              <c:numCache>
                <c:formatCode>_-* #,##0_-;\-* #,##0_-;_-* "-"??_-;_-@_-</c:formatCode>
                <c:ptCount val="20"/>
                <c:pt idx="0">
                  <c:v>210</c:v>
                </c:pt>
                <c:pt idx="1">
                  <c:v>210</c:v>
                </c:pt>
                <c:pt idx="2">
                  <c:v>210</c:v>
                </c:pt>
                <c:pt idx="3">
                  <c:v>210</c:v>
                </c:pt>
                <c:pt idx="4">
                  <c:v>210</c:v>
                </c:pt>
                <c:pt idx="5">
                  <c:v>210</c:v>
                </c:pt>
                <c:pt idx="6">
                  <c:v>210</c:v>
                </c:pt>
                <c:pt idx="7">
                  <c:v>210</c:v>
                </c:pt>
                <c:pt idx="8">
                  <c:v>210</c:v>
                </c:pt>
                <c:pt idx="9">
                  <c:v>210</c:v>
                </c:pt>
                <c:pt idx="10">
                  <c:v>210</c:v>
                </c:pt>
                <c:pt idx="11">
                  <c:v>210</c:v>
                </c:pt>
                <c:pt idx="12">
                  <c:v>210</c:v>
                </c:pt>
                <c:pt idx="13">
                  <c:v>210</c:v>
                </c:pt>
                <c:pt idx="14">
                  <c:v>210</c:v>
                </c:pt>
                <c:pt idx="15">
                  <c:v>210</c:v>
                </c:pt>
                <c:pt idx="16">
                  <c:v>210</c:v>
                </c:pt>
                <c:pt idx="17">
                  <c:v>210</c:v>
                </c:pt>
                <c:pt idx="18">
                  <c:v>210</c:v>
                </c:pt>
                <c:pt idx="19">
                  <c:v>210</c:v>
                </c:pt>
              </c:numCache>
            </c:numRef>
          </c:val>
          <c:smooth val="0"/>
        </c:ser>
        <c:ser>
          <c:idx val="5"/>
          <c:order val="2"/>
          <c:tx>
            <c:strRef>
              <c:f>'Pipeline Capacity'!$D$5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Capacity'!$D$6:$D$25</c:f>
              <c:numCache>
                <c:formatCode>_-* #,##0_-;\-* #,##0_-;_-* "-"??_-;_-@_-</c:formatCode>
                <c:ptCount val="20"/>
                <c:pt idx="0">
                  <c:v>850</c:v>
                </c:pt>
                <c:pt idx="1">
                  <c:v>850</c:v>
                </c:pt>
                <c:pt idx="2">
                  <c:v>850</c:v>
                </c:pt>
                <c:pt idx="3">
                  <c:v>850</c:v>
                </c:pt>
                <c:pt idx="4">
                  <c:v>850</c:v>
                </c:pt>
                <c:pt idx="5">
                  <c:v>850</c:v>
                </c:pt>
                <c:pt idx="6">
                  <c:v>850</c:v>
                </c:pt>
                <c:pt idx="7">
                  <c:v>850</c:v>
                </c:pt>
                <c:pt idx="8">
                  <c:v>850</c:v>
                </c:pt>
                <c:pt idx="9">
                  <c:v>850</c:v>
                </c:pt>
                <c:pt idx="10">
                  <c:v>850</c:v>
                </c:pt>
                <c:pt idx="11">
                  <c:v>850</c:v>
                </c:pt>
                <c:pt idx="12">
                  <c:v>850</c:v>
                </c:pt>
                <c:pt idx="13">
                  <c:v>850</c:v>
                </c:pt>
                <c:pt idx="14">
                  <c:v>850</c:v>
                </c:pt>
                <c:pt idx="15">
                  <c:v>850</c:v>
                </c:pt>
                <c:pt idx="16">
                  <c:v>850</c:v>
                </c:pt>
                <c:pt idx="17">
                  <c:v>850</c:v>
                </c:pt>
                <c:pt idx="18">
                  <c:v>850</c:v>
                </c:pt>
                <c:pt idx="19">
                  <c:v>850</c:v>
                </c:pt>
              </c:numCache>
            </c:numRef>
          </c:val>
          <c:smooth val="0"/>
        </c:ser>
        <c:ser>
          <c:idx val="6"/>
          <c:order val="3"/>
          <c:tx>
            <c:strRef>
              <c:f>'Pipeline Capacity'!$E$5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Capacity'!$E$6:$E$25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8"/>
          <c:order val="4"/>
          <c:tx>
            <c:strRef>
              <c:f>'Pipeline Capacity'!$F$5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Capacity'!$F$6:$F$25</c:f>
              <c:numCache>
                <c:formatCode>_-* #,##0_-;\-* #,##0_-;_-* "-"??_-;_-@_-</c:formatCode>
                <c:ptCount val="20"/>
                <c:pt idx="0">
                  <c:v>150</c:v>
                </c:pt>
                <c:pt idx="1">
                  <c:v>150</c:v>
                </c:pt>
                <c:pt idx="2">
                  <c:v>150</c:v>
                </c:pt>
                <c:pt idx="3">
                  <c:v>150</c:v>
                </c:pt>
                <c:pt idx="4">
                  <c:v>150</c:v>
                </c:pt>
                <c:pt idx="5">
                  <c:v>150</c:v>
                </c:pt>
                <c:pt idx="6">
                  <c:v>150</c:v>
                </c:pt>
                <c:pt idx="7">
                  <c:v>150</c:v>
                </c:pt>
                <c:pt idx="8">
                  <c:v>150</c:v>
                </c:pt>
                <c:pt idx="9">
                  <c:v>150</c:v>
                </c:pt>
                <c:pt idx="10">
                  <c:v>150</c:v>
                </c:pt>
                <c:pt idx="11">
                  <c:v>150</c:v>
                </c:pt>
                <c:pt idx="12">
                  <c:v>150</c:v>
                </c:pt>
                <c:pt idx="13">
                  <c:v>150</c:v>
                </c:pt>
                <c:pt idx="14">
                  <c:v>150</c:v>
                </c:pt>
                <c:pt idx="15">
                  <c:v>150</c:v>
                </c:pt>
                <c:pt idx="16">
                  <c:v>150</c:v>
                </c:pt>
                <c:pt idx="17">
                  <c:v>150</c:v>
                </c:pt>
                <c:pt idx="18">
                  <c:v>150</c:v>
                </c:pt>
                <c:pt idx="19">
                  <c:v>150</c:v>
                </c:pt>
              </c:numCache>
            </c:numRef>
          </c:val>
          <c:smooth val="0"/>
        </c:ser>
        <c:ser>
          <c:idx val="10"/>
          <c:order val="5"/>
          <c:tx>
            <c:strRef>
              <c:f>'Pipeline Capacity'!$G$5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Capacity'!$G$6:$G$25</c:f>
              <c:numCache>
                <c:formatCode>_-* #,##0_-;\-* #,##0_-;_-* "-"??_-;_-@_-</c:formatCode>
                <c:ptCount val="20"/>
                <c:pt idx="0">
                  <c:v>119</c:v>
                </c:pt>
                <c:pt idx="1">
                  <c:v>119</c:v>
                </c:pt>
                <c:pt idx="2">
                  <c:v>119</c:v>
                </c:pt>
                <c:pt idx="3">
                  <c:v>119</c:v>
                </c:pt>
                <c:pt idx="4">
                  <c:v>119</c:v>
                </c:pt>
                <c:pt idx="5">
                  <c:v>119</c:v>
                </c:pt>
                <c:pt idx="6">
                  <c:v>119</c:v>
                </c:pt>
                <c:pt idx="7">
                  <c:v>119</c:v>
                </c:pt>
                <c:pt idx="8">
                  <c:v>119</c:v>
                </c:pt>
                <c:pt idx="9">
                  <c:v>119</c:v>
                </c:pt>
                <c:pt idx="10">
                  <c:v>119</c:v>
                </c:pt>
                <c:pt idx="11">
                  <c:v>119</c:v>
                </c:pt>
                <c:pt idx="12">
                  <c:v>119</c:v>
                </c:pt>
                <c:pt idx="13">
                  <c:v>119</c:v>
                </c:pt>
                <c:pt idx="14">
                  <c:v>119</c:v>
                </c:pt>
                <c:pt idx="15">
                  <c:v>119</c:v>
                </c:pt>
                <c:pt idx="16">
                  <c:v>119</c:v>
                </c:pt>
                <c:pt idx="17">
                  <c:v>119</c:v>
                </c:pt>
                <c:pt idx="18">
                  <c:v>119</c:v>
                </c:pt>
                <c:pt idx="19">
                  <c:v>119</c:v>
                </c:pt>
              </c:numCache>
            </c:numRef>
          </c:val>
          <c:smooth val="0"/>
        </c:ser>
        <c:ser>
          <c:idx val="11"/>
          <c:order val="6"/>
          <c:tx>
            <c:strRef>
              <c:f>'Pipeline Capacity'!$H$5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Capacity'!$H$6:$H$25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3"/>
          <c:order val="7"/>
          <c:tx>
            <c:strRef>
              <c:f>'Pipeline Capacity'!$I$5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12273C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Capacity'!$I$6:$I$25</c:f>
              <c:numCache>
                <c:formatCode>_-* #,##0_-;\-* #,##0_-;_-* "-"??_-;_-@_-</c:formatCode>
                <c:ptCount val="20"/>
                <c:pt idx="0">
                  <c:v>820</c:v>
                </c:pt>
                <c:pt idx="1">
                  <c:v>820</c:v>
                </c:pt>
                <c:pt idx="2">
                  <c:v>820</c:v>
                </c:pt>
                <c:pt idx="3">
                  <c:v>820</c:v>
                </c:pt>
                <c:pt idx="4">
                  <c:v>820</c:v>
                </c:pt>
                <c:pt idx="5">
                  <c:v>820</c:v>
                </c:pt>
                <c:pt idx="6">
                  <c:v>820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820</c:v>
                </c:pt>
                <c:pt idx="11">
                  <c:v>820</c:v>
                </c:pt>
                <c:pt idx="12">
                  <c:v>820</c:v>
                </c:pt>
                <c:pt idx="13">
                  <c:v>820</c:v>
                </c:pt>
                <c:pt idx="14">
                  <c:v>820</c:v>
                </c:pt>
                <c:pt idx="15">
                  <c:v>820</c:v>
                </c:pt>
                <c:pt idx="16">
                  <c:v>820</c:v>
                </c:pt>
                <c:pt idx="17">
                  <c:v>820</c:v>
                </c:pt>
                <c:pt idx="18">
                  <c:v>820</c:v>
                </c:pt>
                <c:pt idx="19">
                  <c:v>820</c:v>
                </c:pt>
              </c:numCache>
            </c:numRef>
          </c:val>
          <c:smooth val="0"/>
        </c:ser>
        <c:ser>
          <c:idx val="14"/>
          <c:order val="8"/>
          <c:tx>
            <c:strRef>
              <c:f>'Pipeline Capacity'!$J$5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Capacity'!$J$6:$J$25</c:f>
              <c:numCache>
                <c:formatCode>_-* #,##0_-;\-* #,##0_-;_-* "-"??_-;_-@_-</c:formatCode>
                <c:ptCount val="20"/>
                <c:pt idx="0">
                  <c:v>56</c:v>
                </c:pt>
                <c:pt idx="1">
                  <c:v>56</c:v>
                </c:pt>
                <c:pt idx="2">
                  <c:v>56</c:v>
                </c:pt>
                <c:pt idx="3">
                  <c:v>56</c:v>
                </c:pt>
                <c:pt idx="4">
                  <c:v>56</c:v>
                </c:pt>
                <c:pt idx="5">
                  <c:v>56</c:v>
                </c:pt>
                <c:pt idx="6">
                  <c:v>56</c:v>
                </c:pt>
                <c:pt idx="7">
                  <c:v>56</c:v>
                </c:pt>
                <c:pt idx="8">
                  <c:v>56</c:v>
                </c:pt>
                <c:pt idx="9">
                  <c:v>56</c:v>
                </c:pt>
                <c:pt idx="10">
                  <c:v>56</c:v>
                </c:pt>
                <c:pt idx="11">
                  <c:v>56</c:v>
                </c:pt>
                <c:pt idx="12">
                  <c:v>56</c:v>
                </c:pt>
                <c:pt idx="13">
                  <c:v>56</c:v>
                </c:pt>
                <c:pt idx="14">
                  <c:v>56</c:v>
                </c:pt>
                <c:pt idx="15">
                  <c:v>56</c:v>
                </c:pt>
                <c:pt idx="16">
                  <c:v>56</c:v>
                </c:pt>
                <c:pt idx="17">
                  <c:v>56</c:v>
                </c:pt>
                <c:pt idx="18">
                  <c:v>56</c:v>
                </c:pt>
                <c:pt idx="19">
                  <c:v>56</c:v>
                </c:pt>
              </c:numCache>
            </c:numRef>
          </c:val>
          <c:smooth val="0"/>
        </c:ser>
        <c:ser>
          <c:idx val="15"/>
          <c:order val="9"/>
          <c:tx>
            <c:strRef>
              <c:f>'Pipeline Capacity'!$K$5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Capacity'!$K$6:$K$25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Capacity'!$L$5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Capacity'!$L$6:$L$25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Capacity'!$M$5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rgbClr val="6283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Capacity'!$M$6:$M$25</c:f>
              <c:numCache>
                <c:formatCode>_-* #,##0_-;\-* #,##0_-;_-* "-"??_-;_-@_-</c:formatCode>
                <c:ptCount val="20"/>
                <c:pt idx="0">
                  <c:v>1400</c:v>
                </c:pt>
                <c:pt idx="1">
                  <c:v>1400</c:v>
                </c:pt>
                <c:pt idx="2">
                  <c:v>1400</c:v>
                </c:pt>
                <c:pt idx="3">
                  <c:v>1400</c:v>
                </c:pt>
                <c:pt idx="4">
                  <c:v>1400</c:v>
                </c:pt>
                <c:pt idx="5">
                  <c:v>1400</c:v>
                </c:pt>
                <c:pt idx="6">
                  <c:v>1400</c:v>
                </c:pt>
                <c:pt idx="7">
                  <c:v>1400</c:v>
                </c:pt>
                <c:pt idx="8">
                  <c:v>1400</c:v>
                </c:pt>
                <c:pt idx="9">
                  <c:v>1400</c:v>
                </c:pt>
                <c:pt idx="10">
                  <c:v>1400</c:v>
                </c:pt>
                <c:pt idx="11">
                  <c:v>1400</c:v>
                </c:pt>
                <c:pt idx="12">
                  <c:v>1400</c:v>
                </c:pt>
                <c:pt idx="13">
                  <c:v>1400</c:v>
                </c:pt>
                <c:pt idx="14">
                  <c:v>1400</c:v>
                </c:pt>
                <c:pt idx="15">
                  <c:v>1400</c:v>
                </c:pt>
                <c:pt idx="16">
                  <c:v>1400</c:v>
                </c:pt>
                <c:pt idx="17">
                  <c:v>1400</c:v>
                </c:pt>
                <c:pt idx="18">
                  <c:v>1400</c:v>
                </c:pt>
                <c:pt idx="19">
                  <c:v>1400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Capacity'!$N$5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Capacity'!$N$6:$N$25</c:f>
              <c:numCache>
                <c:formatCode>_-* #,##0_-;\-* #,##0_-;_-* "-"??_-;_-@_-</c:formatCode>
                <c:ptCount val="20"/>
                <c:pt idx="0">
                  <c:v>77</c:v>
                </c:pt>
                <c:pt idx="1">
                  <c:v>77</c:v>
                </c:pt>
                <c:pt idx="2">
                  <c:v>77</c:v>
                </c:pt>
                <c:pt idx="3">
                  <c:v>77</c:v>
                </c:pt>
                <c:pt idx="4">
                  <c:v>77</c:v>
                </c:pt>
                <c:pt idx="5">
                  <c:v>77</c:v>
                </c:pt>
                <c:pt idx="6">
                  <c:v>77</c:v>
                </c:pt>
                <c:pt idx="7">
                  <c:v>77</c:v>
                </c:pt>
                <c:pt idx="8">
                  <c:v>77</c:v>
                </c:pt>
                <c:pt idx="9">
                  <c:v>77</c:v>
                </c:pt>
                <c:pt idx="10">
                  <c:v>77</c:v>
                </c:pt>
                <c:pt idx="11">
                  <c:v>77</c:v>
                </c:pt>
                <c:pt idx="12">
                  <c:v>77</c:v>
                </c:pt>
                <c:pt idx="13">
                  <c:v>77</c:v>
                </c:pt>
                <c:pt idx="14">
                  <c:v>77</c:v>
                </c:pt>
                <c:pt idx="15">
                  <c:v>77</c:v>
                </c:pt>
                <c:pt idx="16">
                  <c:v>77</c:v>
                </c:pt>
                <c:pt idx="17">
                  <c:v>77</c:v>
                </c:pt>
                <c:pt idx="18">
                  <c:v>77</c:v>
                </c:pt>
                <c:pt idx="19">
                  <c:v>77</c:v>
                </c:pt>
              </c:numCache>
            </c:numRef>
          </c:val>
          <c:smooth val="0"/>
        </c:ser>
        <c:ser>
          <c:idx val="21"/>
          <c:order val="13"/>
          <c:tx>
            <c:strRef>
              <c:f>'Pipeline Capacity'!$O$5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rgbClr val="F590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Capacity'!$O$6:$O$25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2"/>
          <c:order val="14"/>
          <c:tx>
            <c:strRef>
              <c:f>'Pipeline Capacity'!$P$5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rgbClr val="FFCE4E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Capacity'!$P$6:$P$25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3"/>
          <c:order val="15"/>
          <c:tx>
            <c:strRef>
              <c:f>'Pipeline Capacity'!$Q$5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Capacity'!$Q$6:$Q$25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24"/>
          <c:order val="16"/>
          <c:tx>
            <c:strRef>
              <c:f>'Pipeline Capacity'!$R$5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rgbClr val="18345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Capacity'!$R$6:$R$25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5"/>
          <c:order val="17"/>
          <c:tx>
            <c:strRef>
              <c:f>'Pipeline Capacity'!$S$5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rgbClr val="9D0E26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Capacity'!$S$6:$S$25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6"/>
          <c:order val="18"/>
          <c:tx>
            <c:strRef>
              <c:f>'Pipeline Capacity'!$T$5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rgbClr val="E7A7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Capacity'!$T$6:$T$25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7"/>
          <c:order val="19"/>
          <c:tx>
            <c:strRef>
              <c:f>'Pipeline Capacity'!$U$5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rgbClr val="776B5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Capacity'!$U$6:$U$25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8"/>
          <c:order val="20"/>
          <c:tx>
            <c:strRef>
              <c:f>'Pipeline Capacity'!$V$5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rgbClr val="84A96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Capacity'!$V$6:$V$25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9"/>
          <c:order val="21"/>
          <c:tx>
            <c:strRef>
              <c:f>'Pipeline Capacity'!$W$5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rgbClr val="508DC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Capacity'!$W$6:$W$25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30"/>
          <c:order val="22"/>
          <c:tx>
            <c:strRef>
              <c:f>'Pipeline Capacity'!$X$5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Capacity'!$X$6:$X$25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7"/>
          <c:order val="23"/>
          <c:tx>
            <c:strRef>
              <c:f>'Pipeline Capacity'!$Y$5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rgbClr val="F05C75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Capacity'!$Y$6:$Y$25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0"/>
          <c:order val="24"/>
          <c:tx>
            <c:strRef>
              <c:f>'Pipeline Capacity'!$Z$5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rgbClr val="F8AC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Capacity'!$Z$6:$Z$25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9"/>
          <c:order val="25"/>
          <c:tx>
            <c:strRef>
              <c:f>'Pipeline Capacity'!$AA$5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rgbClr val="FFDA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Capacity'!$AA$6:$AA$25</c:f>
              <c:numCache>
                <c:formatCode>_-* #,##0_-;\-* #,##0_-;_-* "-"??_-;_-@_-</c:formatCode>
                <c:ptCount val="20"/>
                <c:pt idx="0">
                  <c:v>110</c:v>
                </c:pt>
                <c:pt idx="1">
                  <c:v>110</c:v>
                </c:pt>
                <c:pt idx="2">
                  <c:v>110</c:v>
                </c:pt>
                <c:pt idx="3">
                  <c:v>110</c:v>
                </c:pt>
                <c:pt idx="4">
                  <c:v>110</c:v>
                </c:pt>
                <c:pt idx="5">
                  <c:v>110</c:v>
                </c:pt>
                <c:pt idx="6">
                  <c:v>110</c:v>
                </c:pt>
                <c:pt idx="7">
                  <c:v>110</c:v>
                </c:pt>
                <c:pt idx="8">
                  <c:v>110</c:v>
                </c:pt>
                <c:pt idx="9">
                  <c:v>110</c:v>
                </c:pt>
                <c:pt idx="10">
                  <c:v>110</c:v>
                </c:pt>
                <c:pt idx="11">
                  <c:v>110</c:v>
                </c:pt>
                <c:pt idx="12">
                  <c:v>110</c:v>
                </c:pt>
                <c:pt idx="13">
                  <c:v>110</c:v>
                </c:pt>
                <c:pt idx="14">
                  <c:v>110</c:v>
                </c:pt>
                <c:pt idx="15">
                  <c:v>110</c:v>
                </c:pt>
                <c:pt idx="16">
                  <c:v>110</c:v>
                </c:pt>
                <c:pt idx="17">
                  <c:v>110</c:v>
                </c:pt>
                <c:pt idx="18">
                  <c:v>110</c:v>
                </c:pt>
                <c:pt idx="19">
                  <c:v>110</c:v>
                </c:pt>
              </c:numCache>
            </c:numRef>
          </c:val>
          <c:smooth val="0"/>
        </c:ser>
        <c:ser>
          <c:idx val="1"/>
          <c:order val="26"/>
          <c:tx>
            <c:strRef>
              <c:f>'Pipeline Capacity'!$AB$5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rgbClr val="BFB6A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Capacity'!$AB$6:$AB$25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12"/>
          <c:order val="27"/>
          <c:tx>
            <c:strRef>
              <c:f>'Pipeline Capacity'!$AC$5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rgbClr val="CBDBC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Capacity'!$AC$6:$AC$25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16"/>
          <c:order val="28"/>
          <c:tx>
            <c:strRef>
              <c:f>'Pipeline Capacity'!$AD$5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rgbClr val="0F203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Capacity'!$AD$6:$AD$25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"/>
          <c:order val="29"/>
          <c:tx>
            <c:strRef>
              <c:f>'Pipeline Capacity'!$AE$5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Capacity'!$AE$6:$AE$25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Capacity'!$AF$5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Capacity'!$AF$6:$AF$25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Capacity'!$AG$5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Capacity'!$AG$6:$AG$25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Capacity'!$AH$5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Capacity'!$AH$6:$AH$25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Capacity'!$AI$5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Capacity'!$AI$6:$AI$25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Capacity'!$AJ$5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Capacity'!$AJ$6:$AJ$25</c:f>
              <c:numCache>
                <c:formatCode>_-* #,##0_-;\-* #,##0_-;_-* "-"??_-;_-@_-</c:formatCode>
                <c:ptCount val="20"/>
                <c:pt idx="0">
                  <c:v>155</c:v>
                </c:pt>
                <c:pt idx="1">
                  <c:v>155</c:v>
                </c:pt>
                <c:pt idx="2">
                  <c:v>155</c:v>
                </c:pt>
                <c:pt idx="3">
                  <c:v>155</c:v>
                </c:pt>
                <c:pt idx="4">
                  <c:v>155</c:v>
                </c:pt>
                <c:pt idx="5">
                  <c:v>155</c:v>
                </c:pt>
                <c:pt idx="6">
                  <c:v>155</c:v>
                </c:pt>
                <c:pt idx="7">
                  <c:v>155</c:v>
                </c:pt>
                <c:pt idx="8">
                  <c:v>155</c:v>
                </c:pt>
                <c:pt idx="9">
                  <c:v>155</c:v>
                </c:pt>
                <c:pt idx="10">
                  <c:v>155</c:v>
                </c:pt>
                <c:pt idx="11">
                  <c:v>155</c:v>
                </c:pt>
                <c:pt idx="12">
                  <c:v>155</c:v>
                </c:pt>
                <c:pt idx="13">
                  <c:v>155</c:v>
                </c:pt>
                <c:pt idx="14">
                  <c:v>155</c:v>
                </c:pt>
                <c:pt idx="15">
                  <c:v>155</c:v>
                </c:pt>
                <c:pt idx="16">
                  <c:v>155</c:v>
                </c:pt>
                <c:pt idx="17">
                  <c:v>155</c:v>
                </c:pt>
                <c:pt idx="18">
                  <c:v>155</c:v>
                </c:pt>
                <c:pt idx="19">
                  <c:v>155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Capacity'!$AK$5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Capacity'!$AK$6:$AK$25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Capacity'!$AL$5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Capacity'!$AL$6:$AL$25</c:f>
              <c:numCache>
                <c:formatCode>_-* #,##0_-;\-* #,##0_-;_-* "-"??_-;_-@_-</c:formatCode>
                <c:ptCount val="20"/>
                <c:pt idx="0">
                  <c:v>429</c:v>
                </c:pt>
                <c:pt idx="1">
                  <c:v>429</c:v>
                </c:pt>
                <c:pt idx="2">
                  <c:v>429</c:v>
                </c:pt>
                <c:pt idx="3">
                  <c:v>429</c:v>
                </c:pt>
                <c:pt idx="4">
                  <c:v>429</c:v>
                </c:pt>
                <c:pt idx="5">
                  <c:v>429</c:v>
                </c:pt>
                <c:pt idx="6">
                  <c:v>429</c:v>
                </c:pt>
                <c:pt idx="7">
                  <c:v>429</c:v>
                </c:pt>
                <c:pt idx="8">
                  <c:v>429</c:v>
                </c:pt>
                <c:pt idx="9">
                  <c:v>429</c:v>
                </c:pt>
                <c:pt idx="10">
                  <c:v>429</c:v>
                </c:pt>
                <c:pt idx="11">
                  <c:v>429</c:v>
                </c:pt>
                <c:pt idx="12">
                  <c:v>429</c:v>
                </c:pt>
                <c:pt idx="13">
                  <c:v>429</c:v>
                </c:pt>
                <c:pt idx="14">
                  <c:v>429</c:v>
                </c:pt>
                <c:pt idx="15">
                  <c:v>429</c:v>
                </c:pt>
                <c:pt idx="16">
                  <c:v>429</c:v>
                </c:pt>
                <c:pt idx="17">
                  <c:v>429</c:v>
                </c:pt>
                <c:pt idx="18">
                  <c:v>429</c:v>
                </c:pt>
                <c:pt idx="19">
                  <c:v>429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Capacity'!$AM$5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Capacity'!$AM$6:$AM$25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Capacity'!$AN$5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Capacity'!$AN$6:$AN$25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Capacity'!$AO$5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Capacity'!$AO$6:$AO$25</c:f>
              <c:numCache>
                <c:formatCode>_-* #,##0_-;\-* #,##0_-;_-* "-"??_-;_-@_-</c:formatCode>
                <c:ptCount val="20"/>
                <c:pt idx="0">
                  <c:v>130</c:v>
                </c:pt>
                <c:pt idx="1">
                  <c:v>130</c:v>
                </c:pt>
                <c:pt idx="2">
                  <c:v>130</c:v>
                </c:pt>
                <c:pt idx="3">
                  <c:v>130</c:v>
                </c:pt>
                <c:pt idx="4">
                  <c:v>130</c:v>
                </c:pt>
                <c:pt idx="5">
                  <c:v>130</c:v>
                </c:pt>
                <c:pt idx="6">
                  <c:v>130</c:v>
                </c:pt>
                <c:pt idx="7">
                  <c:v>130</c:v>
                </c:pt>
                <c:pt idx="8">
                  <c:v>130</c:v>
                </c:pt>
                <c:pt idx="9">
                  <c:v>130</c:v>
                </c:pt>
                <c:pt idx="10">
                  <c:v>130</c:v>
                </c:pt>
                <c:pt idx="11">
                  <c:v>130</c:v>
                </c:pt>
                <c:pt idx="12">
                  <c:v>130</c:v>
                </c:pt>
                <c:pt idx="13">
                  <c:v>130</c:v>
                </c:pt>
                <c:pt idx="14">
                  <c:v>130</c:v>
                </c:pt>
                <c:pt idx="15">
                  <c:v>130</c:v>
                </c:pt>
                <c:pt idx="16">
                  <c:v>130</c:v>
                </c:pt>
                <c:pt idx="17">
                  <c:v>130</c:v>
                </c:pt>
                <c:pt idx="18">
                  <c:v>130</c:v>
                </c:pt>
                <c:pt idx="19">
                  <c:v>130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Capacity'!$AP$5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Capacity'!$AP$6:$AP$25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3095176"/>
        <c:axId val="363095960"/>
      </c:lineChart>
      <c:catAx>
        <c:axId val="36309517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095960"/>
        <c:crosses val="autoZero"/>
        <c:auto val="1"/>
        <c:lblAlgn val="ctr"/>
        <c:lblOffset val="100"/>
        <c:noMultiLvlLbl val="0"/>
      </c:catAx>
      <c:valAx>
        <c:axId val="36309596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Forward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09517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Reverse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'Pipeline Capacity'!$B$29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Capacity'!$B$30:$B$49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Capacity'!$C$29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Capacity'!$C$30:$C$49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'Pipeline Capacity'!$D$29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Capacity'!$D$30:$D$49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'Pipeline Capacity'!$E$29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Capacity'!$E$30:$E$49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'Pipeline Capacity'!$F$29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Capacity'!$F$30:$F$49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'Pipeline Capacity'!$G$29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Capacity'!$G$30:$G$49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'Pipeline Capacity'!$H$29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Capacity'!$H$30:$H$49</c:f>
              <c:numCache>
                <c:formatCode>_-* #,##0_-;\-* #,##0_-;_-* "-"??_-;_-@_-</c:formatCode>
                <c:ptCount val="20"/>
                <c:pt idx="0">
                  <c:v>490</c:v>
                </c:pt>
                <c:pt idx="1">
                  <c:v>490</c:v>
                </c:pt>
                <c:pt idx="2">
                  <c:v>490</c:v>
                </c:pt>
                <c:pt idx="3">
                  <c:v>490</c:v>
                </c:pt>
                <c:pt idx="4">
                  <c:v>490</c:v>
                </c:pt>
                <c:pt idx="5">
                  <c:v>490</c:v>
                </c:pt>
                <c:pt idx="6">
                  <c:v>490</c:v>
                </c:pt>
                <c:pt idx="7">
                  <c:v>490</c:v>
                </c:pt>
                <c:pt idx="8">
                  <c:v>490</c:v>
                </c:pt>
                <c:pt idx="9">
                  <c:v>490</c:v>
                </c:pt>
                <c:pt idx="10">
                  <c:v>490</c:v>
                </c:pt>
                <c:pt idx="11">
                  <c:v>490</c:v>
                </c:pt>
                <c:pt idx="12">
                  <c:v>490</c:v>
                </c:pt>
                <c:pt idx="13">
                  <c:v>490</c:v>
                </c:pt>
                <c:pt idx="14">
                  <c:v>490</c:v>
                </c:pt>
                <c:pt idx="15">
                  <c:v>490</c:v>
                </c:pt>
                <c:pt idx="16">
                  <c:v>490</c:v>
                </c:pt>
                <c:pt idx="17">
                  <c:v>490</c:v>
                </c:pt>
                <c:pt idx="18">
                  <c:v>490</c:v>
                </c:pt>
                <c:pt idx="19">
                  <c:v>490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'Pipeline Capacity'!$I$29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Capacity'!$I$30:$I$49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'Pipeline Capacity'!$J$29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Capacity'!$J$30:$J$49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9"/>
          <c:tx>
            <c:strRef>
              <c:f>'Pipeline Capacity'!$K$29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Capacity'!$K$30:$K$49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0"/>
          <c:order val="10"/>
          <c:tx>
            <c:strRef>
              <c:f>'Pipeline Capacity'!$L$29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Capacity'!$L$30:$L$49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11"/>
          <c:tx>
            <c:strRef>
              <c:f>'Pipeline Capacity'!$M$29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Capacity'!$M$30:$M$49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12"/>
          <c:tx>
            <c:strRef>
              <c:f>'Pipeline Capacity'!$N$29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Capacity'!$N$30:$N$49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13"/>
          <c:tx>
            <c:strRef>
              <c:f>'Pipeline Capacity'!$O$29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Capacity'!$O$30:$O$49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5"/>
          <c:order val="14"/>
          <c:tx>
            <c:strRef>
              <c:f>'Pipeline Capacity'!$P$29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Capacity'!$P$30:$P$49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7"/>
          <c:order val="15"/>
          <c:tx>
            <c:strRef>
              <c:f>'Pipeline Capacity'!$Q$29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Capacity'!$Q$30:$Q$49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8"/>
          <c:order val="16"/>
          <c:tx>
            <c:strRef>
              <c:f>'Pipeline Capacity'!$R$29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Capacity'!$R$30:$R$49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'Pipeline Capacity'!$S$29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Capacity'!$S$30:$S$49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1"/>
          <c:order val="18"/>
          <c:tx>
            <c:strRef>
              <c:f>'Pipeline Capacity'!$T$29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Capacity'!$T$30:$T$49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9"/>
          <c:tx>
            <c:strRef>
              <c:f>'Pipeline Capacity'!$U$29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Capacity'!$U$30:$U$49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20"/>
          <c:tx>
            <c:strRef>
              <c:f>'Pipeline Capacity'!$V$29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Capacity'!$V$30:$V$49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4"/>
          <c:order val="21"/>
          <c:tx>
            <c:strRef>
              <c:f>'Pipeline Capacity'!$W$29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Capacity'!$W$30:$W$49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12"/>
          <c:order val="22"/>
          <c:tx>
            <c:strRef>
              <c:f>'Pipeline Capacity'!$X$29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Capacity'!$X$30:$X$49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5"/>
          <c:order val="23"/>
          <c:tx>
            <c:strRef>
              <c:f>'Pipeline Capacity'!$Y$29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Capacity'!$Y$30:$Y$49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6"/>
          <c:order val="24"/>
          <c:tx>
            <c:strRef>
              <c:f>'Pipeline Capacity'!$Z$29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Capacity'!$Z$30:$Z$49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7"/>
          <c:order val="25"/>
          <c:tx>
            <c:strRef>
              <c:f>'Pipeline Capacity'!$AA$29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Capacity'!$AA$30:$AA$49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8"/>
          <c:order val="26"/>
          <c:tx>
            <c:strRef>
              <c:f>'Pipeline Capacity'!$AB$29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Capacity'!$AB$30:$AB$49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7"/>
          <c:tx>
            <c:strRef>
              <c:f>'Pipeline Capacity'!$AC$29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Capacity'!$AC$30:$AC$49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8"/>
          <c:tx>
            <c:strRef>
              <c:f>'Pipeline Capacity'!$AD$29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Capacity'!$AD$30:$AD$49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6"/>
          <c:order val="29"/>
          <c:tx>
            <c:strRef>
              <c:f>'Pipeline Capacity'!$AE$29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Capacity'!$AE$30:$AE$49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Capacity'!$AF$29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Capacity'!$AF$30:$AF$49</c:f>
              <c:numCache>
                <c:formatCode>_-* #,##0_-;\-* #,##0_-;_-* "-"??_-;_-@_-</c:formatCode>
                <c:ptCount val="20"/>
                <c:pt idx="0">
                  <c:v>125</c:v>
                </c:pt>
                <c:pt idx="1">
                  <c:v>125</c:v>
                </c:pt>
                <c:pt idx="2">
                  <c:v>125</c:v>
                </c:pt>
                <c:pt idx="3">
                  <c:v>125</c:v>
                </c:pt>
                <c:pt idx="4">
                  <c:v>125</c:v>
                </c:pt>
                <c:pt idx="5">
                  <c:v>125</c:v>
                </c:pt>
                <c:pt idx="6">
                  <c:v>125</c:v>
                </c:pt>
                <c:pt idx="7">
                  <c:v>125</c:v>
                </c:pt>
                <c:pt idx="8">
                  <c:v>125</c:v>
                </c:pt>
                <c:pt idx="9">
                  <c:v>125</c:v>
                </c:pt>
                <c:pt idx="10">
                  <c:v>125</c:v>
                </c:pt>
                <c:pt idx="11">
                  <c:v>125</c:v>
                </c:pt>
                <c:pt idx="12">
                  <c:v>125</c:v>
                </c:pt>
                <c:pt idx="13">
                  <c:v>125</c:v>
                </c:pt>
                <c:pt idx="14">
                  <c:v>125</c:v>
                </c:pt>
                <c:pt idx="15">
                  <c:v>125</c:v>
                </c:pt>
                <c:pt idx="16">
                  <c:v>125</c:v>
                </c:pt>
                <c:pt idx="17">
                  <c:v>125</c:v>
                </c:pt>
                <c:pt idx="18">
                  <c:v>125</c:v>
                </c:pt>
                <c:pt idx="19">
                  <c:v>125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Capacity'!$AG$29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Capacity'!$AG$30:$AG$49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Capacity'!$AH$29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Capacity'!$AH$30:$AH$49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Capacity'!$AI$29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Capacity'!$AI$30:$AI$49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Capacity'!$AJ$29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Capacity'!$AJ$30:$AJ$49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Capacity'!$AK$29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Capacity'!$AK$30:$AK$49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Capacity'!$AL$29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Capacity'!$AL$30:$AL$49</c:f>
              <c:numCache>
                <c:formatCode>_-* #,##0_-;\-* #,##0_-;_-* "-"??_-;_-@_-</c:formatCode>
                <c:ptCount val="20"/>
                <c:pt idx="0">
                  <c:v>110.5</c:v>
                </c:pt>
                <c:pt idx="1">
                  <c:v>110.5</c:v>
                </c:pt>
                <c:pt idx="2">
                  <c:v>110.5</c:v>
                </c:pt>
                <c:pt idx="3">
                  <c:v>110.5</c:v>
                </c:pt>
                <c:pt idx="4">
                  <c:v>110.5</c:v>
                </c:pt>
                <c:pt idx="5">
                  <c:v>110.5</c:v>
                </c:pt>
                <c:pt idx="6">
                  <c:v>110.5</c:v>
                </c:pt>
                <c:pt idx="7">
                  <c:v>110.5</c:v>
                </c:pt>
                <c:pt idx="8">
                  <c:v>110.5</c:v>
                </c:pt>
                <c:pt idx="9">
                  <c:v>110.5</c:v>
                </c:pt>
                <c:pt idx="10">
                  <c:v>110.5</c:v>
                </c:pt>
                <c:pt idx="11">
                  <c:v>110.5</c:v>
                </c:pt>
                <c:pt idx="12">
                  <c:v>110.5</c:v>
                </c:pt>
                <c:pt idx="13">
                  <c:v>110.5</c:v>
                </c:pt>
                <c:pt idx="14">
                  <c:v>110.5</c:v>
                </c:pt>
                <c:pt idx="15">
                  <c:v>110.5</c:v>
                </c:pt>
                <c:pt idx="16">
                  <c:v>110.5</c:v>
                </c:pt>
                <c:pt idx="17">
                  <c:v>110.5</c:v>
                </c:pt>
                <c:pt idx="18">
                  <c:v>110.5</c:v>
                </c:pt>
                <c:pt idx="19">
                  <c:v>110.5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Capacity'!$AM$29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Capacity'!$AM$30:$AM$49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Capacity'!$AN$29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Capacity'!$AN$30:$AN$49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Capacity'!$AO$29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Capacity'!$AO$30:$AO$49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Capacity'!$AP$29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Capacity'!$AP$30:$AP$49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3096352"/>
        <c:axId val="363361264"/>
      </c:lineChart>
      <c:catAx>
        <c:axId val="36309635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361264"/>
        <c:crosses val="autoZero"/>
        <c:auto val="1"/>
        <c:lblAlgn val="ctr"/>
        <c:lblOffset val="100"/>
        <c:noMultiLvlLbl val="0"/>
      </c:catAx>
      <c:valAx>
        <c:axId val="36336126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Reverse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09635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'Processing Utilisation'!$B$2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Utilisation'!$B$3:$B$22</c:f>
              <c:numCache>
                <c:formatCode>0.00%</c:formatCode>
                <c:ptCount val="20"/>
                <c:pt idx="0">
                  <c:v>0.71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'Processing Utilisation'!$C$2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Utilisation'!$C$3:$C$22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3"/>
          <c:order val="2"/>
          <c:tx>
            <c:strRef>
              <c:f>'Processing Utilisation'!$D$2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Utilisation'!$D$3:$D$22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'Processing Utilisation'!$E$2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Utilisation'!$E$3:$E$22</c:f>
              <c:numCache>
                <c:formatCode>0.00%</c:formatCode>
                <c:ptCount val="20"/>
                <c:pt idx="0">
                  <c:v>0.93</c:v>
                </c:pt>
                <c:pt idx="1">
                  <c:v>0.94</c:v>
                </c:pt>
                <c:pt idx="2">
                  <c:v>0.94</c:v>
                </c:pt>
                <c:pt idx="3">
                  <c:v>1</c:v>
                </c:pt>
                <c:pt idx="4">
                  <c:v>0.99</c:v>
                </c:pt>
                <c:pt idx="5">
                  <c:v>0.98</c:v>
                </c:pt>
                <c:pt idx="6">
                  <c:v>0.99</c:v>
                </c:pt>
                <c:pt idx="7">
                  <c:v>0.99</c:v>
                </c:pt>
                <c:pt idx="8">
                  <c:v>0.99</c:v>
                </c:pt>
                <c:pt idx="9">
                  <c:v>0.99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5"/>
          <c:order val="4"/>
          <c:tx>
            <c:strRef>
              <c:f>'Processing Utilisation'!$F$2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Utilisation'!$F$3:$F$22</c:f>
              <c:numCache>
                <c:formatCode>0.00%</c:formatCode>
                <c:ptCount val="20"/>
                <c:pt idx="0">
                  <c:v>0.79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'Processing Utilisation'!$G$2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Utilisation'!$G$3:$G$22</c:f>
              <c:numCache>
                <c:formatCode>0.00%</c:formatCode>
                <c:ptCount val="20"/>
                <c:pt idx="0">
                  <c:v>0.52</c:v>
                </c:pt>
                <c:pt idx="1">
                  <c:v>0.51</c:v>
                </c:pt>
                <c:pt idx="2">
                  <c:v>0.48</c:v>
                </c:pt>
                <c:pt idx="3">
                  <c:v>0.48</c:v>
                </c:pt>
                <c:pt idx="4">
                  <c:v>0.48</c:v>
                </c:pt>
                <c:pt idx="5">
                  <c:v>0.48</c:v>
                </c:pt>
                <c:pt idx="6">
                  <c:v>0.54</c:v>
                </c:pt>
                <c:pt idx="7">
                  <c:v>0.55000000000000004</c:v>
                </c:pt>
                <c:pt idx="8">
                  <c:v>0.59</c:v>
                </c:pt>
                <c:pt idx="9">
                  <c:v>0.59</c:v>
                </c:pt>
                <c:pt idx="10">
                  <c:v>0.59</c:v>
                </c:pt>
                <c:pt idx="11">
                  <c:v>0.59</c:v>
                </c:pt>
                <c:pt idx="12">
                  <c:v>0.56999999999999995</c:v>
                </c:pt>
                <c:pt idx="13">
                  <c:v>0.57999999999999996</c:v>
                </c:pt>
                <c:pt idx="14">
                  <c:v>0.57999999999999996</c:v>
                </c:pt>
                <c:pt idx="15">
                  <c:v>0.59</c:v>
                </c:pt>
                <c:pt idx="16">
                  <c:v>0.59</c:v>
                </c:pt>
                <c:pt idx="17">
                  <c:v>0.6</c:v>
                </c:pt>
                <c:pt idx="18">
                  <c:v>0.61</c:v>
                </c:pt>
                <c:pt idx="19">
                  <c:v>0.62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'Processing Utilisation'!$H$2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Utilisation'!$H$3:$H$22</c:f>
              <c:numCache>
                <c:formatCode>0.00%</c:formatCode>
                <c:ptCount val="20"/>
                <c:pt idx="0">
                  <c:v>0.31</c:v>
                </c:pt>
                <c:pt idx="1">
                  <c:v>0.43</c:v>
                </c:pt>
                <c:pt idx="2">
                  <c:v>0.84</c:v>
                </c:pt>
                <c:pt idx="3">
                  <c:v>0.84</c:v>
                </c:pt>
                <c:pt idx="4">
                  <c:v>0.64</c:v>
                </c:pt>
                <c:pt idx="5">
                  <c:v>0.68</c:v>
                </c:pt>
                <c:pt idx="6">
                  <c:v>0.65</c:v>
                </c:pt>
                <c:pt idx="7">
                  <c:v>0.67</c:v>
                </c:pt>
                <c:pt idx="8">
                  <c:v>0.68</c:v>
                </c:pt>
                <c:pt idx="9">
                  <c:v>0.69</c:v>
                </c:pt>
                <c:pt idx="10">
                  <c:v>0.53</c:v>
                </c:pt>
                <c:pt idx="11">
                  <c:v>0.54</c:v>
                </c:pt>
                <c:pt idx="12">
                  <c:v>0.56000000000000005</c:v>
                </c:pt>
                <c:pt idx="13">
                  <c:v>0.62</c:v>
                </c:pt>
                <c:pt idx="14">
                  <c:v>0.68</c:v>
                </c:pt>
                <c:pt idx="15">
                  <c:v>0.76</c:v>
                </c:pt>
                <c:pt idx="16">
                  <c:v>0.85</c:v>
                </c:pt>
                <c:pt idx="17">
                  <c:v>0.8</c:v>
                </c:pt>
                <c:pt idx="18">
                  <c:v>0.83</c:v>
                </c:pt>
                <c:pt idx="19">
                  <c:v>0.84</c:v>
                </c:pt>
              </c:numCache>
            </c:numRef>
          </c:val>
          <c:smooth val="0"/>
        </c:ser>
        <c:ser>
          <c:idx val="10"/>
          <c:order val="7"/>
          <c:tx>
            <c:strRef>
              <c:f>'Processing Utilisation'!$I$2</c:f>
              <c:strCache>
                <c:ptCount val="1"/>
                <c:pt idx="0">
                  <c:v>Gunnedah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Utilisation'!$I$3:$I$22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8"/>
          <c:tx>
            <c:strRef>
              <c:f>'Processing Utilisation'!$J$2</c:f>
              <c:strCache>
                <c:ptCount val="1"/>
                <c:pt idx="0">
                  <c:v>Jordan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Utilisation'!$J$3:$J$22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2"/>
          <c:order val="9"/>
          <c:tx>
            <c:strRef>
              <c:f>'Processing Utilisation'!$K$2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Utilisation'!$K$3:$K$22</c:f>
              <c:numCache>
                <c:formatCode>0.00%</c:formatCode>
                <c:ptCount val="20"/>
                <c:pt idx="0">
                  <c:v>0.77</c:v>
                </c:pt>
                <c:pt idx="1">
                  <c:v>0.92</c:v>
                </c:pt>
                <c:pt idx="2">
                  <c:v>0.91</c:v>
                </c:pt>
                <c:pt idx="3">
                  <c:v>0.83</c:v>
                </c:pt>
                <c:pt idx="4">
                  <c:v>0.84</c:v>
                </c:pt>
                <c:pt idx="5">
                  <c:v>0.84</c:v>
                </c:pt>
                <c:pt idx="6">
                  <c:v>0.83</c:v>
                </c:pt>
                <c:pt idx="7">
                  <c:v>0.83</c:v>
                </c:pt>
                <c:pt idx="8">
                  <c:v>0.83</c:v>
                </c:pt>
                <c:pt idx="9">
                  <c:v>0.94</c:v>
                </c:pt>
                <c:pt idx="10">
                  <c:v>0.94</c:v>
                </c:pt>
                <c:pt idx="11">
                  <c:v>0.94</c:v>
                </c:pt>
                <c:pt idx="12">
                  <c:v>0.94</c:v>
                </c:pt>
                <c:pt idx="13">
                  <c:v>0.94</c:v>
                </c:pt>
                <c:pt idx="14">
                  <c:v>0.94</c:v>
                </c:pt>
                <c:pt idx="15">
                  <c:v>0.94</c:v>
                </c:pt>
                <c:pt idx="16">
                  <c:v>0.94</c:v>
                </c:pt>
                <c:pt idx="17">
                  <c:v>0.94</c:v>
                </c:pt>
                <c:pt idx="18">
                  <c:v>0.94</c:v>
                </c:pt>
                <c:pt idx="19">
                  <c:v>0.94</c:v>
                </c:pt>
              </c:numCache>
            </c:numRef>
          </c:val>
          <c:smooth val="0"/>
        </c:ser>
        <c:ser>
          <c:idx val="13"/>
          <c:order val="10"/>
          <c:tx>
            <c:strRef>
              <c:f>'Processing Utilisation'!$L$2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Utilisation'!$L$3:$L$22</c:f>
              <c:numCache>
                <c:formatCode>0.00%</c:formatCode>
                <c:ptCount val="20"/>
                <c:pt idx="0">
                  <c:v>0.81</c:v>
                </c:pt>
                <c:pt idx="1">
                  <c:v>0.8</c:v>
                </c:pt>
                <c:pt idx="2">
                  <c:v>0.85</c:v>
                </c:pt>
                <c:pt idx="3">
                  <c:v>0.82</c:v>
                </c:pt>
                <c:pt idx="4">
                  <c:v>0.82</c:v>
                </c:pt>
                <c:pt idx="5">
                  <c:v>0.82</c:v>
                </c:pt>
                <c:pt idx="6">
                  <c:v>0.82</c:v>
                </c:pt>
                <c:pt idx="7">
                  <c:v>0.82</c:v>
                </c:pt>
                <c:pt idx="8">
                  <c:v>0.82</c:v>
                </c:pt>
                <c:pt idx="9">
                  <c:v>0.59</c:v>
                </c:pt>
                <c:pt idx="10">
                  <c:v>0.6</c:v>
                </c:pt>
                <c:pt idx="11">
                  <c:v>0.61</c:v>
                </c:pt>
                <c:pt idx="12">
                  <c:v>0.62</c:v>
                </c:pt>
                <c:pt idx="13">
                  <c:v>0.62</c:v>
                </c:pt>
                <c:pt idx="14">
                  <c:v>0.63</c:v>
                </c:pt>
                <c:pt idx="15">
                  <c:v>0.65</c:v>
                </c:pt>
                <c:pt idx="16">
                  <c:v>0.68</c:v>
                </c:pt>
                <c:pt idx="17">
                  <c:v>0.7</c:v>
                </c:pt>
                <c:pt idx="18">
                  <c:v>0.71</c:v>
                </c:pt>
                <c:pt idx="19">
                  <c:v>0.7</c:v>
                </c:pt>
              </c:numCache>
            </c:numRef>
          </c:val>
          <c:smooth val="0"/>
        </c:ser>
        <c:ser>
          <c:idx val="14"/>
          <c:order val="11"/>
          <c:tx>
            <c:strRef>
              <c:f>'Processing Utilisation'!$M$2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Utilisation'!$M$3:$M$22</c:f>
              <c:numCache>
                <c:formatCode>0.00%</c:formatCode>
                <c:ptCount val="20"/>
                <c:pt idx="0">
                  <c:v>0.77</c:v>
                </c:pt>
                <c:pt idx="1">
                  <c:v>0.77</c:v>
                </c:pt>
                <c:pt idx="2">
                  <c:v>0.77</c:v>
                </c:pt>
                <c:pt idx="3">
                  <c:v>0.77</c:v>
                </c:pt>
                <c:pt idx="4">
                  <c:v>0.75</c:v>
                </c:pt>
                <c:pt idx="5">
                  <c:v>0.72</c:v>
                </c:pt>
                <c:pt idx="6">
                  <c:v>0.71</c:v>
                </c:pt>
                <c:pt idx="7">
                  <c:v>0.72</c:v>
                </c:pt>
                <c:pt idx="8">
                  <c:v>0.73</c:v>
                </c:pt>
                <c:pt idx="9">
                  <c:v>0.74</c:v>
                </c:pt>
                <c:pt idx="10">
                  <c:v>0.73</c:v>
                </c:pt>
                <c:pt idx="11">
                  <c:v>0.73</c:v>
                </c:pt>
                <c:pt idx="12">
                  <c:v>0.74</c:v>
                </c:pt>
                <c:pt idx="13">
                  <c:v>0.75</c:v>
                </c:pt>
                <c:pt idx="14">
                  <c:v>0.77</c:v>
                </c:pt>
                <c:pt idx="15">
                  <c:v>0.77</c:v>
                </c:pt>
                <c:pt idx="16">
                  <c:v>0.77</c:v>
                </c:pt>
                <c:pt idx="17">
                  <c:v>0.77</c:v>
                </c:pt>
                <c:pt idx="18">
                  <c:v>0.77</c:v>
                </c:pt>
                <c:pt idx="19">
                  <c:v>0.77</c:v>
                </c:pt>
              </c:numCache>
            </c:numRef>
          </c:val>
          <c:smooth val="0"/>
        </c:ser>
        <c:ser>
          <c:idx val="15"/>
          <c:order val="12"/>
          <c:tx>
            <c:strRef>
              <c:f>'Processing Utilisation'!$N$2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Utilisation'!$N$3:$N$22</c:f>
              <c:numCache>
                <c:formatCode>0.00%</c:formatCode>
                <c:ptCount val="20"/>
                <c:pt idx="0">
                  <c:v>0.52</c:v>
                </c:pt>
                <c:pt idx="1">
                  <c:v>0.52</c:v>
                </c:pt>
                <c:pt idx="2">
                  <c:v>0.52</c:v>
                </c:pt>
                <c:pt idx="3">
                  <c:v>0.52</c:v>
                </c:pt>
                <c:pt idx="4">
                  <c:v>0.51</c:v>
                </c:pt>
                <c:pt idx="5">
                  <c:v>0.54</c:v>
                </c:pt>
                <c:pt idx="6">
                  <c:v>0.62</c:v>
                </c:pt>
                <c:pt idx="7">
                  <c:v>0.66</c:v>
                </c:pt>
                <c:pt idx="8">
                  <c:v>0.68</c:v>
                </c:pt>
                <c:pt idx="9">
                  <c:v>0.7</c:v>
                </c:pt>
                <c:pt idx="10">
                  <c:v>0.71</c:v>
                </c:pt>
                <c:pt idx="11">
                  <c:v>0.73</c:v>
                </c:pt>
                <c:pt idx="12">
                  <c:v>0.77</c:v>
                </c:pt>
                <c:pt idx="13">
                  <c:v>0.82</c:v>
                </c:pt>
                <c:pt idx="14">
                  <c:v>0.87</c:v>
                </c:pt>
                <c:pt idx="15">
                  <c:v>0.91</c:v>
                </c:pt>
                <c:pt idx="16">
                  <c:v>0.95</c:v>
                </c:pt>
                <c:pt idx="17">
                  <c:v>0.97</c:v>
                </c:pt>
                <c:pt idx="18">
                  <c:v>0.99</c:v>
                </c:pt>
                <c:pt idx="19">
                  <c:v>1</c:v>
                </c:pt>
              </c:numCache>
            </c:numRef>
          </c:val>
          <c:smooth val="0"/>
        </c:ser>
        <c:ser>
          <c:idx val="16"/>
          <c:order val="13"/>
          <c:tx>
            <c:strRef>
              <c:f>'Processing Utilisation'!$O$2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Utilisation'!$O$3:$O$22</c:f>
              <c:numCache>
                <c:formatCode>0.00%</c:formatCode>
                <c:ptCount val="20"/>
                <c:pt idx="0">
                  <c:v>0.28000000000000003</c:v>
                </c:pt>
                <c:pt idx="1">
                  <c:v>0.28000000000000003</c:v>
                </c:pt>
                <c:pt idx="2">
                  <c:v>0.28000000000000003</c:v>
                </c:pt>
                <c:pt idx="3">
                  <c:v>0.25</c:v>
                </c:pt>
                <c:pt idx="4">
                  <c:v>0.24</c:v>
                </c:pt>
                <c:pt idx="5">
                  <c:v>0.23</c:v>
                </c:pt>
                <c:pt idx="6">
                  <c:v>0.14000000000000001</c:v>
                </c:pt>
                <c:pt idx="7">
                  <c:v>0.14000000000000001</c:v>
                </c:pt>
                <c:pt idx="8">
                  <c:v>0.1</c:v>
                </c:pt>
                <c:pt idx="9">
                  <c:v>0.11</c:v>
                </c:pt>
                <c:pt idx="10">
                  <c:v>0.11</c:v>
                </c:pt>
                <c:pt idx="11">
                  <c:v>0.12</c:v>
                </c:pt>
                <c:pt idx="12">
                  <c:v>0.16</c:v>
                </c:pt>
                <c:pt idx="13">
                  <c:v>0.16</c:v>
                </c:pt>
                <c:pt idx="14">
                  <c:v>0.17</c:v>
                </c:pt>
                <c:pt idx="15">
                  <c:v>0.18</c:v>
                </c:pt>
                <c:pt idx="16">
                  <c:v>0.2</c:v>
                </c:pt>
                <c:pt idx="17">
                  <c:v>0.23</c:v>
                </c:pt>
                <c:pt idx="18">
                  <c:v>0.26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17"/>
          <c:order val="14"/>
          <c:tx>
            <c:strRef>
              <c:f>'Processing Utilisation'!$P$2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Utilisation'!$P$3:$P$22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8"/>
          <c:order val="15"/>
          <c:tx>
            <c:strRef>
              <c:f>'Processing Utilisation'!$Q$2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Utilisation'!$Q$3:$Q$22</c:f>
              <c:numCache>
                <c:formatCode>0.00%</c:formatCode>
                <c:ptCount val="20"/>
                <c:pt idx="0">
                  <c:v>0.4</c:v>
                </c:pt>
                <c:pt idx="1">
                  <c:v>0.46</c:v>
                </c:pt>
                <c:pt idx="2">
                  <c:v>0.46</c:v>
                </c:pt>
                <c:pt idx="3">
                  <c:v>0.46</c:v>
                </c:pt>
                <c:pt idx="4">
                  <c:v>0.46</c:v>
                </c:pt>
                <c:pt idx="5">
                  <c:v>0.46</c:v>
                </c:pt>
                <c:pt idx="6">
                  <c:v>0.46</c:v>
                </c:pt>
                <c:pt idx="7">
                  <c:v>0.46</c:v>
                </c:pt>
                <c:pt idx="8">
                  <c:v>0.46</c:v>
                </c:pt>
                <c:pt idx="9">
                  <c:v>0.46</c:v>
                </c:pt>
                <c:pt idx="10">
                  <c:v>0.46</c:v>
                </c:pt>
                <c:pt idx="11">
                  <c:v>0.46</c:v>
                </c:pt>
                <c:pt idx="12">
                  <c:v>0.46</c:v>
                </c:pt>
                <c:pt idx="13">
                  <c:v>0.46</c:v>
                </c:pt>
                <c:pt idx="14">
                  <c:v>0.46</c:v>
                </c:pt>
                <c:pt idx="15">
                  <c:v>0.46</c:v>
                </c:pt>
                <c:pt idx="16">
                  <c:v>0.46</c:v>
                </c:pt>
                <c:pt idx="17">
                  <c:v>0.46</c:v>
                </c:pt>
                <c:pt idx="18">
                  <c:v>0.46</c:v>
                </c:pt>
                <c:pt idx="19">
                  <c:v>0.45</c:v>
                </c:pt>
              </c:numCache>
            </c:numRef>
          </c:val>
          <c:smooth val="0"/>
        </c:ser>
        <c:ser>
          <c:idx val="20"/>
          <c:order val="16"/>
          <c:tx>
            <c:strRef>
              <c:f>'Processing Utilisation'!$R$2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Utilisation'!$R$3:$R$22</c:f>
              <c:numCache>
                <c:formatCode>0.00%</c:formatCode>
                <c:ptCount val="20"/>
                <c:pt idx="0">
                  <c:v>0.8</c:v>
                </c:pt>
                <c:pt idx="1">
                  <c:v>0.89</c:v>
                </c:pt>
                <c:pt idx="2">
                  <c:v>0.89</c:v>
                </c:pt>
                <c:pt idx="3">
                  <c:v>0.89</c:v>
                </c:pt>
                <c:pt idx="4">
                  <c:v>1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0.89</c:v>
                </c:pt>
                <c:pt idx="9">
                  <c:v>0.89</c:v>
                </c:pt>
                <c:pt idx="10">
                  <c:v>0.89</c:v>
                </c:pt>
                <c:pt idx="11">
                  <c:v>0.89</c:v>
                </c:pt>
                <c:pt idx="12">
                  <c:v>0.89</c:v>
                </c:pt>
                <c:pt idx="13">
                  <c:v>0.89</c:v>
                </c:pt>
                <c:pt idx="14">
                  <c:v>0.89</c:v>
                </c:pt>
                <c:pt idx="15">
                  <c:v>0.89</c:v>
                </c:pt>
                <c:pt idx="16">
                  <c:v>0.89</c:v>
                </c:pt>
                <c:pt idx="17">
                  <c:v>0.89</c:v>
                </c:pt>
                <c:pt idx="18">
                  <c:v>0.89</c:v>
                </c:pt>
                <c:pt idx="19">
                  <c:v>0.89</c:v>
                </c:pt>
              </c:numCache>
            </c:numRef>
          </c:val>
          <c:smooth val="0"/>
        </c:ser>
        <c:ser>
          <c:idx val="8"/>
          <c:order val="17"/>
          <c:tx>
            <c:strRef>
              <c:f>'Processing Utilisation'!$S$2</c:f>
              <c:strCache>
                <c:ptCount val="1"/>
                <c:pt idx="0">
                  <c:v>Stratford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Utilisation'!$S$3:$S$22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18"/>
          <c:tx>
            <c:strRef>
              <c:f>'Processing Utilisation'!$T$2</c:f>
              <c:strCache>
                <c:ptCount val="1"/>
                <c:pt idx="0">
                  <c:v>Sydney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19"/>
          <c:tx>
            <c:strRef>
              <c:f>'Processing Utilisation'!$U$2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Utilisation'!$U$3:$U$22</c:f>
              <c:numCache>
                <c:formatCode>0.00%</c:formatCode>
                <c:ptCount val="20"/>
                <c:pt idx="0">
                  <c:v>0.12</c:v>
                </c:pt>
                <c:pt idx="1">
                  <c:v>0.05</c:v>
                </c:pt>
                <c:pt idx="2">
                  <c:v>0.54</c:v>
                </c:pt>
                <c:pt idx="3">
                  <c:v>0.02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0.02</c:v>
                </c:pt>
                <c:pt idx="10">
                  <c:v>0.02</c:v>
                </c:pt>
                <c:pt idx="11">
                  <c:v>0.01</c:v>
                </c:pt>
                <c:pt idx="12">
                  <c:v>0.04</c:v>
                </c:pt>
                <c:pt idx="13">
                  <c:v>7.0000000000000007E-2</c:v>
                </c:pt>
                <c:pt idx="14">
                  <c:v>0.09</c:v>
                </c:pt>
                <c:pt idx="15">
                  <c:v>0.09</c:v>
                </c:pt>
                <c:pt idx="16">
                  <c:v>0.11</c:v>
                </c:pt>
                <c:pt idx="17">
                  <c:v>0.14000000000000001</c:v>
                </c:pt>
                <c:pt idx="18">
                  <c:v>0.14000000000000001</c:v>
                </c:pt>
                <c:pt idx="19">
                  <c:v>0.14000000000000001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3362440"/>
        <c:axId val="363362832"/>
      </c:lineChart>
      <c:catAx>
        <c:axId val="36336244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362832"/>
        <c:crosses val="autoZero"/>
        <c:auto val="1"/>
        <c:lblAlgn val="ctr"/>
        <c:lblOffset val="100"/>
        <c:noMultiLvlLbl val="0"/>
      </c:catAx>
      <c:valAx>
        <c:axId val="363362832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36244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2"/>
          <c:order val="0"/>
          <c:tx>
            <c:strRef>
              <c:f>'Processing Capacity'!$B$2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Capacity'!$B$3:$B$22</c:f>
              <c:numCache>
                <c:formatCode>_-* #,##0_-;\-* #,##0_-;_-* "-"??_-;_-@_-</c:formatCode>
                <c:ptCount val="20"/>
                <c:pt idx="0">
                  <c:v>555</c:v>
                </c:pt>
                <c:pt idx="1">
                  <c:v>555</c:v>
                </c:pt>
                <c:pt idx="2">
                  <c:v>555</c:v>
                </c:pt>
                <c:pt idx="3">
                  <c:v>555</c:v>
                </c:pt>
                <c:pt idx="4">
                  <c:v>555</c:v>
                </c:pt>
                <c:pt idx="5">
                  <c:v>555</c:v>
                </c:pt>
                <c:pt idx="6">
                  <c:v>555</c:v>
                </c:pt>
                <c:pt idx="7">
                  <c:v>555</c:v>
                </c:pt>
                <c:pt idx="8">
                  <c:v>555</c:v>
                </c:pt>
                <c:pt idx="9">
                  <c:v>555</c:v>
                </c:pt>
                <c:pt idx="10">
                  <c:v>555</c:v>
                </c:pt>
                <c:pt idx="11">
                  <c:v>555</c:v>
                </c:pt>
                <c:pt idx="12">
                  <c:v>555</c:v>
                </c:pt>
                <c:pt idx="13">
                  <c:v>555</c:v>
                </c:pt>
                <c:pt idx="14">
                  <c:v>555</c:v>
                </c:pt>
                <c:pt idx="15">
                  <c:v>555</c:v>
                </c:pt>
                <c:pt idx="16">
                  <c:v>555</c:v>
                </c:pt>
                <c:pt idx="17">
                  <c:v>555</c:v>
                </c:pt>
                <c:pt idx="18">
                  <c:v>555</c:v>
                </c:pt>
                <c:pt idx="19">
                  <c:v>555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'Processing Capacity'!$C$2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Capacity'!$C$3:$C$22</c:f>
              <c:numCache>
                <c:formatCode>_-* #,##0_-;\-* #,##0_-;_-* "-"??_-;_-@_-</c:formatCode>
                <c:ptCount val="20"/>
                <c:pt idx="0">
                  <c:v>67</c:v>
                </c:pt>
                <c:pt idx="1">
                  <c:v>67</c:v>
                </c:pt>
                <c:pt idx="2">
                  <c:v>67</c:v>
                </c:pt>
                <c:pt idx="3">
                  <c:v>67</c:v>
                </c:pt>
                <c:pt idx="4">
                  <c:v>67</c:v>
                </c:pt>
                <c:pt idx="5">
                  <c:v>67</c:v>
                </c:pt>
                <c:pt idx="6">
                  <c:v>67</c:v>
                </c:pt>
                <c:pt idx="7">
                  <c:v>67</c:v>
                </c:pt>
                <c:pt idx="8">
                  <c:v>67</c:v>
                </c:pt>
                <c:pt idx="9">
                  <c:v>67</c:v>
                </c:pt>
                <c:pt idx="10">
                  <c:v>67</c:v>
                </c:pt>
                <c:pt idx="11">
                  <c:v>67</c:v>
                </c:pt>
                <c:pt idx="12">
                  <c:v>67</c:v>
                </c:pt>
                <c:pt idx="13">
                  <c:v>67</c:v>
                </c:pt>
                <c:pt idx="14">
                  <c:v>67</c:v>
                </c:pt>
                <c:pt idx="15">
                  <c:v>67</c:v>
                </c:pt>
                <c:pt idx="16">
                  <c:v>67</c:v>
                </c:pt>
                <c:pt idx="17">
                  <c:v>67</c:v>
                </c:pt>
                <c:pt idx="18">
                  <c:v>67</c:v>
                </c:pt>
                <c:pt idx="19">
                  <c:v>67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'Processing Capacity'!$D$2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Capacity'!$D$3:$D$22</c:f>
              <c:numCache>
                <c:formatCode>_-* #,##0_-;\-* #,##0_-;_-* "-"??_-;_-@_-</c:formatCode>
                <c:ptCount val="20"/>
                <c:pt idx="0">
                  <c:v>220</c:v>
                </c:pt>
                <c:pt idx="1">
                  <c:v>220</c:v>
                </c:pt>
                <c:pt idx="2">
                  <c:v>220</c:v>
                </c:pt>
                <c:pt idx="3">
                  <c:v>220</c:v>
                </c:pt>
                <c:pt idx="4">
                  <c:v>220</c:v>
                </c:pt>
                <c:pt idx="5">
                  <c:v>220</c:v>
                </c:pt>
                <c:pt idx="6">
                  <c:v>220</c:v>
                </c:pt>
                <c:pt idx="7">
                  <c:v>220</c:v>
                </c:pt>
                <c:pt idx="8">
                  <c:v>220</c:v>
                </c:pt>
                <c:pt idx="9">
                  <c:v>220</c:v>
                </c:pt>
                <c:pt idx="10">
                  <c:v>220</c:v>
                </c:pt>
                <c:pt idx="11">
                  <c:v>220</c:v>
                </c:pt>
                <c:pt idx="12">
                  <c:v>220</c:v>
                </c:pt>
                <c:pt idx="13">
                  <c:v>220</c:v>
                </c:pt>
                <c:pt idx="14">
                  <c:v>220</c:v>
                </c:pt>
                <c:pt idx="15">
                  <c:v>220</c:v>
                </c:pt>
                <c:pt idx="16">
                  <c:v>220</c:v>
                </c:pt>
                <c:pt idx="17">
                  <c:v>220</c:v>
                </c:pt>
                <c:pt idx="18">
                  <c:v>220</c:v>
                </c:pt>
                <c:pt idx="19">
                  <c:v>220</c:v>
                </c:pt>
              </c:numCache>
            </c:numRef>
          </c:val>
          <c:smooth val="0"/>
        </c:ser>
        <c:ser>
          <c:idx val="5"/>
          <c:order val="3"/>
          <c:tx>
            <c:strRef>
              <c:f>'Processing Capacity'!$E$2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Capacity'!$E$3:$E$22</c:f>
              <c:numCache>
                <c:formatCode>_-* #,##0_-;\-* #,##0_-;_-* "-"??_-;_-@_-</c:formatCode>
                <c:ptCount val="20"/>
                <c:pt idx="0">
                  <c:v>790</c:v>
                </c:pt>
                <c:pt idx="1">
                  <c:v>790</c:v>
                </c:pt>
                <c:pt idx="2">
                  <c:v>790</c:v>
                </c:pt>
                <c:pt idx="3">
                  <c:v>790</c:v>
                </c:pt>
                <c:pt idx="4">
                  <c:v>840</c:v>
                </c:pt>
                <c:pt idx="5">
                  <c:v>840</c:v>
                </c:pt>
                <c:pt idx="6">
                  <c:v>840</c:v>
                </c:pt>
                <c:pt idx="7">
                  <c:v>840</c:v>
                </c:pt>
                <c:pt idx="8">
                  <c:v>840</c:v>
                </c:pt>
                <c:pt idx="9">
                  <c:v>840</c:v>
                </c:pt>
                <c:pt idx="10">
                  <c:v>840</c:v>
                </c:pt>
                <c:pt idx="11">
                  <c:v>840</c:v>
                </c:pt>
                <c:pt idx="12">
                  <c:v>840</c:v>
                </c:pt>
                <c:pt idx="13">
                  <c:v>840</c:v>
                </c:pt>
                <c:pt idx="14">
                  <c:v>840</c:v>
                </c:pt>
                <c:pt idx="15">
                  <c:v>840</c:v>
                </c:pt>
                <c:pt idx="16">
                  <c:v>840</c:v>
                </c:pt>
                <c:pt idx="17">
                  <c:v>840</c:v>
                </c:pt>
                <c:pt idx="18">
                  <c:v>840</c:v>
                </c:pt>
                <c:pt idx="19">
                  <c:v>840</c:v>
                </c:pt>
              </c:numCache>
            </c:numRef>
          </c:val>
          <c:smooth val="0"/>
        </c:ser>
        <c:ser>
          <c:idx val="6"/>
          <c:order val="4"/>
          <c:tx>
            <c:strRef>
              <c:f>'Processing Capacity'!$F$2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Capacity'!$F$3:$F$22</c:f>
              <c:numCache>
                <c:formatCode>_-* #,##0_-;\-* #,##0_-;_-* "-"??_-;_-@_-</c:formatCode>
                <c:ptCount val="20"/>
                <c:pt idx="0">
                  <c:v>722</c:v>
                </c:pt>
                <c:pt idx="1">
                  <c:v>862</c:v>
                </c:pt>
                <c:pt idx="2">
                  <c:v>862</c:v>
                </c:pt>
                <c:pt idx="3">
                  <c:v>862</c:v>
                </c:pt>
                <c:pt idx="4">
                  <c:v>862</c:v>
                </c:pt>
                <c:pt idx="5">
                  <c:v>862</c:v>
                </c:pt>
                <c:pt idx="6">
                  <c:v>862</c:v>
                </c:pt>
                <c:pt idx="7">
                  <c:v>862</c:v>
                </c:pt>
                <c:pt idx="8">
                  <c:v>862</c:v>
                </c:pt>
                <c:pt idx="9">
                  <c:v>862</c:v>
                </c:pt>
                <c:pt idx="10">
                  <c:v>862</c:v>
                </c:pt>
                <c:pt idx="11">
                  <c:v>862</c:v>
                </c:pt>
                <c:pt idx="12">
                  <c:v>862</c:v>
                </c:pt>
                <c:pt idx="13">
                  <c:v>862</c:v>
                </c:pt>
                <c:pt idx="14">
                  <c:v>862</c:v>
                </c:pt>
                <c:pt idx="15">
                  <c:v>862</c:v>
                </c:pt>
                <c:pt idx="16">
                  <c:v>862</c:v>
                </c:pt>
                <c:pt idx="17">
                  <c:v>862</c:v>
                </c:pt>
                <c:pt idx="18">
                  <c:v>862</c:v>
                </c:pt>
                <c:pt idx="19">
                  <c:v>862</c:v>
                </c:pt>
              </c:numCache>
            </c:numRef>
          </c:val>
          <c:smooth val="0"/>
        </c:ser>
        <c:ser>
          <c:idx val="7"/>
          <c:order val="5"/>
          <c:tx>
            <c:strRef>
              <c:f>'Processing Capacity'!$G$2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Capacity'!$G$3:$G$22</c:f>
              <c:numCache>
                <c:formatCode>_-* #,##0_-;\-* #,##0_-;_-* "-"??_-;_-@_-</c:formatCode>
                <c:ptCount val="20"/>
                <c:pt idx="0">
                  <c:v>1250</c:v>
                </c:pt>
                <c:pt idx="1">
                  <c:v>1250</c:v>
                </c:pt>
                <c:pt idx="2">
                  <c:v>1250</c:v>
                </c:pt>
                <c:pt idx="3">
                  <c:v>1250</c:v>
                </c:pt>
                <c:pt idx="4">
                  <c:v>1250</c:v>
                </c:pt>
                <c:pt idx="5">
                  <c:v>1250</c:v>
                </c:pt>
                <c:pt idx="6">
                  <c:v>1250</c:v>
                </c:pt>
                <c:pt idx="7">
                  <c:v>1250</c:v>
                </c:pt>
                <c:pt idx="8">
                  <c:v>1250</c:v>
                </c:pt>
                <c:pt idx="9">
                  <c:v>1250</c:v>
                </c:pt>
                <c:pt idx="10">
                  <c:v>1250</c:v>
                </c:pt>
                <c:pt idx="11">
                  <c:v>1250</c:v>
                </c:pt>
                <c:pt idx="12">
                  <c:v>1250</c:v>
                </c:pt>
                <c:pt idx="13">
                  <c:v>1250</c:v>
                </c:pt>
                <c:pt idx="14">
                  <c:v>1250</c:v>
                </c:pt>
                <c:pt idx="15">
                  <c:v>1250</c:v>
                </c:pt>
                <c:pt idx="16">
                  <c:v>1250</c:v>
                </c:pt>
                <c:pt idx="17">
                  <c:v>1250</c:v>
                </c:pt>
                <c:pt idx="18">
                  <c:v>1250</c:v>
                </c:pt>
                <c:pt idx="19">
                  <c:v>1250</c:v>
                </c:pt>
              </c:numCache>
            </c:numRef>
          </c:val>
          <c:smooth val="0"/>
        </c:ser>
        <c:ser>
          <c:idx val="10"/>
          <c:order val="6"/>
          <c:tx>
            <c:strRef>
              <c:f>'Processing Capacity'!$H$2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Capacity'!$H$3:$H$22</c:f>
              <c:numCache>
                <c:formatCode>_-* #,##0_-;\-* #,##0_-;_-* "-"??_-;_-@_-</c:formatCode>
                <c:ptCount val="20"/>
                <c:pt idx="0">
                  <c:v>90</c:v>
                </c:pt>
                <c:pt idx="1">
                  <c:v>90</c:v>
                </c:pt>
                <c:pt idx="2">
                  <c:v>90</c:v>
                </c:pt>
                <c:pt idx="3">
                  <c:v>90</c:v>
                </c:pt>
                <c:pt idx="4">
                  <c:v>90</c:v>
                </c:pt>
                <c:pt idx="5">
                  <c:v>90</c:v>
                </c:pt>
                <c:pt idx="6">
                  <c:v>90</c:v>
                </c:pt>
                <c:pt idx="7">
                  <c:v>90</c:v>
                </c:pt>
                <c:pt idx="8">
                  <c:v>90</c:v>
                </c:pt>
                <c:pt idx="9">
                  <c:v>90</c:v>
                </c:pt>
                <c:pt idx="10">
                  <c:v>90</c:v>
                </c:pt>
                <c:pt idx="11">
                  <c:v>90</c:v>
                </c:pt>
                <c:pt idx="12">
                  <c:v>90</c:v>
                </c:pt>
                <c:pt idx="13">
                  <c:v>90</c:v>
                </c:pt>
                <c:pt idx="14">
                  <c:v>90</c:v>
                </c:pt>
                <c:pt idx="15">
                  <c:v>90</c:v>
                </c:pt>
                <c:pt idx="16">
                  <c:v>90</c:v>
                </c:pt>
                <c:pt idx="17">
                  <c:v>90</c:v>
                </c:pt>
                <c:pt idx="18">
                  <c:v>90</c:v>
                </c:pt>
                <c:pt idx="19">
                  <c:v>90</c:v>
                </c:pt>
              </c:numCache>
            </c:numRef>
          </c:val>
          <c:smooth val="0"/>
        </c:ser>
        <c:ser>
          <c:idx val="12"/>
          <c:order val="7"/>
          <c:tx>
            <c:strRef>
              <c:f>'Processing Capacity'!$I$2</c:f>
              <c:strCache>
                <c:ptCount val="1"/>
                <c:pt idx="0">
                  <c:v>Jordan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Capacity'!$I$3:$I$22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13"/>
          <c:order val="8"/>
          <c:tx>
            <c:strRef>
              <c:f>'Processing Capacity'!$J$2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Capacity'!$J$3:$J$22</c:f>
              <c:numCache>
                <c:formatCode>_-* #,##0_-;\-* #,##0_-;_-* "-"??_-;_-@_-</c:formatCode>
                <c:ptCount val="20"/>
                <c:pt idx="0">
                  <c:v>320</c:v>
                </c:pt>
                <c:pt idx="1">
                  <c:v>320</c:v>
                </c:pt>
                <c:pt idx="2">
                  <c:v>320</c:v>
                </c:pt>
                <c:pt idx="3">
                  <c:v>320</c:v>
                </c:pt>
                <c:pt idx="4">
                  <c:v>320</c:v>
                </c:pt>
                <c:pt idx="5">
                  <c:v>320</c:v>
                </c:pt>
                <c:pt idx="6">
                  <c:v>320</c:v>
                </c:pt>
                <c:pt idx="7">
                  <c:v>320</c:v>
                </c:pt>
                <c:pt idx="8">
                  <c:v>320</c:v>
                </c:pt>
                <c:pt idx="9">
                  <c:v>320</c:v>
                </c:pt>
                <c:pt idx="10">
                  <c:v>320</c:v>
                </c:pt>
                <c:pt idx="11">
                  <c:v>320</c:v>
                </c:pt>
                <c:pt idx="12">
                  <c:v>320</c:v>
                </c:pt>
                <c:pt idx="13">
                  <c:v>320</c:v>
                </c:pt>
                <c:pt idx="14">
                  <c:v>320</c:v>
                </c:pt>
                <c:pt idx="15">
                  <c:v>320</c:v>
                </c:pt>
                <c:pt idx="16">
                  <c:v>320</c:v>
                </c:pt>
                <c:pt idx="17">
                  <c:v>320</c:v>
                </c:pt>
                <c:pt idx="18">
                  <c:v>320</c:v>
                </c:pt>
                <c:pt idx="19">
                  <c:v>320</c:v>
                </c:pt>
              </c:numCache>
            </c:numRef>
          </c:val>
          <c:smooth val="0"/>
        </c:ser>
        <c:ser>
          <c:idx val="14"/>
          <c:order val="9"/>
          <c:tx>
            <c:strRef>
              <c:f>'Processing Capacity'!$K$2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Capacity'!$K$3:$K$22</c:f>
              <c:numCache>
                <c:formatCode>_-* #,##0_-;\-* #,##0_-;_-* "-"??_-;_-@_-</c:formatCode>
                <c:ptCount val="20"/>
                <c:pt idx="0">
                  <c:v>138</c:v>
                </c:pt>
                <c:pt idx="1">
                  <c:v>138</c:v>
                </c:pt>
                <c:pt idx="2">
                  <c:v>138</c:v>
                </c:pt>
                <c:pt idx="3">
                  <c:v>138</c:v>
                </c:pt>
                <c:pt idx="4">
                  <c:v>138</c:v>
                </c:pt>
                <c:pt idx="5">
                  <c:v>138</c:v>
                </c:pt>
                <c:pt idx="6">
                  <c:v>138</c:v>
                </c:pt>
                <c:pt idx="7">
                  <c:v>138</c:v>
                </c:pt>
                <c:pt idx="8">
                  <c:v>138</c:v>
                </c:pt>
                <c:pt idx="9">
                  <c:v>138</c:v>
                </c:pt>
                <c:pt idx="10">
                  <c:v>138</c:v>
                </c:pt>
                <c:pt idx="11">
                  <c:v>138</c:v>
                </c:pt>
                <c:pt idx="12">
                  <c:v>138</c:v>
                </c:pt>
                <c:pt idx="13">
                  <c:v>138</c:v>
                </c:pt>
                <c:pt idx="14">
                  <c:v>138</c:v>
                </c:pt>
                <c:pt idx="15">
                  <c:v>138</c:v>
                </c:pt>
                <c:pt idx="16">
                  <c:v>138</c:v>
                </c:pt>
                <c:pt idx="17">
                  <c:v>138</c:v>
                </c:pt>
                <c:pt idx="18">
                  <c:v>138</c:v>
                </c:pt>
                <c:pt idx="19">
                  <c:v>138</c:v>
                </c:pt>
              </c:numCache>
            </c:numRef>
          </c:val>
          <c:smooth val="0"/>
        </c:ser>
        <c:ser>
          <c:idx val="15"/>
          <c:order val="10"/>
          <c:tx>
            <c:strRef>
              <c:f>'Processing Capacity'!$L$2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Capacity'!$L$3:$L$22</c:f>
              <c:numCache>
                <c:formatCode>_-* #,##0_-;\-* #,##0_-;_-* "-"??_-;_-@_-</c:formatCode>
                <c:ptCount val="20"/>
                <c:pt idx="0">
                  <c:v>375</c:v>
                </c:pt>
                <c:pt idx="1">
                  <c:v>375</c:v>
                </c:pt>
                <c:pt idx="2">
                  <c:v>375</c:v>
                </c:pt>
                <c:pt idx="3">
                  <c:v>375</c:v>
                </c:pt>
                <c:pt idx="4">
                  <c:v>375</c:v>
                </c:pt>
                <c:pt idx="5">
                  <c:v>375</c:v>
                </c:pt>
                <c:pt idx="6">
                  <c:v>375</c:v>
                </c:pt>
                <c:pt idx="7">
                  <c:v>375</c:v>
                </c:pt>
                <c:pt idx="8">
                  <c:v>375</c:v>
                </c:pt>
                <c:pt idx="9">
                  <c:v>375</c:v>
                </c:pt>
                <c:pt idx="10">
                  <c:v>375</c:v>
                </c:pt>
                <c:pt idx="11">
                  <c:v>375</c:v>
                </c:pt>
                <c:pt idx="12">
                  <c:v>375</c:v>
                </c:pt>
                <c:pt idx="13">
                  <c:v>375</c:v>
                </c:pt>
                <c:pt idx="14">
                  <c:v>375</c:v>
                </c:pt>
                <c:pt idx="15">
                  <c:v>375</c:v>
                </c:pt>
                <c:pt idx="16">
                  <c:v>375</c:v>
                </c:pt>
                <c:pt idx="17">
                  <c:v>375</c:v>
                </c:pt>
                <c:pt idx="18">
                  <c:v>375</c:v>
                </c:pt>
                <c:pt idx="19">
                  <c:v>375</c:v>
                </c:pt>
              </c:numCache>
            </c:numRef>
          </c:val>
          <c:smooth val="0"/>
        </c:ser>
        <c:ser>
          <c:idx val="16"/>
          <c:order val="11"/>
          <c:tx>
            <c:strRef>
              <c:f>'Processing Capacity'!$M$2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Capacity'!$M$3:$M$22</c:f>
              <c:numCache>
                <c:formatCode>_-* #,##0_-;\-* #,##0_-;_-* "-"??_-;_-@_-</c:formatCode>
                <c:ptCount val="20"/>
                <c:pt idx="0">
                  <c:v>68</c:v>
                </c:pt>
                <c:pt idx="1">
                  <c:v>68</c:v>
                </c:pt>
                <c:pt idx="2">
                  <c:v>68</c:v>
                </c:pt>
                <c:pt idx="3">
                  <c:v>68</c:v>
                </c:pt>
                <c:pt idx="4">
                  <c:v>68</c:v>
                </c:pt>
                <c:pt idx="5">
                  <c:v>68</c:v>
                </c:pt>
                <c:pt idx="6">
                  <c:v>68</c:v>
                </c:pt>
                <c:pt idx="7">
                  <c:v>68</c:v>
                </c:pt>
                <c:pt idx="8">
                  <c:v>68</c:v>
                </c:pt>
                <c:pt idx="9">
                  <c:v>68</c:v>
                </c:pt>
                <c:pt idx="10">
                  <c:v>68</c:v>
                </c:pt>
                <c:pt idx="11">
                  <c:v>68</c:v>
                </c:pt>
                <c:pt idx="12">
                  <c:v>68</c:v>
                </c:pt>
                <c:pt idx="13">
                  <c:v>68</c:v>
                </c:pt>
                <c:pt idx="14">
                  <c:v>68</c:v>
                </c:pt>
                <c:pt idx="15">
                  <c:v>68</c:v>
                </c:pt>
                <c:pt idx="16">
                  <c:v>68</c:v>
                </c:pt>
                <c:pt idx="17">
                  <c:v>68</c:v>
                </c:pt>
                <c:pt idx="18">
                  <c:v>68</c:v>
                </c:pt>
                <c:pt idx="19">
                  <c:v>68</c:v>
                </c:pt>
              </c:numCache>
            </c:numRef>
          </c:val>
          <c:smooth val="0"/>
        </c:ser>
        <c:ser>
          <c:idx val="17"/>
          <c:order val="12"/>
          <c:tx>
            <c:strRef>
              <c:f>'Processing Capacity'!$N$2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Capacity'!$N$3:$N$22</c:f>
              <c:numCache>
                <c:formatCode>_-* #,##0_-;\-* #,##0_-;_-* "-"??_-;_-@_-</c:formatCode>
                <c:ptCount val="20"/>
                <c:pt idx="0">
                  <c:v>836</c:v>
                </c:pt>
                <c:pt idx="1">
                  <c:v>836</c:v>
                </c:pt>
                <c:pt idx="2">
                  <c:v>836</c:v>
                </c:pt>
                <c:pt idx="3">
                  <c:v>836</c:v>
                </c:pt>
                <c:pt idx="4">
                  <c:v>836</c:v>
                </c:pt>
                <c:pt idx="5">
                  <c:v>836</c:v>
                </c:pt>
                <c:pt idx="6">
                  <c:v>836</c:v>
                </c:pt>
                <c:pt idx="7">
                  <c:v>836</c:v>
                </c:pt>
                <c:pt idx="8">
                  <c:v>836</c:v>
                </c:pt>
                <c:pt idx="9">
                  <c:v>836</c:v>
                </c:pt>
                <c:pt idx="10">
                  <c:v>836</c:v>
                </c:pt>
                <c:pt idx="11">
                  <c:v>836</c:v>
                </c:pt>
                <c:pt idx="12">
                  <c:v>836</c:v>
                </c:pt>
                <c:pt idx="13">
                  <c:v>836</c:v>
                </c:pt>
                <c:pt idx="14">
                  <c:v>836</c:v>
                </c:pt>
                <c:pt idx="15">
                  <c:v>836</c:v>
                </c:pt>
                <c:pt idx="16">
                  <c:v>836</c:v>
                </c:pt>
                <c:pt idx="17">
                  <c:v>836</c:v>
                </c:pt>
                <c:pt idx="18">
                  <c:v>836</c:v>
                </c:pt>
                <c:pt idx="19">
                  <c:v>836</c:v>
                </c:pt>
              </c:numCache>
            </c:numRef>
          </c:val>
          <c:smooth val="0"/>
        </c:ser>
        <c:ser>
          <c:idx val="18"/>
          <c:order val="13"/>
          <c:tx>
            <c:strRef>
              <c:f>'Processing Capacity'!$O$2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Capacity'!$O$3:$O$22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20"/>
          <c:order val="14"/>
          <c:tx>
            <c:strRef>
              <c:f>'Processing Capacity'!$P$2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Capacity'!$P$3:$P$22</c:f>
              <c:numCache>
                <c:formatCode>_-* #,##0_-;\-* #,##0_-;_-* "-"??_-;_-@_-</c:formatCode>
                <c:ptCount val="20"/>
                <c:pt idx="0">
                  <c:v>440</c:v>
                </c:pt>
                <c:pt idx="1">
                  <c:v>440</c:v>
                </c:pt>
                <c:pt idx="2">
                  <c:v>440</c:v>
                </c:pt>
                <c:pt idx="3">
                  <c:v>440</c:v>
                </c:pt>
                <c:pt idx="4">
                  <c:v>440</c:v>
                </c:pt>
                <c:pt idx="5">
                  <c:v>440</c:v>
                </c:pt>
                <c:pt idx="6">
                  <c:v>440</c:v>
                </c:pt>
                <c:pt idx="7">
                  <c:v>440</c:v>
                </c:pt>
                <c:pt idx="8">
                  <c:v>440</c:v>
                </c:pt>
                <c:pt idx="9">
                  <c:v>440</c:v>
                </c:pt>
                <c:pt idx="10">
                  <c:v>440</c:v>
                </c:pt>
                <c:pt idx="11">
                  <c:v>440</c:v>
                </c:pt>
                <c:pt idx="12">
                  <c:v>440</c:v>
                </c:pt>
                <c:pt idx="13">
                  <c:v>440</c:v>
                </c:pt>
                <c:pt idx="14">
                  <c:v>440</c:v>
                </c:pt>
                <c:pt idx="15">
                  <c:v>440</c:v>
                </c:pt>
                <c:pt idx="16">
                  <c:v>440</c:v>
                </c:pt>
                <c:pt idx="17">
                  <c:v>440</c:v>
                </c:pt>
                <c:pt idx="18">
                  <c:v>440</c:v>
                </c:pt>
                <c:pt idx="19">
                  <c:v>440</c:v>
                </c:pt>
              </c:numCache>
            </c:numRef>
          </c:val>
          <c:smooth val="0"/>
        </c:ser>
        <c:ser>
          <c:idx val="8"/>
          <c:order val="15"/>
          <c:tx>
            <c:strRef>
              <c:f>'Processing Capacity'!$Q$2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Capacity'!$Q$3:$Q$22</c:f>
              <c:numCache>
                <c:formatCode>_-* #,##0_-;\-* #,##0_-;_-* "-"??_-;_-@_-</c:formatCode>
                <c:ptCount val="20"/>
                <c:pt idx="0">
                  <c:v>203</c:v>
                </c:pt>
                <c:pt idx="1">
                  <c:v>203</c:v>
                </c:pt>
                <c:pt idx="2">
                  <c:v>203</c:v>
                </c:pt>
                <c:pt idx="3">
                  <c:v>203</c:v>
                </c:pt>
                <c:pt idx="4">
                  <c:v>180</c:v>
                </c:pt>
                <c:pt idx="5">
                  <c:v>203</c:v>
                </c:pt>
                <c:pt idx="6">
                  <c:v>203</c:v>
                </c:pt>
                <c:pt idx="7">
                  <c:v>203</c:v>
                </c:pt>
                <c:pt idx="8">
                  <c:v>203</c:v>
                </c:pt>
                <c:pt idx="9">
                  <c:v>203</c:v>
                </c:pt>
                <c:pt idx="10">
                  <c:v>203</c:v>
                </c:pt>
                <c:pt idx="11">
                  <c:v>203</c:v>
                </c:pt>
                <c:pt idx="12">
                  <c:v>203</c:v>
                </c:pt>
                <c:pt idx="13">
                  <c:v>203</c:v>
                </c:pt>
                <c:pt idx="14">
                  <c:v>203</c:v>
                </c:pt>
                <c:pt idx="15">
                  <c:v>203</c:v>
                </c:pt>
                <c:pt idx="16">
                  <c:v>203</c:v>
                </c:pt>
                <c:pt idx="17">
                  <c:v>203</c:v>
                </c:pt>
                <c:pt idx="18">
                  <c:v>203</c:v>
                </c:pt>
                <c:pt idx="19">
                  <c:v>203</c:v>
                </c:pt>
              </c:numCache>
            </c:numRef>
          </c:val>
          <c:smooth val="0"/>
        </c:ser>
        <c:ser>
          <c:idx val="9"/>
          <c:order val="16"/>
          <c:tx>
            <c:strRef>
              <c:f>'Processing Capacity'!$R$2</c:f>
              <c:strCache>
                <c:ptCount val="1"/>
                <c:pt idx="0">
                  <c:v>Sydney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Capacity'!$R$3:$R$22</c:f>
              <c:numCache>
                <c:formatCode>_-* #,##0_-;\-* #,##0_-;_-* "-"??_-;_-@_-</c:formatCode>
                <c:ptCount val="20"/>
                <c:pt idx="0">
                  <c:v>15</c:v>
                </c:pt>
                <c:pt idx="1">
                  <c:v>15</c:v>
                </c:pt>
                <c:pt idx="2">
                  <c:v>15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15</c:v>
                </c:pt>
                <c:pt idx="7">
                  <c:v>15</c:v>
                </c:pt>
                <c:pt idx="8">
                  <c:v>15</c:v>
                </c:pt>
                <c:pt idx="9">
                  <c:v>15</c:v>
                </c:pt>
                <c:pt idx="10">
                  <c:v>15</c:v>
                </c:pt>
                <c:pt idx="11">
                  <c:v>15</c:v>
                </c:pt>
                <c:pt idx="12">
                  <c:v>15</c:v>
                </c:pt>
                <c:pt idx="13">
                  <c:v>15</c:v>
                </c:pt>
                <c:pt idx="14">
                  <c:v>15</c:v>
                </c:pt>
                <c:pt idx="15">
                  <c:v>15</c:v>
                </c:pt>
                <c:pt idx="16">
                  <c:v>15</c:v>
                </c:pt>
                <c:pt idx="17">
                  <c:v>15</c:v>
                </c:pt>
                <c:pt idx="18">
                  <c:v>15</c:v>
                </c:pt>
                <c:pt idx="19">
                  <c:v>15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'Processing Capacity'!$S$2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Capacity'!$S$3:$S$22</c:f>
              <c:numCache>
                <c:formatCode>_-* #,##0_-;\-* #,##0_-;_-* "-"??_-;_-@_-</c:formatCode>
                <c:ptCount val="20"/>
                <c:pt idx="0">
                  <c:v>42</c:v>
                </c:pt>
                <c:pt idx="1">
                  <c:v>42</c:v>
                </c:pt>
                <c:pt idx="2">
                  <c:v>42</c:v>
                </c:pt>
                <c:pt idx="3">
                  <c:v>42</c:v>
                </c:pt>
                <c:pt idx="4">
                  <c:v>42</c:v>
                </c:pt>
                <c:pt idx="5">
                  <c:v>42</c:v>
                </c:pt>
                <c:pt idx="6">
                  <c:v>42</c:v>
                </c:pt>
                <c:pt idx="7">
                  <c:v>42</c:v>
                </c:pt>
                <c:pt idx="8">
                  <c:v>42</c:v>
                </c:pt>
                <c:pt idx="9">
                  <c:v>42</c:v>
                </c:pt>
                <c:pt idx="10">
                  <c:v>42</c:v>
                </c:pt>
                <c:pt idx="11">
                  <c:v>42</c:v>
                </c:pt>
                <c:pt idx="12">
                  <c:v>42</c:v>
                </c:pt>
                <c:pt idx="13">
                  <c:v>42</c:v>
                </c:pt>
                <c:pt idx="14">
                  <c:v>42</c:v>
                </c:pt>
                <c:pt idx="15">
                  <c:v>42</c:v>
                </c:pt>
                <c:pt idx="16">
                  <c:v>42</c:v>
                </c:pt>
                <c:pt idx="17">
                  <c:v>42</c:v>
                </c:pt>
                <c:pt idx="18">
                  <c:v>42</c:v>
                </c:pt>
                <c:pt idx="19">
                  <c:v>42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3363616"/>
        <c:axId val="363364008"/>
      </c:lineChart>
      <c:catAx>
        <c:axId val="3633636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364008"/>
        <c:crosses val="autoZero"/>
        <c:auto val="1"/>
        <c:lblAlgn val="ctr"/>
        <c:lblOffset val="100"/>
        <c:noMultiLvlLbl val="0"/>
      </c:catAx>
      <c:valAx>
        <c:axId val="36336400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36361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Demand!$B$2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rgbClr val="F3742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Demand!$B$3:$B$22</c:f>
              <c:numCache>
                <c:formatCode>_(* #,##0.00_);_(* \(#,##0.00\);_(* "-"??_);_(@_)</c:formatCode>
                <c:ptCount val="20"/>
                <c:pt idx="0">
                  <c:v>68.040412439999997</c:v>
                </c:pt>
                <c:pt idx="1">
                  <c:v>63.016829139999999</c:v>
                </c:pt>
                <c:pt idx="2">
                  <c:v>51.252265209999997</c:v>
                </c:pt>
                <c:pt idx="3">
                  <c:v>44.437396509999999</c:v>
                </c:pt>
                <c:pt idx="4">
                  <c:v>42.428633840000003</c:v>
                </c:pt>
                <c:pt idx="5">
                  <c:v>42.32557825</c:v>
                </c:pt>
                <c:pt idx="6">
                  <c:v>42.992923869999998</c:v>
                </c:pt>
                <c:pt idx="7">
                  <c:v>44.039132449999997</c:v>
                </c:pt>
                <c:pt idx="8">
                  <c:v>45.205247620000002</c:v>
                </c:pt>
                <c:pt idx="9">
                  <c:v>45.787899969999998</c:v>
                </c:pt>
                <c:pt idx="10">
                  <c:v>45.324337300000003</c:v>
                </c:pt>
                <c:pt idx="11">
                  <c:v>45.340744450000003</c:v>
                </c:pt>
                <c:pt idx="12">
                  <c:v>45.873395809999998</c:v>
                </c:pt>
                <c:pt idx="13">
                  <c:v>48.616436839999999</c:v>
                </c:pt>
                <c:pt idx="14">
                  <c:v>50.546204719999999</c:v>
                </c:pt>
                <c:pt idx="15">
                  <c:v>52.701265650000003</c:v>
                </c:pt>
                <c:pt idx="16">
                  <c:v>55.776099100000003</c:v>
                </c:pt>
                <c:pt idx="17">
                  <c:v>58.638457119999998</c:v>
                </c:pt>
                <c:pt idx="18">
                  <c:v>62.177391409999998</c:v>
                </c:pt>
                <c:pt idx="19">
                  <c:v>65.550175749999994</c:v>
                </c:pt>
              </c:numCache>
            </c:numRef>
          </c:val>
        </c:ser>
        <c:ser>
          <c:idx val="2"/>
          <c:order val="1"/>
          <c:tx>
            <c:strRef>
              <c:f>Demand!$C$2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rgbClr val="FFC222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Demand!$C$3:$C$22</c:f>
              <c:numCache>
                <c:formatCode>_(* #,##0.00_);_(* \(#,##0.00\);_(* "-"??_);_(@_)</c:formatCode>
                <c:ptCount val="20"/>
                <c:pt idx="0">
                  <c:v>388.69034013999999</c:v>
                </c:pt>
                <c:pt idx="1">
                  <c:v>517.77372206999996</c:v>
                </c:pt>
                <c:pt idx="2">
                  <c:v>517.77372206999996</c:v>
                </c:pt>
                <c:pt idx="3">
                  <c:v>517.77372213000001</c:v>
                </c:pt>
                <c:pt idx="4">
                  <c:v>519.15936594000004</c:v>
                </c:pt>
                <c:pt idx="5">
                  <c:v>517.79226822999999</c:v>
                </c:pt>
                <c:pt idx="6">
                  <c:v>517.82182866999995</c:v>
                </c:pt>
                <c:pt idx="7">
                  <c:v>517.85138912000002</c:v>
                </c:pt>
                <c:pt idx="8">
                  <c:v>519.26685670999996</c:v>
                </c:pt>
                <c:pt idx="9">
                  <c:v>517.91051014000004</c:v>
                </c:pt>
                <c:pt idx="10">
                  <c:v>517.94007058</c:v>
                </c:pt>
                <c:pt idx="11">
                  <c:v>517.96963119999998</c:v>
                </c:pt>
                <c:pt idx="12">
                  <c:v>519.38542240000004</c:v>
                </c:pt>
                <c:pt idx="13">
                  <c:v>518.02875209000001</c:v>
                </c:pt>
                <c:pt idx="14">
                  <c:v>518.05831271</c:v>
                </c:pt>
                <c:pt idx="15">
                  <c:v>518.08787314999995</c:v>
                </c:pt>
                <c:pt idx="16">
                  <c:v>519.50398847999998</c:v>
                </c:pt>
                <c:pt idx="17">
                  <c:v>518.14699399999995</c:v>
                </c:pt>
                <c:pt idx="18">
                  <c:v>518.17655462000005</c:v>
                </c:pt>
                <c:pt idx="19">
                  <c:v>518.20611507000001</c:v>
                </c:pt>
              </c:numCache>
            </c:numRef>
          </c:val>
        </c:ser>
        <c:ser>
          <c:idx val="3"/>
          <c:order val="2"/>
          <c:tx>
            <c:strRef>
              <c:f>Demand!$D$2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rgbClr val="ADD5F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Demand!$D$3:$D$22</c:f>
              <c:numCache>
                <c:formatCode>_(* #,##0.00_);_(* \(#,##0.00\);_(* "-"??_);_(@_)</c:formatCode>
                <c:ptCount val="20"/>
                <c:pt idx="0">
                  <c:v>1.4027390000000001E-2</c:v>
                </c:pt>
                <c:pt idx="1">
                  <c:v>1.5926300000000001E-2</c:v>
                </c:pt>
                <c:pt idx="2">
                  <c:v>3.4874509999999997E-2</c:v>
                </c:pt>
                <c:pt idx="3">
                  <c:v>1.7281689999999999E-2</c:v>
                </c:pt>
                <c:pt idx="4">
                  <c:v>8.0582899999999992E-3</c:v>
                </c:pt>
                <c:pt idx="5">
                  <c:v>2.1187950000000001E-2</c:v>
                </c:pt>
                <c:pt idx="6">
                  <c:v>2.6911040000000001E-2</c:v>
                </c:pt>
                <c:pt idx="7">
                  <c:v>4.0849770000000001E-2</c:v>
                </c:pt>
                <c:pt idx="8">
                  <c:v>6.1083930000000002E-2</c:v>
                </c:pt>
                <c:pt idx="9">
                  <c:v>6.2933139999999999E-2</c:v>
                </c:pt>
                <c:pt idx="10">
                  <c:v>6.7048780000000002E-2</c:v>
                </c:pt>
                <c:pt idx="11">
                  <c:v>7.0669999999999997E-2</c:v>
                </c:pt>
                <c:pt idx="12">
                  <c:v>6.4568630000000002E-2</c:v>
                </c:pt>
                <c:pt idx="13">
                  <c:v>0.10370952</c:v>
                </c:pt>
                <c:pt idx="14">
                  <c:v>0.14414511999999999</c:v>
                </c:pt>
                <c:pt idx="15">
                  <c:v>0.18523065</c:v>
                </c:pt>
                <c:pt idx="16">
                  <c:v>0.22962822999999999</c:v>
                </c:pt>
                <c:pt idx="17">
                  <c:v>0.27879543000000001</c:v>
                </c:pt>
                <c:pt idx="18">
                  <c:v>0.26292633999999998</c:v>
                </c:pt>
                <c:pt idx="19">
                  <c:v>0.20901249999999999</c:v>
                </c:pt>
              </c:numCache>
            </c:numRef>
          </c:val>
        </c:ser>
        <c:ser>
          <c:idx val="4"/>
          <c:order val="3"/>
          <c:tx>
            <c:strRef>
              <c:f>Demand!$E$2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rgbClr val="C41230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Demand!$E$3:$E$22</c:f>
              <c:numCache>
                <c:formatCode>_(* #,##0.00_);_(* \(#,##0.00\);_(* "-"??_);_(@_)</c:formatCode>
                <c:ptCount val="20"/>
                <c:pt idx="0">
                  <c:v>15.538</c:v>
                </c:pt>
                <c:pt idx="1">
                  <c:v>15.523999999999999</c:v>
                </c:pt>
                <c:pt idx="2">
                  <c:v>9.9664220500000003</c:v>
                </c:pt>
                <c:pt idx="3">
                  <c:v>9.9091467099999999</c:v>
                </c:pt>
                <c:pt idx="4">
                  <c:v>9.9148744099999995</c:v>
                </c:pt>
                <c:pt idx="5">
                  <c:v>9.8615087799999994</c:v>
                </c:pt>
                <c:pt idx="6">
                  <c:v>9.7801703700000004</c:v>
                </c:pt>
                <c:pt idx="7">
                  <c:v>9.8360015999999995</c:v>
                </c:pt>
                <c:pt idx="8">
                  <c:v>9.9192765999999999</c:v>
                </c:pt>
                <c:pt idx="9">
                  <c:v>10.01130826</c:v>
                </c:pt>
                <c:pt idx="10">
                  <c:v>10.080125389999999</c:v>
                </c:pt>
                <c:pt idx="11">
                  <c:v>10.14396142</c:v>
                </c:pt>
                <c:pt idx="12">
                  <c:v>10.21522064</c:v>
                </c:pt>
                <c:pt idx="13">
                  <c:v>10.295866589999999</c:v>
                </c:pt>
                <c:pt idx="14">
                  <c:v>10.38923056</c:v>
                </c:pt>
                <c:pt idx="15">
                  <c:v>10.48389611</c:v>
                </c:pt>
                <c:pt idx="16">
                  <c:v>10.56847973</c:v>
                </c:pt>
                <c:pt idx="17">
                  <c:v>10.653423399999999</c:v>
                </c:pt>
                <c:pt idx="18">
                  <c:v>10.74146036</c:v>
                </c:pt>
                <c:pt idx="19">
                  <c:v>10.8280756</c:v>
                </c:pt>
              </c:numCache>
            </c:numRef>
          </c:val>
        </c:ser>
        <c:ser>
          <c:idx val="5"/>
          <c:order val="4"/>
          <c:tx>
            <c:strRef>
              <c:f>Demand!$F$2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rgbClr val="1E4164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Demand!$F$3:$F$22</c:f>
              <c:numCache>
                <c:formatCode>_(* #,##0.00_);_(* \(#,##0.00\);_(* "-"??_);_(@_)</c:formatCode>
                <c:ptCount val="20"/>
                <c:pt idx="0">
                  <c:v>36.808</c:v>
                </c:pt>
                <c:pt idx="1">
                  <c:v>36.366999999999997</c:v>
                </c:pt>
                <c:pt idx="2">
                  <c:v>36.066000010000003</c:v>
                </c:pt>
                <c:pt idx="3">
                  <c:v>22.081</c:v>
                </c:pt>
                <c:pt idx="4">
                  <c:v>22.096</c:v>
                </c:pt>
                <c:pt idx="5">
                  <c:v>22.023</c:v>
                </c:pt>
                <c:pt idx="6">
                  <c:v>21.843</c:v>
                </c:pt>
                <c:pt idx="7">
                  <c:v>22.018999999999998</c:v>
                </c:pt>
                <c:pt idx="8">
                  <c:v>22.298999999999999</c:v>
                </c:pt>
                <c:pt idx="9">
                  <c:v>22.585999999999999</c:v>
                </c:pt>
                <c:pt idx="10">
                  <c:v>22.856000000000002</c:v>
                </c:pt>
                <c:pt idx="11">
                  <c:v>23.143999999999998</c:v>
                </c:pt>
                <c:pt idx="12">
                  <c:v>23.434999999999999</c:v>
                </c:pt>
                <c:pt idx="13">
                  <c:v>23.733000000000001</c:v>
                </c:pt>
                <c:pt idx="14">
                  <c:v>24.038</c:v>
                </c:pt>
                <c:pt idx="15">
                  <c:v>24.344000000000001</c:v>
                </c:pt>
                <c:pt idx="16">
                  <c:v>24.655000000000001</c:v>
                </c:pt>
                <c:pt idx="17">
                  <c:v>24.966999999999999</c:v>
                </c:pt>
                <c:pt idx="18">
                  <c:v>25.288</c:v>
                </c:pt>
                <c:pt idx="19">
                  <c:v>25.611000000000001</c:v>
                </c:pt>
              </c:numCache>
            </c:numRef>
          </c:val>
        </c:ser>
        <c:ser>
          <c:idx val="6"/>
          <c:order val="5"/>
          <c:tx>
            <c:strRef>
              <c:f>Demand!$G$2</c:f>
              <c:strCache>
                <c:ptCount val="1"/>
                <c:pt idx="0">
                  <c:v>Canberra</c:v>
                </c:pt>
              </c:strCache>
            </c:strRef>
          </c:tx>
          <c:spPr>
            <a:solidFill>
              <a:srgbClr val="94867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Demand!$G$3:$G$22</c:f>
              <c:numCache>
                <c:formatCode>_(* #,##0.00_);_(* \(#,##0.00\);_(* "-"??_);_(@_)</c:formatCode>
                <c:ptCount val="20"/>
                <c:pt idx="0">
                  <c:v>8.5869999999999997</c:v>
                </c:pt>
                <c:pt idx="1">
                  <c:v>8.6310000000000002</c:v>
                </c:pt>
                <c:pt idx="2">
                  <c:v>8.6219999999999999</c:v>
                </c:pt>
                <c:pt idx="3">
                  <c:v>8.5779999999999994</c:v>
                </c:pt>
                <c:pt idx="4">
                  <c:v>8.4870000000000001</c:v>
                </c:pt>
                <c:pt idx="5">
                  <c:v>8.375</c:v>
                </c:pt>
                <c:pt idx="6">
                  <c:v>8.3190000000000008</c:v>
                </c:pt>
                <c:pt idx="7">
                  <c:v>8.3469999999999995</c:v>
                </c:pt>
                <c:pt idx="8">
                  <c:v>8.4280000000000008</c:v>
                </c:pt>
                <c:pt idx="9">
                  <c:v>8.5060000000000002</c:v>
                </c:pt>
                <c:pt idx="10">
                  <c:v>8.5839999999999996</c:v>
                </c:pt>
                <c:pt idx="11">
                  <c:v>8.6579999999999995</c:v>
                </c:pt>
                <c:pt idx="12">
                  <c:v>8.7349999999999994</c:v>
                </c:pt>
                <c:pt idx="13">
                  <c:v>8.82</c:v>
                </c:pt>
                <c:pt idx="14">
                  <c:v>8.9109999999999996</c:v>
                </c:pt>
                <c:pt idx="15">
                  <c:v>9.0039999999999996</c:v>
                </c:pt>
                <c:pt idx="16">
                  <c:v>9.0960000000000001</c:v>
                </c:pt>
                <c:pt idx="17">
                  <c:v>9.1869999999999994</c:v>
                </c:pt>
                <c:pt idx="18">
                  <c:v>9.2789999999999999</c:v>
                </c:pt>
                <c:pt idx="19">
                  <c:v>9.3719999999999999</c:v>
                </c:pt>
              </c:numCache>
            </c:numRef>
          </c:val>
        </c:ser>
        <c:ser>
          <c:idx val="7"/>
          <c:order val="6"/>
          <c:tx>
            <c:strRef>
              <c:f>Demand!$H$2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Demand!$H$3:$H$22</c:f>
              <c:numCache>
                <c:formatCode>_(* #,##0.00_);_(* \(#,##0.00\);_(* "-"??_);_(@_)</c:formatCode>
                <c:ptCount val="20"/>
                <c:pt idx="0">
                  <c:v>22.470373720000001</c:v>
                </c:pt>
                <c:pt idx="1">
                  <c:v>15.42943215</c:v>
                </c:pt>
                <c:pt idx="2">
                  <c:v>7.2098912000000004</c:v>
                </c:pt>
                <c:pt idx="3">
                  <c:v>7.3741013300000002</c:v>
                </c:pt>
                <c:pt idx="4">
                  <c:v>7.5619758299999997</c:v>
                </c:pt>
                <c:pt idx="5">
                  <c:v>7.50883827</c:v>
                </c:pt>
                <c:pt idx="6">
                  <c:v>7.3868627199999999</c:v>
                </c:pt>
                <c:pt idx="7">
                  <c:v>7.5202459499999996</c:v>
                </c:pt>
                <c:pt idx="8">
                  <c:v>7.2360762100000002</c:v>
                </c:pt>
                <c:pt idx="9">
                  <c:v>7.6629854799999997</c:v>
                </c:pt>
                <c:pt idx="10">
                  <c:v>7.4252256900000004</c:v>
                </c:pt>
                <c:pt idx="11">
                  <c:v>7.5099444599999998</c:v>
                </c:pt>
                <c:pt idx="12">
                  <c:v>7.9695474600000002</c:v>
                </c:pt>
                <c:pt idx="13">
                  <c:v>9.2459120800000001</c:v>
                </c:pt>
                <c:pt idx="14">
                  <c:v>11.533788250000001</c:v>
                </c:pt>
                <c:pt idx="15">
                  <c:v>13.77232227</c:v>
                </c:pt>
                <c:pt idx="16">
                  <c:v>16.31246694</c:v>
                </c:pt>
                <c:pt idx="17">
                  <c:v>18.780648020000001</c:v>
                </c:pt>
                <c:pt idx="18">
                  <c:v>19.421213810000001</c:v>
                </c:pt>
                <c:pt idx="19">
                  <c:v>19.621080320000001</c:v>
                </c:pt>
              </c:numCache>
            </c:numRef>
          </c:val>
        </c:ser>
        <c:ser>
          <c:idx val="8"/>
          <c:order val="7"/>
          <c:tx>
            <c:strRef>
              <c:f>Demand!$I$2</c:f>
              <c:strCache>
                <c:ptCount val="1"/>
                <c:pt idx="0">
                  <c:v>G LNG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Demand!$I$3:$I$22</c:f>
              <c:numCache>
                <c:formatCode>_(* #,##0.00_);_(* \(#,##0.00\);_(* "-"??_);_(@_)</c:formatCode>
                <c:ptCount val="20"/>
                <c:pt idx="0">
                  <c:v>305.17846538999999</c:v>
                </c:pt>
                <c:pt idx="1">
                  <c:v>389.23471970999998</c:v>
                </c:pt>
                <c:pt idx="2">
                  <c:v>431.48584477999998</c:v>
                </c:pt>
                <c:pt idx="3">
                  <c:v>440.17431497000001</c:v>
                </c:pt>
                <c:pt idx="4">
                  <c:v>441.35310157999999</c:v>
                </c:pt>
                <c:pt idx="5">
                  <c:v>438.62975418000002</c:v>
                </c:pt>
                <c:pt idx="6">
                  <c:v>438.62975418000002</c:v>
                </c:pt>
                <c:pt idx="7">
                  <c:v>438.27871777000001</c:v>
                </c:pt>
                <c:pt idx="8">
                  <c:v>439.45231092</c:v>
                </c:pt>
                <c:pt idx="9">
                  <c:v>437.57087421</c:v>
                </c:pt>
                <c:pt idx="10">
                  <c:v>435.47042532</c:v>
                </c:pt>
                <c:pt idx="11">
                  <c:v>435.47042532</c:v>
                </c:pt>
                <c:pt idx="12">
                  <c:v>436.63632452000002</c:v>
                </c:pt>
                <c:pt idx="13">
                  <c:v>435.47042532</c:v>
                </c:pt>
                <c:pt idx="14">
                  <c:v>434.50067962000003</c:v>
                </c:pt>
                <c:pt idx="15">
                  <c:v>431.62306503000002</c:v>
                </c:pt>
                <c:pt idx="16">
                  <c:v>432.77842356000002</c:v>
                </c:pt>
                <c:pt idx="17">
                  <c:v>431.62306503000002</c:v>
                </c:pt>
                <c:pt idx="18">
                  <c:v>431.62306503000002</c:v>
                </c:pt>
                <c:pt idx="19">
                  <c:v>431.62306503000002</c:v>
                </c:pt>
              </c:numCache>
            </c:numRef>
          </c:val>
        </c:ser>
        <c:ser>
          <c:idx val="9"/>
          <c:order val="8"/>
          <c:tx>
            <c:strRef>
              <c:f>Demand!$J$2</c:f>
              <c:strCache>
                <c:ptCount val="1"/>
                <c:pt idx="0">
                  <c:v>Gippsland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Demand!$J$3:$J$22</c:f>
              <c:numCache>
                <c:formatCode>_(* #,##0.00_);_(* \(#,##0.00\);_(* "-"??_);_(@_)</c:formatCode>
                <c:ptCount val="20"/>
                <c:pt idx="0">
                  <c:v>0.59217628</c:v>
                </c:pt>
                <c:pt idx="1">
                  <c:v>0.56267792999999999</c:v>
                </c:pt>
                <c:pt idx="2">
                  <c:v>0.56631494999999998</c:v>
                </c:pt>
                <c:pt idx="3">
                  <c:v>0.59062331999999995</c:v>
                </c:pt>
                <c:pt idx="4">
                  <c:v>0.57533266999999999</c:v>
                </c:pt>
                <c:pt idx="5">
                  <c:v>0.57760487999999999</c:v>
                </c:pt>
                <c:pt idx="6">
                  <c:v>0.56380156000000003</c:v>
                </c:pt>
                <c:pt idx="7">
                  <c:v>0.71622313999999998</c:v>
                </c:pt>
                <c:pt idx="8">
                  <c:v>0.90289953000000001</c:v>
                </c:pt>
                <c:pt idx="9">
                  <c:v>1.14644791</c:v>
                </c:pt>
                <c:pt idx="10">
                  <c:v>1.1238822399999999</c:v>
                </c:pt>
                <c:pt idx="11">
                  <c:v>1.09208331</c:v>
                </c:pt>
                <c:pt idx="12">
                  <c:v>1.38964569</c:v>
                </c:pt>
                <c:pt idx="13">
                  <c:v>1.92767135</c:v>
                </c:pt>
                <c:pt idx="14">
                  <c:v>2.9220586499999999</c:v>
                </c:pt>
                <c:pt idx="15">
                  <c:v>3.0161277800000001</c:v>
                </c:pt>
                <c:pt idx="16">
                  <c:v>3.7077085300000001</c:v>
                </c:pt>
                <c:pt idx="17">
                  <c:v>3.4722557900000002</c:v>
                </c:pt>
                <c:pt idx="18">
                  <c:v>4.2426260400000002</c:v>
                </c:pt>
                <c:pt idx="19">
                  <c:v>4.4275453000000002</c:v>
                </c:pt>
              </c:numCache>
            </c:numRef>
          </c:val>
        </c:ser>
        <c:ser>
          <c:idx val="10"/>
          <c:order val="9"/>
          <c:tx>
            <c:strRef>
              <c:f>Demand!$K$2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Demand!$K$3:$K$22</c:f>
              <c:numCache>
                <c:formatCode>_(* #,##0.00_);_(* \(#,##0.00\);_(* "-"??_);_(@_)</c:formatCode>
                <c:ptCount val="20"/>
                <c:pt idx="0">
                  <c:v>50.542569999999998</c:v>
                </c:pt>
                <c:pt idx="1">
                  <c:v>50.08643</c:v>
                </c:pt>
                <c:pt idx="2">
                  <c:v>49.662610000000001</c:v>
                </c:pt>
                <c:pt idx="3">
                  <c:v>50.219189999999998</c:v>
                </c:pt>
                <c:pt idx="4">
                  <c:v>50.356650000000002</c:v>
                </c:pt>
                <c:pt idx="5">
                  <c:v>50.420270000000002</c:v>
                </c:pt>
                <c:pt idx="6">
                  <c:v>50.26614</c:v>
                </c:pt>
                <c:pt idx="7">
                  <c:v>50.491619999999998</c:v>
                </c:pt>
                <c:pt idx="8">
                  <c:v>50.758830000000003</c:v>
                </c:pt>
                <c:pt idx="9">
                  <c:v>51.033029999999997</c:v>
                </c:pt>
                <c:pt idx="10">
                  <c:v>51.290619999999997</c:v>
                </c:pt>
                <c:pt idx="11">
                  <c:v>51.576970000000003</c:v>
                </c:pt>
                <c:pt idx="12">
                  <c:v>51.881219999999999</c:v>
                </c:pt>
                <c:pt idx="13">
                  <c:v>52.182899999999997</c:v>
                </c:pt>
                <c:pt idx="14">
                  <c:v>52.482640000000004</c:v>
                </c:pt>
                <c:pt idx="15">
                  <c:v>52.811529999999998</c:v>
                </c:pt>
                <c:pt idx="16">
                  <c:v>53.147550000000003</c:v>
                </c:pt>
                <c:pt idx="17">
                  <c:v>53.464750000000002</c:v>
                </c:pt>
                <c:pt idx="18">
                  <c:v>53.798439999999999</c:v>
                </c:pt>
                <c:pt idx="19">
                  <c:v>54.171849999999999</c:v>
                </c:pt>
              </c:numCache>
            </c:numRef>
          </c:val>
        </c:ser>
        <c:ser>
          <c:idx val="11"/>
          <c:order val="10"/>
          <c:tx>
            <c:strRef>
              <c:f>Demand!$L$2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Demand!$L$3:$L$22</c:f>
              <c:numCache>
                <c:formatCode>_(* #,##0.00_);_(* \(#,##0.00\);_(* "-"??_);_(@_)</c:formatCode>
                <c:ptCount val="20"/>
                <c:pt idx="0">
                  <c:v>13.760057079999999</c:v>
                </c:pt>
                <c:pt idx="1">
                  <c:v>13.72306596</c:v>
                </c:pt>
                <c:pt idx="2">
                  <c:v>13.694686559999999</c:v>
                </c:pt>
                <c:pt idx="3">
                  <c:v>13.597189370000001</c:v>
                </c:pt>
                <c:pt idx="4">
                  <c:v>13.536317950000001</c:v>
                </c:pt>
                <c:pt idx="5">
                  <c:v>13.491184540000001</c:v>
                </c:pt>
                <c:pt idx="6">
                  <c:v>13.37314887</c:v>
                </c:pt>
                <c:pt idx="7">
                  <c:v>13.454011469999999</c:v>
                </c:pt>
                <c:pt idx="8">
                  <c:v>13.548788310000001</c:v>
                </c:pt>
                <c:pt idx="9">
                  <c:v>13.665193650000001</c:v>
                </c:pt>
                <c:pt idx="10">
                  <c:v>13.644943980000001</c:v>
                </c:pt>
                <c:pt idx="11">
                  <c:v>13.63142144</c:v>
                </c:pt>
                <c:pt idx="12">
                  <c:v>13.609704410000001</c:v>
                </c:pt>
                <c:pt idx="13">
                  <c:v>13.628034530000001</c:v>
                </c:pt>
                <c:pt idx="14">
                  <c:v>13.63886978</c:v>
                </c:pt>
                <c:pt idx="15">
                  <c:v>13.628573530000001</c:v>
                </c:pt>
                <c:pt idx="16">
                  <c:v>13.68990007</c:v>
                </c:pt>
                <c:pt idx="17">
                  <c:v>13.67184475</c:v>
                </c:pt>
                <c:pt idx="18">
                  <c:v>13.712639039999999</c:v>
                </c:pt>
                <c:pt idx="19">
                  <c:v>13.73036316</c:v>
                </c:pt>
              </c:numCache>
            </c:numRef>
          </c:val>
        </c:ser>
        <c:ser>
          <c:idx val="13"/>
          <c:order val="11"/>
          <c:tx>
            <c:strRef>
              <c:f>Demand!$M$2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Demand!$M$3:$M$22</c:f>
              <c:numCache>
                <c:formatCode>_(* #,##0.00_);_(* \(#,##0.00\);_(* "-"??_);_(@_)</c:formatCode>
                <c:ptCount val="20"/>
                <c:pt idx="0">
                  <c:v>15.85732088</c:v>
                </c:pt>
                <c:pt idx="1">
                  <c:v>14.21559455</c:v>
                </c:pt>
                <c:pt idx="2">
                  <c:v>14.066674730000001</c:v>
                </c:pt>
                <c:pt idx="3">
                  <c:v>13.6095664</c:v>
                </c:pt>
                <c:pt idx="4">
                  <c:v>13.919984339999999</c:v>
                </c:pt>
                <c:pt idx="5">
                  <c:v>13.75265952</c:v>
                </c:pt>
                <c:pt idx="6">
                  <c:v>14.32797978</c:v>
                </c:pt>
                <c:pt idx="7">
                  <c:v>13.918643169999999</c:v>
                </c:pt>
                <c:pt idx="8">
                  <c:v>13.97690637</c:v>
                </c:pt>
                <c:pt idx="9">
                  <c:v>13.855976139999999</c:v>
                </c:pt>
                <c:pt idx="10">
                  <c:v>13.91950993</c:v>
                </c:pt>
                <c:pt idx="11">
                  <c:v>14.1486964</c:v>
                </c:pt>
                <c:pt idx="12">
                  <c:v>13.959865560000001</c:v>
                </c:pt>
                <c:pt idx="13">
                  <c:v>14.27992424</c:v>
                </c:pt>
                <c:pt idx="14">
                  <c:v>13.82056178</c:v>
                </c:pt>
                <c:pt idx="15">
                  <c:v>13.97325279</c:v>
                </c:pt>
                <c:pt idx="16">
                  <c:v>14.009507920000001</c:v>
                </c:pt>
                <c:pt idx="17">
                  <c:v>14.08688207</c:v>
                </c:pt>
                <c:pt idx="18">
                  <c:v>14.27980537</c:v>
                </c:pt>
                <c:pt idx="19">
                  <c:v>15.45792372</c:v>
                </c:pt>
              </c:numCache>
            </c:numRef>
          </c:val>
        </c:ser>
        <c:ser>
          <c:idx val="14"/>
          <c:order val="12"/>
          <c:tx>
            <c:strRef>
              <c:f>Demand!$N$2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Demand!$N$3:$N$22</c:f>
              <c:numCache>
                <c:formatCode>_(* #,##0.00_);_(* \(#,##0.00\);_(* "-"??_);_(@_)</c:formatCode>
                <c:ptCount val="20"/>
                <c:pt idx="0">
                  <c:v>28.50812299</c:v>
                </c:pt>
                <c:pt idx="1">
                  <c:v>22.207514669999998</c:v>
                </c:pt>
                <c:pt idx="2">
                  <c:v>17.88738446</c:v>
                </c:pt>
                <c:pt idx="3">
                  <c:v>18.335611610000001</c:v>
                </c:pt>
                <c:pt idx="4">
                  <c:v>18.254169000000001</c:v>
                </c:pt>
                <c:pt idx="5">
                  <c:v>18.50273254</c:v>
                </c:pt>
                <c:pt idx="6">
                  <c:v>18.25739188</c:v>
                </c:pt>
                <c:pt idx="7">
                  <c:v>18.757809179999999</c:v>
                </c:pt>
                <c:pt idx="8">
                  <c:v>18.49610895</c:v>
                </c:pt>
                <c:pt idx="9">
                  <c:v>19.321862329999998</c:v>
                </c:pt>
                <c:pt idx="10">
                  <c:v>19.29958126</c:v>
                </c:pt>
                <c:pt idx="11">
                  <c:v>19.33668544</c:v>
                </c:pt>
                <c:pt idx="12">
                  <c:v>19.51034405</c:v>
                </c:pt>
                <c:pt idx="13">
                  <c:v>19.683751730000001</c:v>
                </c:pt>
                <c:pt idx="14">
                  <c:v>20.79029285</c:v>
                </c:pt>
                <c:pt idx="15">
                  <c:v>21.882054669999999</c:v>
                </c:pt>
                <c:pt idx="16">
                  <c:v>23.35442668</c:v>
                </c:pt>
                <c:pt idx="17">
                  <c:v>24.775702859999999</c:v>
                </c:pt>
                <c:pt idx="18">
                  <c:v>25.335209240000001</c:v>
                </c:pt>
                <c:pt idx="19">
                  <c:v>23.592524520000001</c:v>
                </c:pt>
              </c:numCache>
            </c:numRef>
          </c:val>
        </c:ser>
        <c:ser>
          <c:idx val="15"/>
          <c:order val="13"/>
          <c:tx>
            <c:strRef>
              <c:f>Demand!$O$2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Demand!$O$3:$O$22</c:f>
              <c:numCache>
                <c:formatCode>_(* #,##0.00_);_(* \(#,##0.00\);_(* "-"??_);_(@_)</c:formatCode>
                <c:ptCount val="20"/>
                <c:pt idx="0">
                  <c:v>159.78366159999999</c:v>
                </c:pt>
                <c:pt idx="1">
                  <c:v>158.90041783000001</c:v>
                </c:pt>
                <c:pt idx="2">
                  <c:v>155.73114215999999</c:v>
                </c:pt>
                <c:pt idx="3">
                  <c:v>154.54664367000001</c:v>
                </c:pt>
                <c:pt idx="4">
                  <c:v>153.55792296000001</c:v>
                </c:pt>
                <c:pt idx="5">
                  <c:v>152.0580611</c:v>
                </c:pt>
                <c:pt idx="6">
                  <c:v>150.93488919999999</c:v>
                </c:pt>
                <c:pt idx="7">
                  <c:v>151.54806761</c:v>
                </c:pt>
                <c:pt idx="8">
                  <c:v>152.47121396</c:v>
                </c:pt>
                <c:pt idx="9">
                  <c:v>153.14646841999999</c:v>
                </c:pt>
                <c:pt idx="10">
                  <c:v>153.29202709</c:v>
                </c:pt>
                <c:pt idx="11">
                  <c:v>153.45200555</c:v>
                </c:pt>
                <c:pt idx="12">
                  <c:v>153.66096249</c:v>
                </c:pt>
                <c:pt idx="13">
                  <c:v>154.45042079999999</c:v>
                </c:pt>
                <c:pt idx="14">
                  <c:v>154.93503224</c:v>
                </c:pt>
                <c:pt idx="15">
                  <c:v>155.79035554999999</c:v>
                </c:pt>
                <c:pt idx="16">
                  <c:v>156.97708473</c:v>
                </c:pt>
                <c:pt idx="17">
                  <c:v>157.47364665999999</c:v>
                </c:pt>
                <c:pt idx="18">
                  <c:v>158.63677466999999</c:v>
                </c:pt>
                <c:pt idx="19">
                  <c:v>159.2373364</c:v>
                </c:pt>
              </c:numCache>
            </c:numRef>
          </c:val>
        </c:ser>
        <c:ser>
          <c:idx val="16"/>
          <c:order val="14"/>
          <c:tx>
            <c:strRef>
              <c:f>Demand!$P$2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Demand!$P$3:$P$22</c:f>
              <c:numCache>
                <c:formatCode>_(* #,##0.00_);_(* \(#,##0.00\);_(* "-"??_);_(@_)</c:formatCode>
                <c:ptCount val="20"/>
                <c:pt idx="0">
                  <c:v>6.43</c:v>
                </c:pt>
                <c:pt idx="1">
                  <c:v>6.3579999999999997</c:v>
                </c:pt>
                <c:pt idx="2">
                  <c:v>6.2910000000000004</c:v>
                </c:pt>
                <c:pt idx="3">
                  <c:v>6.25</c:v>
                </c:pt>
                <c:pt idx="4">
                  <c:v>6.4189999999999996</c:v>
                </c:pt>
                <c:pt idx="5">
                  <c:v>6.569</c:v>
                </c:pt>
                <c:pt idx="6">
                  <c:v>6.68</c:v>
                </c:pt>
                <c:pt idx="7">
                  <c:v>6.694</c:v>
                </c:pt>
                <c:pt idx="8">
                  <c:v>6.7149999999999999</c:v>
                </c:pt>
                <c:pt idx="9">
                  <c:v>6.7370000000000001</c:v>
                </c:pt>
                <c:pt idx="10">
                  <c:v>6.7560000000000002</c:v>
                </c:pt>
                <c:pt idx="11">
                  <c:v>6.7779999999999996</c:v>
                </c:pt>
                <c:pt idx="12">
                  <c:v>6.8010000000000002</c:v>
                </c:pt>
                <c:pt idx="13">
                  <c:v>6.8259999999999996</c:v>
                </c:pt>
                <c:pt idx="14">
                  <c:v>6.8520000000000003</c:v>
                </c:pt>
                <c:pt idx="15">
                  <c:v>6.8780000000000001</c:v>
                </c:pt>
                <c:pt idx="16">
                  <c:v>6.9050000000000002</c:v>
                </c:pt>
                <c:pt idx="17">
                  <c:v>6.9329999999999998</c:v>
                </c:pt>
                <c:pt idx="18">
                  <c:v>6.9770000000000003</c:v>
                </c:pt>
                <c:pt idx="19">
                  <c:v>7.0229999999999997</c:v>
                </c:pt>
              </c:numCache>
            </c:numRef>
          </c:val>
        </c:ser>
        <c:ser>
          <c:idx val="17"/>
          <c:order val="15"/>
          <c:tx>
            <c:strRef>
              <c:f>Demand!$Q$2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Demand!$Q$3:$Q$22</c:f>
              <c:numCache>
                <c:formatCode>_(* #,##0.00_);_(* \(#,##0.00\);_(* "-"??_);_(@_)</c:formatCode>
                <c:ptCount val="20"/>
                <c:pt idx="0">
                  <c:v>29.515000000000001</c:v>
                </c:pt>
                <c:pt idx="1">
                  <c:v>28.260999999999999</c:v>
                </c:pt>
                <c:pt idx="2">
                  <c:v>28.131</c:v>
                </c:pt>
                <c:pt idx="3">
                  <c:v>28.082999999999998</c:v>
                </c:pt>
                <c:pt idx="4">
                  <c:v>30.880838279999999</c:v>
                </c:pt>
                <c:pt idx="5">
                  <c:v>30.387000010000001</c:v>
                </c:pt>
                <c:pt idx="6">
                  <c:v>27.516999999999999</c:v>
                </c:pt>
                <c:pt idx="7">
                  <c:v>27.672000000000001</c:v>
                </c:pt>
                <c:pt idx="8">
                  <c:v>27.367000000000001</c:v>
                </c:pt>
                <c:pt idx="9">
                  <c:v>27.579000000000001</c:v>
                </c:pt>
                <c:pt idx="10">
                  <c:v>27.768000000000001</c:v>
                </c:pt>
                <c:pt idx="11">
                  <c:v>27.984000000000002</c:v>
                </c:pt>
                <c:pt idx="12">
                  <c:v>28.196000000000002</c:v>
                </c:pt>
                <c:pt idx="13">
                  <c:v>28.398</c:v>
                </c:pt>
                <c:pt idx="14">
                  <c:v>28.608000000000001</c:v>
                </c:pt>
                <c:pt idx="15">
                  <c:v>28.82</c:v>
                </c:pt>
                <c:pt idx="16">
                  <c:v>29.036000000000001</c:v>
                </c:pt>
                <c:pt idx="17">
                  <c:v>29.254000000000001</c:v>
                </c:pt>
                <c:pt idx="18">
                  <c:v>29.484000000000002</c:v>
                </c:pt>
                <c:pt idx="19">
                  <c:v>29.715</c:v>
                </c:pt>
              </c:numCache>
            </c:numRef>
          </c:val>
        </c:ser>
        <c:ser>
          <c:idx val="18"/>
          <c:order val="16"/>
          <c:tx>
            <c:strRef>
              <c:f>Demand!$R$2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Demand!$R$3:$R$22</c:f>
              <c:numCache>
                <c:formatCode>_(* #,##0.00_);_(* \(#,##0.00\);_(* "-"??_);_(@_)</c:formatCode>
                <c:ptCount val="20"/>
                <c:pt idx="0">
                  <c:v>2.6258230400000002</c:v>
                </c:pt>
                <c:pt idx="1">
                  <c:v>2.5514042099999998</c:v>
                </c:pt>
                <c:pt idx="2">
                  <c:v>2.5354743200000001</c:v>
                </c:pt>
                <c:pt idx="3">
                  <c:v>2.4695240699999998</c:v>
                </c:pt>
                <c:pt idx="4">
                  <c:v>2.4355202</c:v>
                </c:pt>
                <c:pt idx="5">
                  <c:v>2.4246559099999998</c:v>
                </c:pt>
                <c:pt idx="6">
                  <c:v>2.4064375400000002</c:v>
                </c:pt>
                <c:pt idx="7">
                  <c:v>2.4503737600000002</c:v>
                </c:pt>
                <c:pt idx="8">
                  <c:v>2.4861407199999999</c:v>
                </c:pt>
                <c:pt idx="9">
                  <c:v>2.4871908</c:v>
                </c:pt>
                <c:pt idx="10">
                  <c:v>2.5190380999999999</c:v>
                </c:pt>
                <c:pt idx="11">
                  <c:v>2.5140773699999999</c:v>
                </c:pt>
                <c:pt idx="12">
                  <c:v>2.5083902999999999</c:v>
                </c:pt>
                <c:pt idx="13">
                  <c:v>2.5274277399999998</c:v>
                </c:pt>
                <c:pt idx="14">
                  <c:v>2.4477193100000001</c:v>
                </c:pt>
                <c:pt idx="15">
                  <c:v>2.4175064499999999</c:v>
                </c:pt>
                <c:pt idx="16">
                  <c:v>2.4353369800000002</c:v>
                </c:pt>
                <c:pt idx="17">
                  <c:v>2.42827664</c:v>
                </c:pt>
                <c:pt idx="18">
                  <c:v>2.4525824599999999</c:v>
                </c:pt>
                <c:pt idx="19">
                  <c:v>2.4465877900000002</c:v>
                </c:pt>
              </c:numCache>
            </c:numRef>
          </c:val>
        </c:ser>
        <c:ser>
          <c:idx val="19"/>
          <c:order val="17"/>
          <c:tx>
            <c:strRef>
              <c:f>Demand!$S$2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Demand!$S$3:$S$22</c:f>
              <c:numCache>
                <c:formatCode>_(* #,##0.00_);_(* \(#,##0.00\);_(* "-"??_);_(@_)</c:formatCode>
                <c:ptCount val="20"/>
                <c:pt idx="0">
                  <c:v>41.738243220000001</c:v>
                </c:pt>
                <c:pt idx="1">
                  <c:v>39.603934729999999</c:v>
                </c:pt>
                <c:pt idx="2">
                  <c:v>38.038029880000003</c:v>
                </c:pt>
                <c:pt idx="3">
                  <c:v>39.453540910000001</c:v>
                </c:pt>
                <c:pt idx="4">
                  <c:v>39.064309659999999</c:v>
                </c:pt>
                <c:pt idx="5">
                  <c:v>39.173333479999997</c:v>
                </c:pt>
                <c:pt idx="6">
                  <c:v>39.204869270000003</c:v>
                </c:pt>
                <c:pt idx="7">
                  <c:v>38.648977299999999</c:v>
                </c:pt>
                <c:pt idx="8">
                  <c:v>38.880011930000002</c:v>
                </c:pt>
                <c:pt idx="9">
                  <c:v>38.756929319999998</c:v>
                </c:pt>
                <c:pt idx="10">
                  <c:v>39.050134040000003</c:v>
                </c:pt>
                <c:pt idx="11">
                  <c:v>40.124265139999999</c:v>
                </c:pt>
                <c:pt idx="12">
                  <c:v>41.0140052</c:v>
                </c:pt>
                <c:pt idx="13">
                  <c:v>39.442926730000003</c:v>
                </c:pt>
                <c:pt idx="14">
                  <c:v>40.032774879999998</c:v>
                </c:pt>
                <c:pt idx="15">
                  <c:v>40.338509340000002</c:v>
                </c:pt>
                <c:pt idx="16">
                  <c:v>39.773756669999997</c:v>
                </c:pt>
                <c:pt idx="17">
                  <c:v>41.034003830000003</c:v>
                </c:pt>
                <c:pt idx="18">
                  <c:v>40.72505846</c:v>
                </c:pt>
                <c:pt idx="19">
                  <c:v>40.327604530000002</c:v>
                </c:pt>
              </c:numCache>
            </c:numRef>
          </c:val>
        </c:ser>
        <c:ser>
          <c:idx val="20"/>
          <c:order val="18"/>
          <c:tx>
            <c:strRef>
              <c:f>Demand!$T$2</c:f>
              <c:strCache>
                <c:ptCount val="1"/>
                <c:pt idx="0">
                  <c:v>QC LNG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Demand!$T$3:$T$22</c:f>
              <c:numCache>
                <c:formatCode>_(* #,##0.00_);_(* \(#,##0.00\);_(* "-"??_);_(@_)</c:formatCode>
                <c:ptCount val="20"/>
                <c:pt idx="0">
                  <c:v>474.03371813000001</c:v>
                </c:pt>
                <c:pt idx="1">
                  <c:v>482.50162571999999</c:v>
                </c:pt>
                <c:pt idx="2">
                  <c:v>482.50162571999999</c:v>
                </c:pt>
                <c:pt idx="3">
                  <c:v>482.50162556999999</c:v>
                </c:pt>
                <c:pt idx="4">
                  <c:v>483.79301758000003</c:v>
                </c:pt>
                <c:pt idx="5">
                  <c:v>482.47407996999999</c:v>
                </c:pt>
                <c:pt idx="6">
                  <c:v>482.43017502999999</c:v>
                </c:pt>
                <c:pt idx="7">
                  <c:v>482.38627007999997</c:v>
                </c:pt>
                <c:pt idx="8">
                  <c:v>483.63336643000002</c:v>
                </c:pt>
                <c:pt idx="9">
                  <c:v>482.29846058999999</c:v>
                </c:pt>
                <c:pt idx="10">
                  <c:v>482.25455563999998</c:v>
                </c:pt>
                <c:pt idx="11">
                  <c:v>482.21065074000001</c:v>
                </c:pt>
                <c:pt idx="12">
                  <c:v>483.45726572000001</c:v>
                </c:pt>
                <c:pt idx="13">
                  <c:v>482.12284103000002</c:v>
                </c:pt>
                <c:pt idx="14">
                  <c:v>482.07893608000001</c:v>
                </c:pt>
                <c:pt idx="15">
                  <c:v>482.03503131000002</c:v>
                </c:pt>
                <c:pt idx="16">
                  <c:v>483.28116513999998</c:v>
                </c:pt>
                <c:pt idx="17">
                  <c:v>481.94722164000001</c:v>
                </c:pt>
                <c:pt idx="18">
                  <c:v>481.9033167</c:v>
                </c:pt>
                <c:pt idx="19">
                  <c:v>481.45297477999998</c:v>
                </c:pt>
              </c:numCache>
            </c:numRef>
          </c:val>
        </c:ser>
        <c:ser>
          <c:idx val="21"/>
          <c:order val="19"/>
          <c:tx>
            <c:strRef>
              <c:f>Demand!$U$2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Demand!$U$3:$U$22</c:f>
              <c:numCache>
                <c:formatCode>_(* #,##0.00_);_(* \(#,##0.00\);_(* "-"??_);_(@_)</c:formatCode>
                <c:ptCount val="20"/>
                <c:pt idx="0">
                  <c:v>95.899467400000006</c:v>
                </c:pt>
                <c:pt idx="1">
                  <c:v>96.288259420000003</c:v>
                </c:pt>
                <c:pt idx="2">
                  <c:v>91.286541279999994</c:v>
                </c:pt>
                <c:pt idx="3">
                  <c:v>87.349263030000003</c:v>
                </c:pt>
                <c:pt idx="4">
                  <c:v>87.014951249999996</c:v>
                </c:pt>
                <c:pt idx="5">
                  <c:v>86.521242009999995</c:v>
                </c:pt>
                <c:pt idx="6">
                  <c:v>86.735490799999994</c:v>
                </c:pt>
                <c:pt idx="7">
                  <c:v>88.529558690000002</c:v>
                </c:pt>
                <c:pt idx="8">
                  <c:v>89.944899820000003</c:v>
                </c:pt>
                <c:pt idx="9">
                  <c:v>91.083104759999998</c:v>
                </c:pt>
                <c:pt idx="10">
                  <c:v>91.686400840000005</c:v>
                </c:pt>
                <c:pt idx="11">
                  <c:v>92.759167079999997</c:v>
                </c:pt>
                <c:pt idx="12">
                  <c:v>95.034306760000007</c:v>
                </c:pt>
                <c:pt idx="13">
                  <c:v>97.798404559999994</c:v>
                </c:pt>
                <c:pt idx="14">
                  <c:v>101.42597732</c:v>
                </c:pt>
                <c:pt idx="15">
                  <c:v>105.39756022</c:v>
                </c:pt>
                <c:pt idx="16">
                  <c:v>109.43982930999999</c:v>
                </c:pt>
                <c:pt idx="17">
                  <c:v>112.70485932</c:v>
                </c:pt>
                <c:pt idx="18">
                  <c:v>118.93404208</c:v>
                </c:pt>
                <c:pt idx="19">
                  <c:v>125.56970063</c:v>
                </c:pt>
              </c:numCache>
            </c:numRef>
          </c:val>
        </c:ser>
        <c:ser>
          <c:idx val="22"/>
          <c:order val="20"/>
          <c:tx>
            <c:strRef>
              <c:f>Demand!$V$2</c:f>
              <c:strCache>
                <c:ptCount val="1"/>
                <c:pt idx="0">
                  <c:v>Tasmania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Demand!$V$3:$V$22</c:f>
              <c:numCache>
                <c:formatCode>_(* #,##0.00_);_(* \(#,##0.00\);_(* "-"??_);_(@_)</c:formatCode>
                <c:ptCount val="20"/>
                <c:pt idx="0">
                  <c:v>6.69</c:v>
                </c:pt>
                <c:pt idx="1">
                  <c:v>6.7679999999999998</c:v>
                </c:pt>
                <c:pt idx="2">
                  <c:v>6.7859999999999996</c:v>
                </c:pt>
                <c:pt idx="3">
                  <c:v>6.8440000000000003</c:v>
                </c:pt>
                <c:pt idx="4">
                  <c:v>6.8949999999999996</c:v>
                </c:pt>
                <c:pt idx="5">
                  <c:v>6.9390000000000001</c:v>
                </c:pt>
                <c:pt idx="6">
                  <c:v>6.9770000000000003</c:v>
                </c:pt>
                <c:pt idx="7">
                  <c:v>7.01</c:v>
                </c:pt>
                <c:pt idx="8">
                  <c:v>7.0380000000000003</c:v>
                </c:pt>
                <c:pt idx="9">
                  <c:v>7.0609999999999999</c:v>
                </c:pt>
                <c:pt idx="10">
                  <c:v>7.0789999999999997</c:v>
                </c:pt>
                <c:pt idx="11">
                  <c:v>7.0919999999999996</c:v>
                </c:pt>
                <c:pt idx="12">
                  <c:v>7.1</c:v>
                </c:pt>
                <c:pt idx="13">
                  <c:v>7.1059999999999999</c:v>
                </c:pt>
                <c:pt idx="14">
                  <c:v>7.109</c:v>
                </c:pt>
                <c:pt idx="15">
                  <c:v>7.1109999999999998</c:v>
                </c:pt>
                <c:pt idx="16">
                  <c:v>7.1130000000000004</c:v>
                </c:pt>
                <c:pt idx="17">
                  <c:v>7.1139999999999999</c:v>
                </c:pt>
                <c:pt idx="18">
                  <c:v>7.1139999999999999</c:v>
                </c:pt>
                <c:pt idx="19">
                  <c:v>7.1130000000000004</c:v>
                </c:pt>
              </c:numCache>
            </c:numRef>
          </c:val>
        </c:ser>
        <c:ser>
          <c:idx val="23"/>
          <c:order val="21"/>
          <c:tx>
            <c:strRef>
              <c:f>Demand!$W$2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Demand!$W$3:$W$22</c:f>
              <c:numCache>
                <c:formatCode>_(* #,##0.00_);_(* \(#,##0.00\);_(* "-"??_);_(@_)</c:formatCode>
                <c:ptCount val="20"/>
                <c:pt idx="0">
                  <c:v>6.4288636700000001</c:v>
                </c:pt>
                <c:pt idx="1">
                  <c:v>6.5047365199999998</c:v>
                </c:pt>
                <c:pt idx="2">
                  <c:v>6.7383332300000003</c:v>
                </c:pt>
                <c:pt idx="3">
                  <c:v>6.5463011099999999</c:v>
                </c:pt>
                <c:pt idx="4">
                  <c:v>6.3485448099999999</c:v>
                </c:pt>
                <c:pt idx="5">
                  <c:v>6.9568963300000002</c:v>
                </c:pt>
                <c:pt idx="6">
                  <c:v>8.6418938300000008</c:v>
                </c:pt>
                <c:pt idx="7">
                  <c:v>9.7010947000000005</c:v>
                </c:pt>
                <c:pt idx="8">
                  <c:v>10.24607321</c:v>
                </c:pt>
                <c:pt idx="9">
                  <c:v>10.788451090000001</c:v>
                </c:pt>
                <c:pt idx="10">
                  <c:v>11.099697880000001</c:v>
                </c:pt>
                <c:pt idx="11">
                  <c:v>11.814556850000001</c:v>
                </c:pt>
                <c:pt idx="12">
                  <c:v>12.779258949999999</c:v>
                </c:pt>
                <c:pt idx="13">
                  <c:v>14.615418399999999</c:v>
                </c:pt>
                <c:pt idx="14">
                  <c:v>16.368091840000002</c:v>
                </c:pt>
                <c:pt idx="15">
                  <c:v>17.834254179999999</c:v>
                </c:pt>
                <c:pt idx="16">
                  <c:v>19.411955679999998</c:v>
                </c:pt>
                <c:pt idx="17">
                  <c:v>20.906314800000001</c:v>
                </c:pt>
                <c:pt idx="18">
                  <c:v>29.12629665</c:v>
                </c:pt>
                <c:pt idx="19">
                  <c:v>39.742888520000001</c:v>
                </c:pt>
              </c:numCache>
            </c:numRef>
          </c:val>
        </c:ser>
        <c:ser>
          <c:idx val="25"/>
          <c:order val="22"/>
          <c:tx>
            <c:strRef>
              <c:f>Demand!$X$2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Demand!$X$3:$X$22</c:f>
              <c:numCache>
                <c:formatCode>_(* #,##0.00_);_(* \(#,##0.00\);_(* "-"??_);_(@_)</c:formatCode>
                <c:ptCount val="20"/>
                <c:pt idx="0">
                  <c:v>0.17325251999999999</c:v>
                </c:pt>
                <c:pt idx="1">
                  <c:v>9.1521859999999997E-2</c:v>
                </c:pt>
                <c:pt idx="2">
                  <c:v>0.14478547</c:v>
                </c:pt>
                <c:pt idx="3">
                  <c:v>8.4835690000000005E-2</c:v>
                </c:pt>
                <c:pt idx="4">
                  <c:v>5.2429610000000001E-2</c:v>
                </c:pt>
                <c:pt idx="5">
                  <c:v>8.3322939999999998E-2</c:v>
                </c:pt>
                <c:pt idx="6">
                  <c:v>0.44605391999999999</c:v>
                </c:pt>
                <c:pt idx="7">
                  <c:v>1.2390113199999999</c:v>
                </c:pt>
                <c:pt idx="8">
                  <c:v>1.66594848</c:v>
                </c:pt>
                <c:pt idx="9">
                  <c:v>1.95544349</c:v>
                </c:pt>
                <c:pt idx="10">
                  <c:v>1.92431994</c:v>
                </c:pt>
                <c:pt idx="11">
                  <c:v>1.7064002899999999</c:v>
                </c:pt>
                <c:pt idx="12">
                  <c:v>1.39624153</c:v>
                </c:pt>
                <c:pt idx="13">
                  <c:v>1.64362655</c:v>
                </c:pt>
                <c:pt idx="14">
                  <c:v>1.3969961200000001</c:v>
                </c:pt>
                <c:pt idx="15">
                  <c:v>1.3257703999999999</c:v>
                </c:pt>
                <c:pt idx="16">
                  <c:v>1.3961520300000001</c:v>
                </c:pt>
                <c:pt idx="17">
                  <c:v>1.59398248</c:v>
                </c:pt>
                <c:pt idx="18">
                  <c:v>1.8241013699999999</c:v>
                </c:pt>
                <c:pt idx="19">
                  <c:v>3.2507524800000001</c:v>
                </c:pt>
              </c:numCache>
            </c:numRef>
          </c:val>
        </c:ser>
        <c:ser>
          <c:idx val="0"/>
          <c:order val="23"/>
          <c:tx>
            <c:strRef>
              <c:f>Demand!$Y$2</c:f>
              <c:strCache>
                <c:ptCount val="1"/>
                <c:pt idx="0">
                  <c:v>Young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Demand!$Y$3:$Y$22</c:f>
              <c:numCache>
                <c:formatCode>_(* #,##0.00_);_(* \(#,##0.00\);_(* "-"??_);_(@_)</c:formatCode>
                <c:ptCount val="20"/>
                <c:pt idx="0">
                  <c:v>12.073</c:v>
                </c:pt>
                <c:pt idx="1">
                  <c:v>12.117000000000001</c:v>
                </c:pt>
                <c:pt idx="2">
                  <c:v>12.111000000000001</c:v>
                </c:pt>
                <c:pt idx="3">
                  <c:v>12.081</c:v>
                </c:pt>
                <c:pt idx="4">
                  <c:v>12.025</c:v>
                </c:pt>
                <c:pt idx="5">
                  <c:v>11.935</c:v>
                </c:pt>
                <c:pt idx="6">
                  <c:v>11.865</c:v>
                </c:pt>
                <c:pt idx="7">
                  <c:v>11.906000000000001</c:v>
                </c:pt>
                <c:pt idx="8">
                  <c:v>11.999000000000001</c:v>
                </c:pt>
                <c:pt idx="9">
                  <c:v>12.087</c:v>
                </c:pt>
                <c:pt idx="10">
                  <c:v>12.173</c:v>
                </c:pt>
                <c:pt idx="11">
                  <c:v>12.256</c:v>
                </c:pt>
                <c:pt idx="12">
                  <c:v>12.343</c:v>
                </c:pt>
                <c:pt idx="13">
                  <c:v>12.435</c:v>
                </c:pt>
                <c:pt idx="14">
                  <c:v>12.532999999999999</c:v>
                </c:pt>
                <c:pt idx="15">
                  <c:v>12.632</c:v>
                </c:pt>
                <c:pt idx="16">
                  <c:v>12.731</c:v>
                </c:pt>
                <c:pt idx="17">
                  <c:v>12.827</c:v>
                </c:pt>
                <c:pt idx="18">
                  <c:v>12.927</c:v>
                </c:pt>
                <c:pt idx="19" formatCode="General">
                  <c:v>13.026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63364792"/>
        <c:axId val="364965848"/>
      </c:barChart>
      <c:catAx>
        <c:axId val="36336479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4965848"/>
        <c:crosses val="autoZero"/>
        <c:auto val="1"/>
        <c:lblAlgn val="ctr"/>
        <c:lblOffset val="100"/>
        <c:noMultiLvlLbl val="0"/>
      </c:catAx>
      <c:valAx>
        <c:axId val="36496584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Demand (PJ)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336479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409575</xdr:colOff>
      <xdr:row>0</xdr:row>
      <xdr:rowOff>180975</xdr:rowOff>
    </xdr:from>
    <xdr:to>
      <xdr:col>12</xdr:col>
      <xdr:colOff>323851</xdr:colOff>
      <xdr:row>50</xdr:row>
      <xdr:rowOff>13536</xdr:rowOff>
    </xdr:to>
    <xdr:pic>
      <xdr:nvPicPr>
        <xdr:cNvPr id="2" name="Picture 1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953250" y="180975"/>
          <a:ext cx="6010276" cy="949091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10408023" y="0"/>
    <xdr:ext cx="9304587" cy="6077107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19050</xdr:colOff>
      <xdr:row>1</xdr:row>
      <xdr:rowOff>14286</xdr:rowOff>
    </xdr:from>
    <xdr:to>
      <xdr:col>17</xdr:col>
      <xdr:colOff>381000</xdr:colOff>
      <xdr:row>28</xdr:row>
      <xdr:rowOff>123825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831395" y="4837340"/>
    <xdr:ext cx="14844034" cy="6851196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6221074" y="333376"/>
    <xdr:ext cx="14116051" cy="101346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16221074" y="333375"/>
    <xdr:ext cx="14468475" cy="82772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</xdr:colOff>
      <xdr:row>23</xdr:row>
      <xdr:rowOff>80961</xdr:rowOff>
    </xdr:from>
    <xdr:to>
      <xdr:col>18</xdr:col>
      <xdr:colOff>247649</xdr:colOff>
      <xdr:row>53</xdr:row>
      <xdr:rowOff>142874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195262</xdr:colOff>
      <xdr:row>50</xdr:row>
      <xdr:rowOff>138111</xdr:rowOff>
    </xdr:from>
    <xdr:to>
      <xdr:col>11</xdr:col>
      <xdr:colOff>190500</xdr:colOff>
      <xdr:row>77</xdr:row>
      <xdr:rowOff>161924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52386</xdr:colOff>
      <xdr:row>50</xdr:row>
      <xdr:rowOff>80961</xdr:rowOff>
    </xdr:from>
    <xdr:to>
      <xdr:col>28</xdr:col>
      <xdr:colOff>714374</xdr:colOff>
      <xdr:row>77</xdr:row>
      <xdr:rowOff>85724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795336</xdr:colOff>
      <xdr:row>23</xdr:row>
      <xdr:rowOff>14286</xdr:rowOff>
    </xdr:from>
    <xdr:to>
      <xdr:col>18</xdr:col>
      <xdr:colOff>476250</xdr:colOff>
      <xdr:row>50</xdr:row>
      <xdr:rowOff>171449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42861</xdr:colOff>
      <xdr:row>23</xdr:row>
      <xdr:rowOff>23812</xdr:rowOff>
    </xdr:from>
    <xdr:to>
      <xdr:col>18</xdr:col>
      <xdr:colOff>95249</xdr:colOff>
      <xdr:row>52</xdr:row>
      <xdr:rowOff>38100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404812</xdr:colOff>
      <xdr:row>24</xdr:row>
      <xdr:rowOff>100011</xdr:rowOff>
    </xdr:from>
    <xdr:to>
      <xdr:col>15</xdr:col>
      <xdr:colOff>428625</xdr:colOff>
      <xdr:row>49</xdr:row>
      <xdr:rowOff>57150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AEMO11">
      <a:dk1>
        <a:srgbClr val="000000"/>
      </a:dk1>
      <a:lt1>
        <a:srgbClr val="FFFFFF"/>
      </a:lt1>
      <a:dk2>
        <a:srgbClr val="1E4164"/>
      </a:dk2>
      <a:lt2>
        <a:srgbClr val="F5F6F7"/>
      </a:lt2>
      <a:accent1>
        <a:srgbClr val="F37421"/>
      </a:accent1>
      <a:accent2>
        <a:srgbClr val="FFC222"/>
      </a:accent2>
      <a:accent3>
        <a:srgbClr val="ADD5F1"/>
      </a:accent3>
      <a:accent4>
        <a:srgbClr val="C41230"/>
      </a:accent4>
      <a:accent5>
        <a:srgbClr val="1E4164"/>
      </a:accent5>
      <a:accent6>
        <a:srgbClr val="948671"/>
      </a:accent6>
      <a:hlink>
        <a:srgbClr val="CB7E80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28"/>
  <sheetViews>
    <sheetView tabSelected="1" workbookViewId="0"/>
  </sheetViews>
  <sheetFormatPr defaultRowHeight="15" x14ac:dyDescent="0.25"/>
  <cols>
    <col min="2" max="2" width="89" customWidth="1"/>
  </cols>
  <sheetData>
    <row r="1" spans="2:2" ht="15" customHeight="1" x14ac:dyDescent="0.25">
      <c r="B1" s="1"/>
    </row>
    <row r="3" spans="2:2" x14ac:dyDescent="0.25">
      <c r="B3" s="2" t="s">
        <v>96</v>
      </c>
    </row>
    <row r="4" spans="2:2" x14ac:dyDescent="0.25">
      <c r="B4" s="2" t="s">
        <v>143</v>
      </c>
    </row>
    <row r="5" spans="2:2" x14ac:dyDescent="0.25">
      <c r="B5" s="3"/>
    </row>
    <row r="6" spans="2:2" ht="25.5" customHeight="1" x14ac:dyDescent="0.25">
      <c r="B6" s="3" t="s">
        <v>144</v>
      </c>
    </row>
    <row r="7" spans="2:2" x14ac:dyDescent="0.25">
      <c r="B7" s="3" t="s">
        <v>292</v>
      </c>
    </row>
    <row r="8" spans="2:2" x14ac:dyDescent="0.25">
      <c r="B8" s="3" t="s">
        <v>133</v>
      </c>
    </row>
    <row r="9" spans="2:2" x14ac:dyDescent="0.25">
      <c r="B9" s="3" t="s">
        <v>291</v>
      </c>
    </row>
    <row r="10" spans="2:2" x14ac:dyDescent="0.25">
      <c r="B10" s="3" t="s">
        <v>92</v>
      </c>
    </row>
    <row r="11" spans="2:2" x14ac:dyDescent="0.25">
      <c r="B11" s="3" t="s">
        <v>93</v>
      </c>
    </row>
    <row r="12" spans="2:2" x14ac:dyDescent="0.25">
      <c r="B12" s="3" t="s">
        <v>94</v>
      </c>
    </row>
    <row r="13" spans="2:2" x14ac:dyDescent="0.25">
      <c r="B13" s="3"/>
    </row>
    <row r="14" spans="2:2" x14ac:dyDescent="0.25">
      <c r="B14" s="3"/>
    </row>
    <row r="15" spans="2:2" x14ac:dyDescent="0.25">
      <c r="B15" s="3" t="s">
        <v>95</v>
      </c>
    </row>
    <row r="16" spans="2:2" x14ac:dyDescent="0.25">
      <c r="B16" s="4"/>
    </row>
    <row r="17" spans="2:2" x14ac:dyDescent="0.25">
      <c r="B17" s="4"/>
    </row>
    <row r="18" spans="2:2" x14ac:dyDescent="0.25">
      <c r="B18" s="4"/>
    </row>
    <row r="19" spans="2:2" x14ac:dyDescent="0.25">
      <c r="B19" s="4"/>
    </row>
    <row r="20" spans="2:2" x14ac:dyDescent="0.25">
      <c r="B20" s="4"/>
    </row>
    <row r="21" spans="2:2" x14ac:dyDescent="0.25">
      <c r="B21" s="4"/>
    </row>
    <row r="22" spans="2:2" x14ac:dyDescent="0.25">
      <c r="B22" s="4"/>
    </row>
    <row r="23" spans="2:2" x14ac:dyDescent="0.25">
      <c r="B23" s="4"/>
    </row>
    <row r="27" spans="2:2" x14ac:dyDescent="0.25">
      <c r="B27" s="4"/>
    </row>
    <row r="28" spans="2:2" x14ac:dyDescent="0.25">
      <c r="B28" s="3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6"/>
  <sheetViews>
    <sheetView workbookViewId="0"/>
  </sheetViews>
  <sheetFormatPr defaultRowHeight="15" x14ac:dyDescent="0.25"/>
  <cols>
    <col min="1" max="1" width="21.85546875" customWidth="1"/>
    <col min="2" max="2" width="21.5703125" customWidth="1"/>
    <col min="3" max="3" width="61.7109375" customWidth="1"/>
    <col min="4" max="5" width="13.7109375" customWidth="1"/>
    <col min="6" max="7" width="14.28515625" customWidth="1"/>
    <col min="8" max="8" width="21.85546875" customWidth="1"/>
  </cols>
  <sheetData>
    <row r="1" spans="1:7" x14ac:dyDescent="0.25">
      <c r="A1" s="5" t="s">
        <v>97</v>
      </c>
    </row>
    <row r="2" spans="1:7" x14ac:dyDescent="0.25">
      <c r="A2" s="5" t="s">
        <v>98</v>
      </c>
    </row>
    <row r="4" spans="1:7" ht="18.75" customHeight="1" x14ac:dyDescent="0.25">
      <c r="A4" s="10" t="s">
        <v>99</v>
      </c>
      <c r="B4" s="10" t="s">
        <v>100</v>
      </c>
      <c r="C4" s="10" t="s">
        <v>101</v>
      </c>
      <c r="D4" s="10" t="s">
        <v>102</v>
      </c>
      <c r="E4" s="10" t="s">
        <v>103</v>
      </c>
    </row>
    <row r="5" spans="1:7" ht="15" customHeight="1" x14ac:dyDescent="0.25">
      <c r="A5" s="7" t="s">
        <v>8</v>
      </c>
      <c r="B5" s="8" t="s">
        <v>8</v>
      </c>
      <c r="C5" s="8" t="s">
        <v>104</v>
      </c>
      <c r="D5" s="8" t="s">
        <v>105</v>
      </c>
      <c r="E5" s="8" t="s">
        <v>79</v>
      </c>
    </row>
    <row r="6" spans="1:7" ht="15" customHeight="1" x14ac:dyDescent="0.25">
      <c r="A6" s="7" t="s">
        <v>9</v>
      </c>
      <c r="B6" s="9" t="s">
        <v>49</v>
      </c>
      <c r="C6" s="9" t="s">
        <v>106</v>
      </c>
      <c r="D6" s="9" t="s">
        <v>78</v>
      </c>
      <c r="E6" s="9" t="s">
        <v>64</v>
      </c>
    </row>
    <row r="7" spans="1:7" ht="15" customHeight="1" x14ac:dyDescent="0.25">
      <c r="A7" s="7" t="s">
        <v>10</v>
      </c>
      <c r="B7" s="8" t="s">
        <v>10</v>
      </c>
      <c r="C7" s="8" t="s">
        <v>107</v>
      </c>
      <c r="D7" s="8" t="s">
        <v>64</v>
      </c>
      <c r="E7" s="8" t="s">
        <v>105</v>
      </c>
    </row>
    <row r="8" spans="1:7" ht="15" customHeight="1" x14ac:dyDescent="0.25">
      <c r="A8" s="7" t="s">
        <v>11</v>
      </c>
      <c r="B8" s="9" t="s">
        <v>140</v>
      </c>
      <c r="C8" s="9" t="s">
        <v>141</v>
      </c>
      <c r="D8" s="9" t="s">
        <v>66</v>
      </c>
      <c r="E8" s="9" t="s">
        <v>87</v>
      </c>
      <c r="G8" s="6"/>
    </row>
    <row r="9" spans="1:7" ht="15" customHeight="1" x14ac:dyDescent="0.25">
      <c r="A9" s="7" t="s">
        <v>12</v>
      </c>
      <c r="B9" s="8" t="s">
        <v>12</v>
      </c>
      <c r="C9" s="8" t="s">
        <v>108</v>
      </c>
      <c r="D9" s="8" t="s">
        <v>4</v>
      </c>
      <c r="E9" s="8" t="s">
        <v>2</v>
      </c>
    </row>
    <row r="10" spans="1:7" ht="15" customHeight="1" x14ac:dyDescent="0.25">
      <c r="A10" s="7" t="s">
        <v>13</v>
      </c>
      <c r="B10" s="9" t="s">
        <v>13</v>
      </c>
      <c r="C10" s="9" t="s">
        <v>109</v>
      </c>
      <c r="D10" s="9" t="s">
        <v>67</v>
      </c>
      <c r="E10" s="9" t="s">
        <v>5</v>
      </c>
    </row>
    <row r="11" spans="1:7" ht="15" customHeight="1" x14ac:dyDescent="0.25">
      <c r="A11" s="7" t="s">
        <v>6</v>
      </c>
      <c r="B11" s="8" t="s">
        <v>6</v>
      </c>
      <c r="C11" s="8" t="s">
        <v>110</v>
      </c>
      <c r="D11" s="8" t="s">
        <v>6</v>
      </c>
      <c r="E11" s="8" t="s">
        <v>105</v>
      </c>
    </row>
    <row r="12" spans="1:7" ht="15" customHeight="1" x14ac:dyDescent="0.25">
      <c r="A12" s="7" t="s">
        <v>14</v>
      </c>
      <c r="B12" s="9" t="s">
        <v>14</v>
      </c>
      <c r="C12" s="9" t="s">
        <v>111</v>
      </c>
      <c r="D12" s="9" t="s">
        <v>112</v>
      </c>
      <c r="E12" s="9" t="s">
        <v>81</v>
      </c>
    </row>
    <row r="13" spans="1:7" ht="15" customHeight="1" x14ac:dyDescent="0.25">
      <c r="A13" s="7" t="s">
        <v>15</v>
      </c>
      <c r="B13" s="8" t="s">
        <v>48</v>
      </c>
      <c r="C13" s="8" t="s">
        <v>113</v>
      </c>
      <c r="D13" s="8" t="s">
        <v>84</v>
      </c>
      <c r="E13" s="8" t="s">
        <v>3</v>
      </c>
    </row>
    <row r="14" spans="1:7" ht="15" customHeight="1" x14ac:dyDescent="0.25">
      <c r="A14" s="7" t="s">
        <v>16</v>
      </c>
      <c r="B14" s="9" t="s">
        <v>48</v>
      </c>
      <c r="C14" s="9" t="s">
        <v>113</v>
      </c>
      <c r="D14" s="9" t="s">
        <v>68</v>
      </c>
      <c r="E14" s="9" t="s">
        <v>84</v>
      </c>
    </row>
    <row r="15" spans="1:7" ht="15" customHeight="1" x14ac:dyDescent="0.25">
      <c r="A15" s="7" t="s">
        <v>17</v>
      </c>
      <c r="B15" s="8" t="s">
        <v>17</v>
      </c>
      <c r="C15" s="8" t="s">
        <v>114</v>
      </c>
      <c r="D15" s="8" t="s">
        <v>67</v>
      </c>
      <c r="E15" s="8" t="s">
        <v>82</v>
      </c>
    </row>
    <row r="16" spans="1:7" ht="15" customHeight="1" x14ac:dyDescent="0.25">
      <c r="A16" s="7" t="s">
        <v>18</v>
      </c>
      <c r="B16" s="9" t="s">
        <v>18</v>
      </c>
      <c r="C16" s="9" t="s">
        <v>116</v>
      </c>
      <c r="D16" s="9" t="s">
        <v>84</v>
      </c>
      <c r="E16" s="9" t="s">
        <v>81</v>
      </c>
    </row>
    <row r="17" spans="1:7" ht="15" customHeight="1" x14ac:dyDescent="0.25">
      <c r="A17" s="7" t="s">
        <v>19</v>
      </c>
      <c r="B17" s="8" t="s">
        <v>50</v>
      </c>
      <c r="C17" s="8" t="s">
        <v>289</v>
      </c>
      <c r="D17" s="8" t="s">
        <v>91</v>
      </c>
      <c r="E17" s="8" t="s">
        <v>90</v>
      </c>
    </row>
    <row r="18" spans="1:7" ht="15" customHeight="1" x14ac:dyDescent="0.25">
      <c r="A18" s="7" t="s">
        <v>20</v>
      </c>
      <c r="B18" s="9" t="s">
        <v>50</v>
      </c>
      <c r="C18" s="9" t="s">
        <v>289</v>
      </c>
      <c r="D18" s="9" t="s">
        <v>90</v>
      </c>
      <c r="E18" s="9" t="s">
        <v>85</v>
      </c>
    </row>
    <row r="19" spans="1:7" ht="15" customHeight="1" x14ac:dyDescent="0.25">
      <c r="A19" s="7" t="s">
        <v>21</v>
      </c>
      <c r="B19" s="8" t="s">
        <v>140</v>
      </c>
      <c r="C19" s="8" t="s">
        <v>141</v>
      </c>
      <c r="D19" s="8" t="s">
        <v>70</v>
      </c>
      <c r="E19" s="8" t="s">
        <v>66</v>
      </c>
      <c r="G19" s="6"/>
    </row>
    <row r="20" spans="1:7" ht="15" customHeight="1" x14ac:dyDescent="0.25">
      <c r="A20" s="7" t="s">
        <v>22</v>
      </c>
      <c r="B20" s="9" t="s">
        <v>60</v>
      </c>
      <c r="C20" s="9" t="s">
        <v>117</v>
      </c>
      <c r="D20" s="9" t="s">
        <v>71</v>
      </c>
      <c r="E20" s="9" t="s">
        <v>72</v>
      </c>
    </row>
    <row r="21" spans="1:7" ht="15" customHeight="1" x14ac:dyDescent="0.25">
      <c r="A21" s="7" t="s">
        <v>23</v>
      </c>
      <c r="B21" s="8" t="s">
        <v>59</v>
      </c>
      <c r="C21" s="8" t="s">
        <v>117</v>
      </c>
      <c r="D21" s="8" t="s">
        <v>71</v>
      </c>
      <c r="E21" s="8" t="s">
        <v>77</v>
      </c>
    </row>
    <row r="22" spans="1:7" ht="15" customHeight="1" x14ac:dyDescent="0.25">
      <c r="A22" s="7" t="s">
        <v>24</v>
      </c>
      <c r="B22" s="9" t="s">
        <v>51</v>
      </c>
      <c r="C22" s="9" t="s">
        <v>118</v>
      </c>
      <c r="D22" s="9" t="s">
        <v>68</v>
      </c>
      <c r="E22" s="9" t="s">
        <v>65</v>
      </c>
    </row>
    <row r="23" spans="1:7" ht="15" customHeight="1" x14ac:dyDescent="0.25">
      <c r="A23" s="7" t="s">
        <v>25</v>
      </c>
      <c r="B23" s="8" t="s">
        <v>51</v>
      </c>
      <c r="C23" s="8" t="s">
        <v>118</v>
      </c>
      <c r="D23" s="8" t="s">
        <v>65</v>
      </c>
      <c r="E23" s="8" t="s">
        <v>85</v>
      </c>
    </row>
    <row r="24" spans="1:7" ht="15" customHeight="1" x14ac:dyDescent="0.25">
      <c r="A24" s="7" t="s">
        <v>26</v>
      </c>
      <c r="B24" s="9" t="s">
        <v>52</v>
      </c>
      <c r="C24" s="9" t="s">
        <v>119</v>
      </c>
      <c r="D24" s="9" t="s">
        <v>73</v>
      </c>
      <c r="E24" s="9" t="s">
        <v>83</v>
      </c>
    </row>
    <row r="25" spans="1:7" ht="15" customHeight="1" x14ac:dyDescent="0.25">
      <c r="A25" s="7" t="s">
        <v>27</v>
      </c>
      <c r="B25" s="8" t="s">
        <v>52</v>
      </c>
      <c r="C25" s="8" t="s">
        <v>119</v>
      </c>
      <c r="D25" s="8" t="s">
        <v>83</v>
      </c>
      <c r="E25" s="8" t="s">
        <v>0</v>
      </c>
    </row>
    <row r="26" spans="1:7" ht="15" customHeight="1" x14ac:dyDescent="0.25">
      <c r="A26" s="7" t="s">
        <v>28</v>
      </c>
      <c r="B26" s="9" t="s">
        <v>53</v>
      </c>
      <c r="C26" s="9" t="s">
        <v>120</v>
      </c>
      <c r="D26" s="9" t="s">
        <v>91</v>
      </c>
      <c r="E26" s="9" t="s">
        <v>112</v>
      </c>
    </row>
    <row r="27" spans="1:7" ht="15" customHeight="1" x14ac:dyDescent="0.25">
      <c r="A27" s="7" t="s">
        <v>29</v>
      </c>
      <c r="B27" s="8" t="s">
        <v>53</v>
      </c>
      <c r="C27" s="8" t="s">
        <v>120</v>
      </c>
      <c r="D27" s="8" t="s">
        <v>112</v>
      </c>
      <c r="E27" s="8" t="s">
        <v>3</v>
      </c>
    </row>
    <row r="28" spans="1:7" ht="15" customHeight="1" x14ac:dyDescent="0.25">
      <c r="A28" s="7" t="s">
        <v>30</v>
      </c>
      <c r="B28" s="9" t="s">
        <v>53</v>
      </c>
      <c r="C28" s="9" t="s">
        <v>120</v>
      </c>
      <c r="D28" s="9" t="s">
        <v>73</v>
      </c>
      <c r="E28" s="9" t="s">
        <v>91</v>
      </c>
    </row>
    <row r="29" spans="1:7" ht="15" customHeight="1" x14ac:dyDescent="0.25">
      <c r="A29" s="7" t="s">
        <v>132</v>
      </c>
      <c r="B29" s="8" t="s">
        <v>63</v>
      </c>
      <c r="C29" s="8" t="s">
        <v>131</v>
      </c>
      <c r="D29" s="8" t="s">
        <v>63</v>
      </c>
      <c r="E29" s="8" t="s">
        <v>91</v>
      </c>
    </row>
    <row r="30" spans="1:7" ht="15" customHeight="1" x14ac:dyDescent="0.25">
      <c r="A30" s="7" t="s">
        <v>286</v>
      </c>
      <c r="B30" s="9" t="s">
        <v>286</v>
      </c>
      <c r="C30" s="9" t="s">
        <v>290</v>
      </c>
      <c r="D30" s="9" t="s">
        <v>287</v>
      </c>
      <c r="E30" s="9" t="s">
        <v>288</v>
      </c>
    </row>
    <row r="31" spans="1:7" ht="15" customHeight="1" x14ac:dyDescent="0.25">
      <c r="A31" s="7" t="s">
        <v>31</v>
      </c>
      <c r="B31" s="8" t="s">
        <v>31</v>
      </c>
      <c r="C31" s="8" t="s">
        <v>121</v>
      </c>
      <c r="D31" s="8" t="s">
        <v>74</v>
      </c>
      <c r="E31" s="8" t="s">
        <v>89</v>
      </c>
    </row>
    <row r="32" spans="1:7" ht="15" customHeight="1" x14ac:dyDescent="0.25">
      <c r="A32" s="7" t="s">
        <v>32</v>
      </c>
      <c r="B32" s="9" t="s">
        <v>140</v>
      </c>
      <c r="C32" s="9" t="s">
        <v>142</v>
      </c>
      <c r="D32" s="9" t="s">
        <v>76</v>
      </c>
      <c r="E32" s="9" t="s">
        <v>66</v>
      </c>
      <c r="G32" s="6"/>
    </row>
    <row r="33" spans="1:7" ht="15" customHeight="1" x14ac:dyDescent="0.25">
      <c r="A33" s="7" t="s">
        <v>33</v>
      </c>
      <c r="B33" s="8" t="s">
        <v>54</v>
      </c>
      <c r="C33" s="8" t="s">
        <v>122</v>
      </c>
      <c r="D33" s="8" t="s">
        <v>69</v>
      </c>
      <c r="E33" s="8" t="s">
        <v>1</v>
      </c>
    </row>
    <row r="34" spans="1:7" ht="15" customHeight="1" x14ac:dyDescent="0.25">
      <c r="A34" s="7" t="s">
        <v>34</v>
      </c>
      <c r="B34" s="9" t="s">
        <v>54</v>
      </c>
      <c r="C34" s="9" t="s">
        <v>122</v>
      </c>
      <c r="D34" s="9" t="s">
        <v>5</v>
      </c>
      <c r="E34" s="9" t="s">
        <v>69</v>
      </c>
    </row>
    <row r="35" spans="1:7" ht="15" customHeight="1" x14ac:dyDescent="0.25">
      <c r="A35" s="7" t="s">
        <v>35</v>
      </c>
      <c r="B35" s="8" t="s">
        <v>55</v>
      </c>
      <c r="C35" s="8" t="s">
        <v>123</v>
      </c>
      <c r="D35" s="8" t="s">
        <v>72</v>
      </c>
      <c r="E35" s="8" t="s">
        <v>80</v>
      </c>
    </row>
    <row r="36" spans="1:7" ht="15" customHeight="1" x14ac:dyDescent="0.25">
      <c r="A36" s="7" t="s">
        <v>36</v>
      </c>
      <c r="B36" s="9" t="s">
        <v>55</v>
      </c>
      <c r="C36" s="9" t="s">
        <v>123</v>
      </c>
      <c r="D36" s="9" t="s">
        <v>5</v>
      </c>
      <c r="E36" s="9" t="s">
        <v>72</v>
      </c>
    </row>
    <row r="37" spans="1:7" ht="15" customHeight="1" x14ac:dyDescent="0.25">
      <c r="A37" s="7" t="s">
        <v>37</v>
      </c>
      <c r="B37" s="8" t="s">
        <v>140</v>
      </c>
      <c r="C37" s="8" t="s">
        <v>141</v>
      </c>
      <c r="D37" s="8" t="s">
        <v>77</v>
      </c>
      <c r="E37" s="8" t="s">
        <v>70</v>
      </c>
      <c r="G37" s="6"/>
    </row>
    <row r="38" spans="1:7" ht="15" customHeight="1" x14ac:dyDescent="0.25">
      <c r="A38" s="7" t="s">
        <v>38</v>
      </c>
      <c r="B38" s="9" t="s">
        <v>56</v>
      </c>
      <c r="C38" s="9" t="s">
        <v>124</v>
      </c>
      <c r="D38" s="9" t="s">
        <v>75</v>
      </c>
      <c r="E38" s="9" t="s">
        <v>86</v>
      </c>
    </row>
    <row r="39" spans="1:7" ht="15" customHeight="1" x14ac:dyDescent="0.25">
      <c r="A39" s="7" t="s">
        <v>39</v>
      </c>
      <c r="B39" s="8" t="s">
        <v>56</v>
      </c>
      <c r="C39" s="8" t="s">
        <v>124</v>
      </c>
      <c r="D39" s="8" t="s">
        <v>86</v>
      </c>
      <c r="E39" s="8" t="s">
        <v>0</v>
      </c>
    </row>
    <row r="40" spans="1:7" ht="15" customHeight="1" x14ac:dyDescent="0.25">
      <c r="A40" s="7" t="s">
        <v>40</v>
      </c>
      <c r="B40" s="9" t="s">
        <v>57</v>
      </c>
      <c r="C40" s="9" t="s">
        <v>125</v>
      </c>
      <c r="D40" s="9" t="s">
        <v>78</v>
      </c>
      <c r="E40" s="9" t="s">
        <v>67</v>
      </c>
    </row>
    <row r="41" spans="1:7" ht="15" customHeight="1" x14ac:dyDescent="0.25">
      <c r="A41" s="7" t="s">
        <v>46</v>
      </c>
      <c r="B41" s="8" t="s">
        <v>46</v>
      </c>
      <c r="C41" s="8" t="s">
        <v>126</v>
      </c>
      <c r="D41" s="8" t="s">
        <v>3</v>
      </c>
      <c r="E41" s="8" t="s">
        <v>115</v>
      </c>
    </row>
    <row r="42" spans="1:7" ht="15" customHeight="1" x14ac:dyDescent="0.25">
      <c r="A42" s="7" t="s">
        <v>41</v>
      </c>
      <c r="B42" s="9" t="s">
        <v>41</v>
      </c>
      <c r="C42" s="9" t="s">
        <v>127</v>
      </c>
      <c r="D42" s="9" t="s">
        <v>75</v>
      </c>
      <c r="E42" s="9" t="s">
        <v>85</v>
      </c>
    </row>
    <row r="43" spans="1:7" ht="15" customHeight="1" x14ac:dyDescent="0.25">
      <c r="A43" s="7" t="s">
        <v>42</v>
      </c>
      <c r="B43" s="8" t="s">
        <v>58</v>
      </c>
      <c r="C43" s="8" t="s">
        <v>128</v>
      </c>
      <c r="D43" s="8" t="s">
        <v>5</v>
      </c>
      <c r="E43" s="8" t="s">
        <v>4</v>
      </c>
    </row>
    <row r="44" spans="1:7" ht="15" customHeight="1" x14ac:dyDescent="0.25">
      <c r="A44" s="7" t="s">
        <v>43</v>
      </c>
      <c r="B44" s="9" t="s">
        <v>58</v>
      </c>
      <c r="C44" s="9" t="s">
        <v>128</v>
      </c>
      <c r="D44" s="9" t="s">
        <v>4</v>
      </c>
      <c r="E44" s="9" t="s">
        <v>73</v>
      </c>
    </row>
    <row r="45" spans="1:7" ht="15" customHeight="1" x14ac:dyDescent="0.25">
      <c r="A45" s="7" t="s">
        <v>44</v>
      </c>
      <c r="B45" s="8" t="s">
        <v>44</v>
      </c>
      <c r="C45" s="8" t="s">
        <v>129</v>
      </c>
      <c r="D45" s="8" t="s">
        <v>68</v>
      </c>
      <c r="E45" s="8" t="s">
        <v>88</v>
      </c>
    </row>
    <row r="46" spans="1:7" ht="15" customHeight="1" x14ac:dyDescent="0.25">
      <c r="A46" s="7" t="s">
        <v>45</v>
      </c>
      <c r="B46" s="9" t="s">
        <v>45</v>
      </c>
      <c r="C46" s="9" t="s">
        <v>130</v>
      </c>
      <c r="D46" s="9" t="s">
        <v>6</v>
      </c>
      <c r="E46" s="9" t="s">
        <v>5</v>
      </c>
    </row>
  </sheetData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2"/>
  <sheetViews>
    <sheetView zoomScale="85" zoomScaleNormal="85" workbookViewId="0">
      <selection activeCell="F24" sqref="F24"/>
    </sheetView>
  </sheetViews>
  <sheetFormatPr defaultRowHeight="15" x14ac:dyDescent="0.25"/>
  <cols>
    <col min="1" max="1" width="9.85546875" customWidth="1"/>
    <col min="2" max="9" width="16.28515625" customWidth="1"/>
  </cols>
  <sheetData>
    <row r="1" spans="1:9" x14ac:dyDescent="0.25">
      <c r="A1" s="11" t="s">
        <v>136</v>
      </c>
      <c r="G1" s="15"/>
    </row>
    <row r="2" spans="1:9" ht="26.25" customHeight="1" x14ac:dyDescent="0.25">
      <c r="A2" s="13" t="s">
        <v>7</v>
      </c>
      <c r="B2" s="10" t="s">
        <v>145</v>
      </c>
      <c r="C2" s="10" t="s">
        <v>146</v>
      </c>
      <c r="D2" s="10" t="s">
        <v>147</v>
      </c>
      <c r="E2" s="10" t="s">
        <v>148</v>
      </c>
      <c r="F2" s="10" t="s">
        <v>149</v>
      </c>
      <c r="G2" s="10" t="s">
        <v>150</v>
      </c>
      <c r="H2" s="10" t="s">
        <v>151</v>
      </c>
      <c r="I2" s="10" t="s">
        <v>139</v>
      </c>
    </row>
    <row r="3" spans="1:9" x14ac:dyDescent="0.25">
      <c r="A3" s="7">
        <v>2016</v>
      </c>
      <c r="B3" s="8">
        <v>1770.3134153179201</v>
      </c>
      <c r="C3" s="8">
        <v>0</v>
      </c>
      <c r="D3" s="8">
        <v>0</v>
      </c>
      <c r="E3" s="8">
        <v>0</v>
      </c>
      <c r="F3" s="8">
        <v>0</v>
      </c>
      <c r="G3" s="8">
        <v>20.234480699999999</v>
      </c>
      <c r="H3" s="8">
        <v>1789.9778958899999</v>
      </c>
      <c r="I3" s="8">
        <v>1776.7813267915162</v>
      </c>
    </row>
    <row r="4" spans="1:9" x14ac:dyDescent="0.25">
      <c r="A4" s="7">
        <v>2017</v>
      </c>
      <c r="B4" s="9">
        <v>1972.37281783296</v>
      </c>
      <c r="C4" s="9">
        <v>0</v>
      </c>
      <c r="D4" s="9">
        <v>0</v>
      </c>
      <c r="E4" s="9">
        <v>0</v>
      </c>
      <c r="F4" s="9">
        <v>0</v>
      </c>
      <c r="G4" s="9">
        <v>14.3609949</v>
      </c>
      <c r="H4" s="9">
        <v>1986.73381277</v>
      </c>
      <c r="I4" s="9">
        <v>1874.3705278142156</v>
      </c>
    </row>
    <row r="5" spans="1:9" x14ac:dyDescent="0.25">
      <c r="A5" s="7">
        <v>2018</v>
      </c>
      <c r="B5" s="8">
        <v>1981.72766414016</v>
      </c>
      <c r="C5" s="8">
        <v>0</v>
      </c>
      <c r="D5" s="8">
        <v>0</v>
      </c>
      <c r="E5" s="8">
        <v>0</v>
      </c>
      <c r="F5" s="8">
        <v>0</v>
      </c>
      <c r="G5" s="8">
        <v>6.8554912999999997</v>
      </c>
      <c r="H5" s="8">
        <v>1988.58362259</v>
      </c>
      <c r="I5" s="8">
        <v>1727.9972138506887</v>
      </c>
    </row>
    <row r="6" spans="1:9" x14ac:dyDescent="0.25">
      <c r="A6" s="7">
        <v>2019</v>
      </c>
      <c r="B6" s="9">
        <v>1429.0908891035999</v>
      </c>
      <c r="C6" s="9">
        <v>542.29635375744101</v>
      </c>
      <c r="D6" s="9">
        <v>0</v>
      </c>
      <c r="E6" s="9">
        <v>0</v>
      </c>
      <c r="F6" s="9">
        <v>0</v>
      </c>
      <c r="G6" s="9">
        <v>1.5196352</v>
      </c>
      <c r="H6" s="9">
        <v>1972.90687809</v>
      </c>
      <c r="I6" s="9">
        <v>1746.9671408102895</v>
      </c>
    </row>
    <row r="7" spans="1:9" x14ac:dyDescent="0.25">
      <c r="A7" s="7">
        <v>2020</v>
      </c>
      <c r="B7" s="8">
        <v>978.25534428456001</v>
      </c>
      <c r="C7" s="8">
        <v>984.26980503912102</v>
      </c>
      <c r="D7" s="8">
        <v>13.61284885872</v>
      </c>
      <c r="E7" s="8">
        <v>0</v>
      </c>
      <c r="F7" s="8">
        <v>0</v>
      </c>
      <c r="G7" s="8">
        <v>0</v>
      </c>
      <c r="H7" s="8">
        <v>1976.1379982000001</v>
      </c>
      <c r="I7" s="8">
        <v>1707.6427378646022</v>
      </c>
    </row>
    <row r="8" spans="1:9" x14ac:dyDescent="0.25">
      <c r="A8" s="7">
        <v>2021</v>
      </c>
      <c r="B8" s="9">
        <v>465.99582416904002</v>
      </c>
      <c r="C8" s="9">
        <v>1486.2674173348801</v>
      </c>
      <c r="D8" s="9">
        <v>16.539937336320001</v>
      </c>
      <c r="E8" s="9">
        <v>0</v>
      </c>
      <c r="F8" s="9">
        <v>0</v>
      </c>
      <c r="G8" s="9">
        <v>0</v>
      </c>
      <c r="H8" s="9">
        <v>1968.80317889</v>
      </c>
      <c r="I8" s="9">
        <v>1621.9769142656462</v>
      </c>
    </row>
    <row r="9" spans="1:9" x14ac:dyDescent="0.25">
      <c r="A9" s="7">
        <v>2022</v>
      </c>
      <c r="B9" s="8">
        <v>451.87639202039998</v>
      </c>
      <c r="C9" s="8">
        <v>1486.32389009352</v>
      </c>
      <c r="D9" s="8">
        <v>29.210228000399901</v>
      </c>
      <c r="E9" s="8">
        <v>0</v>
      </c>
      <c r="F9" s="8">
        <v>1.7212379999999999E-2</v>
      </c>
      <c r="G9" s="8">
        <v>0</v>
      </c>
      <c r="H9" s="8">
        <v>1967.42772253</v>
      </c>
      <c r="I9" s="8">
        <v>1586.1263064166201</v>
      </c>
    </row>
    <row r="10" spans="1:9" x14ac:dyDescent="0.25">
      <c r="A10" s="7">
        <v>2023</v>
      </c>
      <c r="B10" s="9">
        <v>446.33702582879999</v>
      </c>
      <c r="C10" s="9">
        <v>1486.4242992288</v>
      </c>
      <c r="D10" s="9">
        <v>40.538838754079798</v>
      </c>
      <c r="E10" s="9">
        <v>0</v>
      </c>
      <c r="F10" s="9">
        <v>0.11294046000000001</v>
      </c>
      <c r="G10" s="9">
        <v>-0.35710720000000001</v>
      </c>
      <c r="H10" s="9">
        <v>1973.05599708</v>
      </c>
      <c r="I10" s="9">
        <v>1533.1256515314672</v>
      </c>
    </row>
    <row r="11" spans="1:9" x14ac:dyDescent="0.25">
      <c r="A11" s="7">
        <v>2024</v>
      </c>
      <c r="B11" s="8">
        <v>451.41213223583998</v>
      </c>
      <c r="C11" s="8">
        <v>1489.4319470462401</v>
      </c>
      <c r="D11" s="8">
        <v>40.9810932268798</v>
      </c>
      <c r="E11" s="8">
        <v>0</v>
      </c>
      <c r="F11" s="8">
        <v>0.15496557999999999</v>
      </c>
      <c r="G11" s="8">
        <v>1.7901699999999899E-2</v>
      </c>
      <c r="H11" s="8">
        <v>1981.9980396999999</v>
      </c>
      <c r="I11" s="8">
        <v>1517.776877116773</v>
      </c>
    </row>
    <row r="12" spans="1:9" x14ac:dyDescent="0.25">
      <c r="A12" s="7">
        <v>2025</v>
      </c>
      <c r="B12" s="9">
        <v>438.35413656240002</v>
      </c>
      <c r="C12" s="9">
        <v>1502.84800337976</v>
      </c>
      <c r="D12" s="9">
        <v>41.652598682639798</v>
      </c>
      <c r="E12" s="9">
        <v>0</v>
      </c>
      <c r="F12" s="9">
        <v>0.24013077999999999</v>
      </c>
      <c r="G12" s="9">
        <v>6.2003000000005999E-3</v>
      </c>
      <c r="H12" s="9">
        <v>1983.1010696999999</v>
      </c>
      <c r="I12" s="9">
        <v>1474.135694843528</v>
      </c>
    </row>
    <row r="13" spans="1:9" x14ac:dyDescent="0.25">
      <c r="A13" s="7">
        <v>2026</v>
      </c>
      <c r="B13" s="8">
        <v>416.40106158743998</v>
      </c>
      <c r="C13" s="8">
        <v>1524.7522425612001</v>
      </c>
      <c r="D13" s="8">
        <v>36.382696512959797</v>
      </c>
      <c r="E13" s="8">
        <v>4.7141384469599998</v>
      </c>
      <c r="F13" s="8">
        <v>0.32191188999999998</v>
      </c>
      <c r="G13" s="8">
        <v>5.5893000000000199E-2</v>
      </c>
      <c r="H13" s="8">
        <v>1982.6279440000001</v>
      </c>
      <c r="I13" s="8">
        <v>1466.0126822720861</v>
      </c>
    </row>
    <row r="14" spans="1:9" x14ac:dyDescent="0.25">
      <c r="A14" s="7">
        <v>2027</v>
      </c>
      <c r="B14" s="9">
        <v>388.72512295055998</v>
      </c>
      <c r="C14" s="9">
        <v>1500.8573295768001</v>
      </c>
      <c r="D14" s="9">
        <v>61.270939630799703</v>
      </c>
      <c r="E14" s="9">
        <v>35.826984767520003</v>
      </c>
      <c r="F14" s="9">
        <v>0.43403830999999998</v>
      </c>
      <c r="G14" s="9">
        <v>-0.33005879999999999</v>
      </c>
      <c r="H14" s="9">
        <v>1986.78435646</v>
      </c>
      <c r="I14" s="9">
        <v>1443.8171632279741</v>
      </c>
    </row>
    <row r="15" spans="1:9" x14ac:dyDescent="0.25">
      <c r="A15" s="7">
        <v>2028</v>
      </c>
      <c r="B15" s="8">
        <v>374.47015054584</v>
      </c>
      <c r="C15" s="8">
        <v>1494.2005499100001</v>
      </c>
      <c r="D15" s="8">
        <v>80.557917849119605</v>
      </c>
      <c r="E15" s="8">
        <v>47.392221052559997</v>
      </c>
      <c r="F15" s="8">
        <v>0.47391026000000003</v>
      </c>
      <c r="G15" s="8">
        <v>-0.23905950000000001</v>
      </c>
      <c r="H15" s="8">
        <v>1996.9556901200001</v>
      </c>
      <c r="I15" s="8">
        <v>1429.6454686006091</v>
      </c>
    </row>
    <row r="16" spans="1:9" x14ac:dyDescent="0.25">
      <c r="A16" s="7">
        <v>2029</v>
      </c>
      <c r="B16" s="9">
        <v>104.27048280696</v>
      </c>
      <c r="C16" s="9">
        <v>1509.86838539016</v>
      </c>
      <c r="D16" s="9">
        <v>339.94395062784002</v>
      </c>
      <c r="E16" s="9">
        <v>48.097144879440002</v>
      </c>
      <c r="F16" s="9">
        <v>1.0869903000000001</v>
      </c>
      <c r="G16" s="9">
        <v>0.115496</v>
      </c>
      <c r="H16" s="9">
        <v>2003.3824500999999</v>
      </c>
      <c r="I16" s="9">
        <v>1425.7884744046132</v>
      </c>
    </row>
    <row r="17" spans="1:9" x14ac:dyDescent="0.25">
      <c r="A17" s="7">
        <v>2030</v>
      </c>
      <c r="B17" s="8">
        <v>22.351190171759999</v>
      </c>
      <c r="C17" s="8">
        <v>1595.60097416952</v>
      </c>
      <c r="D17" s="8">
        <v>344.00217094703999</v>
      </c>
      <c r="E17" s="8">
        <v>51.483211011119998</v>
      </c>
      <c r="F17" s="8">
        <v>1.6820688100000001</v>
      </c>
      <c r="G17" s="8">
        <v>0.4436967</v>
      </c>
      <c r="H17" s="8">
        <v>2015.56331183</v>
      </c>
      <c r="I17" s="8">
        <v>1403.5475227768093</v>
      </c>
    </row>
    <row r="18" spans="1:9" x14ac:dyDescent="0.25">
      <c r="A18" s="7">
        <v>2031</v>
      </c>
      <c r="B18" s="9">
        <v>49.942238459280098</v>
      </c>
      <c r="C18" s="9">
        <v>1561.1217875916</v>
      </c>
      <c r="D18" s="9">
        <v>267.64798386671998</v>
      </c>
      <c r="E18" s="9">
        <v>144.75679583615999</v>
      </c>
      <c r="F18" s="9">
        <v>2.40733569</v>
      </c>
      <c r="G18" s="9">
        <v>0.2170377</v>
      </c>
      <c r="H18" s="9">
        <v>2026.09317908</v>
      </c>
      <c r="I18" s="9">
        <v>1420.3487145420625</v>
      </c>
    </row>
    <row r="19" spans="1:9" x14ac:dyDescent="0.25">
      <c r="A19" s="7">
        <v>2032</v>
      </c>
      <c r="B19" s="8">
        <v>50.933847892080102</v>
      </c>
      <c r="C19" s="8">
        <v>1496.69449151496</v>
      </c>
      <c r="D19" s="8">
        <v>189.80660656632</v>
      </c>
      <c r="E19" s="8">
        <v>304.69542610872003</v>
      </c>
      <c r="F19" s="8">
        <v>3.2190877499999999</v>
      </c>
      <c r="G19" s="8">
        <v>-0.02</v>
      </c>
      <c r="H19" s="8">
        <v>2045.32945978</v>
      </c>
      <c r="I19" s="8">
        <v>1438.3135771784071</v>
      </c>
    </row>
    <row r="20" spans="1:9" x14ac:dyDescent="0.25">
      <c r="A20" s="7">
        <v>2033</v>
      </c>
      <c r="B20" s="9">
        <v>51.367096494720101</v>
      </c>
      <c r="C20" s="9">
        <v>1494.0145254556801</v>
      </c>
      <c r="D20" s="9">
        <v>188.57490826439999</v>
      </c>
      <c r="E20" s="9">
        <v>317.96878291007999</v>
      </c>
      <c r="F20" s="9">
        <v>4.5057082599999996</v>
      </c>
      <c r="G20" s="9">
        <v>-0.54033029999999904</v>
      </c>
      <c r="H20" s="9">
        <v>2055.9631238400002</v>
      </c>
      <c r="I20" s="9">
        <v>1434.4672806740032</v>
      </c>
    </row>
    <row r="21" spans="1:9" x14ac:dyDescent="0.25">
      <c r="A21" s="7">
        <v>2034</v>
      </c>
      <c r="B21" s="8">
        <v>47.476778399040199</v>
      </c>
      <c r="C21" s="8">
        <v>1494.3452848744801</v>
      </c>
      <c r="D21" s="8">
        <v>189.67320911328</v>
      </c>
      <c r="E21" s="8">
        <v>334.72456212959997</v>
      </c>
      <c r="F21" s="8">
        <v>12.427935400000001</v>
      </c>
      <c r="G21" s="8">
        <v>-0.16888590000000001</v>
      </c>
      <c r="H21" s="8">
        <v>2078.4425036500002</v>
      </c>
      <c r="I21" s="8">
        <v>1434.4529363477641</v>
      </c>
    </row>
    <row r="22" spans="1:9" x14ac:dyDescent="0.25">
      <c r="A22" s="7">
        <v>2035</v>
      </c>
      <c r="B22" s="9">
        <v>24.812583241680201</v>
      </c>
      <c r="C22" s="9">
        <v>1493.40385209384</v>
      </c>
      <c r="D22" s="9">
        <v>201.19848964223999</v>
      </c>
      <c r="E22" s="9">
        <v>358.61983215959998</v>
      </c>
      <c r="F22" s="9">
        <v>23.077655230000001</v>
      </c>
      <c r="G22" s="9">
        <v>-0.34078360000000102</v>
      </c>
      <c r="H22" s="9">
        <v>2101.3055761000001</v>
      </c>
      <c r="I22" s="9">
        <v>1434.0321548748889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49"/>
  <sheetViews>
    <sheetView zoomScaleNormal="100" workbookViewId="0"/>
  </sheetViews>
  <sheetFormatPr defaultRowHeight="15" x14ac:dyDescent="0.25"/>
  <cols>
    <col min="1" max="1" width="9.7109375" customWidth="1"/>
    <col min="2" max="2" width="10.140625" customWidth="1"/>
    <col min="3" max="3" width="10.7109375" customWidth="1"/>
  </cols>
  <sheetData>
    <row r="1" spans="1:3" x14ac:dyDescent="0.25">
      <c r="A1" s="11" t="s">
        <v>136</v>
      </c>
    </row>
    <row r="2" spans="1:3" x14ac:dyDescent="0.25">
      <c r="A2" s="13" t="s">
        <v>7</v>
      </c>
      <c r="B2" s="12" t="s">
        <v>1</v>
      </c>
      <c r="C2" s="12" t="s">
        <v>89</v>
      </c>
    </row>
    <row r="3" spans="1:3" x14ac:dyDescent="0.25">
      <c r="A3" s="7">
        <v>2016</v>
      </c>
      <c r="B3" s="8">
        <v>0</v>
      </c>
      <c r="C3" s="8">
        <v>0</v>
      </c>
    </row>
    <row r="4" spans="1:3" x14ac:dyDescent="0.25">
      <c r="A4" s="7">
        <v>2017</v>
      </c>
      <c r="B4" s="9">
        <v>0</v>
      </c>
      <c r="C4" s="9">
        <v>0</v>
      </c>
    </row>
    <row r="5" spans="1:3" x14ac:dyDescent="0.25">
      <c r="A5" s="7">
        <v>2018</v>
      </c>
      <c r="B5" s="8">
        <v>0</v>
      </c>
      <c r="C5" s="8">
        <v>0</v>
      </c>
    </row>
    <row r="6" spans="1:3" x14ac:dyDescent="0.25">
      <c r="A6" s="7">
        <v>2019</v>
      </c>
      <c r="B6" s="9">
        <v>0</v>
      </c>
      <c r="C6" s="9">
        <v>0</v>
      </c>
    </row>
    <row r="7" spans="1:3" x14ac:dyDescent="0.25">
      <c r="A7" s="7">
        <v>2020</v>
      </c>
      <c r="B7" s="8">
        <v>0</v>
      </c>
      <c r="C7" s="8">
        <v>0</v>
      </c>
    </row>
    <row r="8" spans="1:3" x14ac:dyDescent="0.25">
      <c r="A8" s="7">
        <v>2021</v>
      </c>
      <c r="B8" s="9">
        <v>0</v>
      </c>
      <c r="C8" s="9">
        <v>0</v>
      </c>
    </row>
    <row r="9" spans="1:3" x14ac:dyDescent="0.25">
      <c r="A9" s="7">
        <v>2022</v>
      </c>
      <c r="B9" s="8">
        <v>0</v>
      </c>
      <c r="C9" s="8">
        <v>1.7212379999999999E-2</v>
      </c>
    </row>
    <row r="10" spans="1:3" x14ac:dyDescent="0.25">
      <c r="A10" s="7">
        <v>2023</v>
      </c>
      <c r="B10" s="9">
        <v>0</v>
      </c>
      <c r="C10" s="9">
        <v>0.11294046000000001</v>
      </c>
    </row>
    <row r="11" spans="1:3" x14ac:dyDescent="0.25">
      <c r="A11" s="7">
        <v>2024</v>
      </c>
      <c r="B11" s="8">
        <v>0</v>
      </c>
      <c r="C11" s="8">
        <v>0.15496557999999999</v>
      </c>
    </row>
    <row r="12" spans="1:3" x14ac:dyDescent="0.25">
      <c r="A12" s="7">
        <v>2025</v>
      </c>
      <c r="B12" s="9">
        <v>0</v>
      </c>
      <c r="C12" s="9">
        <v>0.24013077999999999</v>
      </c>
    </row>
    <row r="13" spans="1:3" x14ac:dyDescent="0.25">
      <c r="A13" s="7">
        <v>2026</v>
      </c>
      <c r="B13" s="8">
        <v>0</v>
      </c>
      <c r="C13" s="8">
        <v>0.32191188999999998</v>
      </c>
    </row>
    <row r="14" spans="1:3" x14ac:dyDescent="0.25">
      <c r="A14" s="7">
        <v>2027</v>
      </c>
      <c r="B14" s="9">
        <v>0</v>
      </c>
      <c r="C14" s="9">
        <v>0.43403830999999998</v>
      </c>
    </row>
    <row r="15" spans="1:3" x14ac:dyDescent="0.25">
      <c r="A15" s="7">
        <v>2028</v>
      </c>
      <c r="B15" s="8">
        <v>1.24E-3</v>
      </c>
      <c r="C15" s="8">
        <v>0.47267026000000001</v>
      </c>
    </row>
    <row r="16" spans="1:3" x14ac:dyDescent="0.25">
      <c r="A16" s="7">
        <v>2029</v>
      </c>
      <c r="B16" s="9">
        <v>5.8900000000000003E-3</v>
      </c>
      <c r="C16" s="9">
        <v>1.0811002999999999</v>
      </c>
    </row>
    <row r="17" spans="1:3" x14ac:dyDescent="0.25">
      <c r="A17" s="7">
        <v>2030</v>
      </c>
      <c r="B17" s="8">
        <v>8.3589990000000003E-2</v>
      </c>
      <c r="C17" s="8">
        <v>1.59847882</v>
      </c>
    </row>
    <row r="18" spans="1:3" x14ac:dyDescent="0.25">
      <c r="A18" s="7">
        <v>2031</v>
      </c>
      <c r="B18" s="9">
        <v>0.26231998000000001</v>
      </c>
      <c r="C18" s="9">
        <v>2.14501571</v>
      </c>
    </row>
    <row r="19" spans="1:3" x14ac:dyDescent="0.25">
      <c r="A19" s="7">
        <v>2032</v>
      </c>
      <c r="B19" s="8">
        <v>0.38597998</v>
      </c>
      <c r="C19" s="8">
        <v>2.8331077699999998</v>
      </c>
    </row>
    <row r="20" spans="1:3" x14ac:dyDescent="0.25">
      <c r="A20" s="7">
        <v>2033</v>
      </c>
      <c r="B20" s="9">
        <v>0.65848998000000003</v>
      </c>
      <c r="C20" s="9">
        <v>3.8472182799999999</v>
      </c>
    </row>
    <row r="21" spans="1:3" x14ac:dyDescent="0.25">
      <c r="A21" s="7">
        <v>2034</v>
      </c>
      <c r="B21" s="8">
        <v>0.88776997999999996</v>
      </c>
      <c r="C21" s="8">
        <v>11.540165419999999</v>
      </c>
    </row>
    <row r="22" spans="1:3" x14ac:dyDescent="0.25">
      <c r="A22" s="7">
        <v>2035</v>
      </c>
      <c r="B22" s="9">
        <v>1.1243499800000001</v>
      </c>
      <c r="C22" s="9">
        <v>21.95330525</v>
      </c>
    </row>
    <row r="28" spans="1:3" x14ac:dyDescent="0.25">
      <c r="B28" s="14"/>
      <c r="C28" s="14"/>
    </row>
    <row r="29" spans="1:3" x14ac:dyDescent="0.25">
      <c r="B29" s="14"/>
      <c r="C29" s="14"/>
    </row>
    <row r="30" spans="1:3" x14ac:dyDescent="0.25">
      <c r="B30" s="14"/>
      <c r="C30" s="14"/>
    </row>
    <row r="31" spans="1:3" x14ac:dyDescent="0.25">
      <c r="B31" s="14"/>
      <c r="C31" s="14"/>
    </row>
    <row r="32" spans="1:3" x14ac:dyDescent="0.25">
      <c r="B32" s="14"/>
      <c r="C32" s="14"/>
    </row>
    <row r="33" spans="2:3" x14ac:dyDescent="0.25">
      <c r="B33" s="14"/>
      <c r="C33" s="14"/>
    </row>
    <row r="34" spans="2:3" x14ac:dyDescent="0.25">
      <c r="B34" s="14"/>
      <c r="C34" s="14"/>
    </row>
    <row r="35" spans="2:3" x14ac:dyDescent="0.25">
      <c r="B35" s="14"/>
      <c r="C35" s="14"/>
    </row>
    <row r="36" spans="2:3" x14ac:dyDescent="0.25">
      <c r="B36" s="14"/>
      <c r="C36" s="14"/>
    </row>
    <row r="37" spans="2:3" x14ac:dyDescent="0.25">
      <c r="B37" s="14"/>
      <c r="C37" s="14"/>
    </row>
    <row r="38" spans="2:3" x14ac:dyDescent="0.25">
      <c r="B38" s="14"/>
      <c r="C38" s="14"/>
    </row>
    <row r="39" spans="2:3" x14ac:dyDescent="0.25">
      <c r="B39" s="14"/>
      <c r="C39" s="14"/>
    </row>
    <row r="40" spans="2:3" x14ac:dyDescent="0.25">
      <c r="B40" s="14"/>
      <c r="C40" s="14"/>
    </row>
    <row r="41" spans="2:3" x14ac:dyDescent="0.25">
      <c r="B41" s="14"/>
      <c r="C41" s="14"/>
    </row>
    <row r="42" spans="2:3" x14ac:dyDescent="0.25">
      <c r="B42" s="14"/>
      <c r="C42" s="14"/>
    </row>
    <row r="43" spans="2:3" x14ac:dyDescent="0.25">
      <c r="B43" s="14"/>
      <c r="C43" s="14"/>
    </row>
    <row r="44" spans="2:3" x14ac:dyDescent="0.25">
      <c r="B44" s="14"/>
      <c r="C44" s="14"/>
    </row>
    <row r="45" spans="2:3" x14ac:dyDescent="0.25">
      <c r="B45" s="14"/>
      <c r="C45" s="14"/>
    </row>
    <row r="46" spans="2:3" x14ac:dyDescent="0.25">
      <c r="B46" s="14"/>
      <c r="C46" s="14"/>
    </row>
    <row r="47" spans="2:3" x14ac:dyDescent="0.25">
      <c r="B47" s="14"/>
      <c r="C47" s="14"/>
    </row>
    <row r="48" spans="2:3" x14ac:dyDescent="0.25">
      <c r="B48" s="14"/>
      <c r="C48" s="14"/>
    </row>
    <row r="49" spans="2:3" x14ac:dyDescent="0.25">
      <c r="B49" s="14"/>
      <c r="C49" s="14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4"/>
  <sheetViews>
    <sheetView zoomScaleNormal="100" workbookViewId="0">
      <selection activeCell="A9" sqref="A9"/>
    </sheetView>
  </sheetViews>
  <sheetFormatPr defaultRowHeight="15" x14ac:dyDescent="0.25"/>
  <cols>
    <col min="1" max="1" width="50" customWidth="1"/>
  </cols>
  <sheetData>
    <row r="1" spans="1:21" x14ac:dyDescent="0.25">
      <c r="A1" s="11" t="s">
        <v>136</v>
      </c>
    </row>
    <row r="2" spans="1:21" ht="25.5" customHeight="1" x14ac:dyDescent="0.25">
      <c r="A2" s="16" t="s">
        <v>152</v>
      </c>
      <c r="B2" s="17" t="s">
        <v>153</v>
      </c>
      <c r="C2" s="17" t="s">
        <v>154</v>
      </c>
      <c r="D2" s="17" t="s">
        <v>155</v>
      </c>
      <c r="E2" s="17" t="s">
        <v>156</v>
      </c>
      <c r="F2" s="17" t="s">
        <v>157</v>
      </c>
      <c r="G2" s="17" t="s">
        <v>158</v>
      </c>
      <c r="H2" s="17" t="s">
        <v>159</v>
      </c>
      <c r="I2" s="17" t="s">
        <v>160</v>
      </c>
      <c r="J2" s="17" t="s">
        <v>161</v>
      </c>
      <c r="K2" s="17" t="s">
        <v>162</v>
      </c>
      <c r="L2" s="17" t="s">
        <v>163</v>
      </c>
      <c r="M2" s="17" t="s">
        <v>164</v>
      </c>
      <c r="N2" s="17" t="s">
        <v>165</v>
      </c>
      <c r="O2" s="17" t="s">
        <v>166</v>
      </c>
      <c r="P2" s="17" t="s">
        <v>167</v>
      </c>
      <c r="Q2" s="17" t="s">
        <v>168</v>
      </c>
      <c r="R2" s="17" t="s">
        <v>169</v>
      </c>
      <c r="S2" s="17" t="s">
        <v>170</v>
      </c>
      <c r="T2" s="17" t="s">
        <v>171</v>
      </c>
      <c r="U2" s="17" t="s">
        <v>172</v>
      </c>
    </row>
    <row r="3" spans="1:21" x14ac:dyDescent="0.25">
      <c r="A3" s="7" t="s">
        <v>65</v>
      </c>
      <c r="B3" s="8">
        <v>24.522000029279798</v>
      </c>
      <c r="C3" s="8">
        <v>24.455000029199802</v>
      </c>
      <c r="D3" s="8">
        <v>24.455000029199802</v>
      </c>
      <c r="E3" s="8">
        <v>24.455000029199802</v>
      </c>
      <c r="F3" s="8">
        <v>24.522000029279798</v>
      </c>
      <c r="G3" s="8">
        <v>24.455000029199802</v>
      </c>
      <c r="H3" s="8">
        <v>24.455000029199901</v>
      </c>
      <c r="I3" s="8">
        <v>24.455000029199802</v>
      </c>
      <c r="J3" s="8">
        <v>24.522000029279798</v>
      </c>
      <c r="K3" s="8">
        <v>24.455000029199802</v>
      </c>
      <c r="L3" s="8">
        <v>24.455000029199802</v>
      </c>
      <c r="M3" s="8">
        <v>24.455000029199802</v>
      </c>
      <c r="N3" s="8">
        <v>24.522000029279798</v>
      </c>
      <c r="O3" s="8">
        <v>24.455000029199802</v>
      </c>
      <c r="P3" s="8">
        <v>24.455000029199802</v>
      </c>
      <c r="Q3" s="8">
        <v>24.455000029199802</v>
      </c>
      <c r="R3" s="8">
        <v>24.522000029279798</v>
      </c>
      <c r="S3" s="8">
        <v>24.455000029199802</v>
      </c>
      <c r="T3" s="8">
        <v>24.455000029199802</v>
      </c>
      <c r="U3" s="8">
        <v>24.455000029199802</v>
      </c>
    </row>
    <row r="4" spans="1:21" x14ac:dyDescent="0.25">
      <c r="A4" s="7" t="s">
        <v>225</v>
      </c>
      <c r="B4" s="9">
        <v>4.99999999992</v>
      </c>
      <c r="C4" s="9">
        <v>5.00000000016</v>
      </c>
      <c r="D4" s="9">
        <v>4.99999999992</v>
      </c>
      <c r="E4" s="9">
        <v>5.00000000016</v>
      </c>
      <c r="F4" s="9">
        <v>4.99999999992</v>
      </c>
      <c r="G4" s="9">
        <v>4.99999999992</v>
      </c>
      <c r="H4" s="9">
        <v>4.99999999992</v>
      </c>
      <c r="I4" s="9">
        <v>4.99999999992</v>
      </c>
      <c r="J4" s="9">
        <v>0</v>
      </c>
      <c r="K4" s="9">
        <v>0</v>
      </c>
      <c r="L4" s="9">
        <v>0</v>
      </c>
      <c r="M4" s="9">
        <v>0</v>
      </c>
      <c r="N4" s="9">
        <v>0</v>
      </c>
      <c r="O4" s="9">
        <v>0</v>
      </c>
      <c r="P4" s="9">
        <v>0</v>
      </c>
      <c r="Q4" s="9">
        <v>0</v>
      </c>
      <c r="R4" s="9">
        <v>0</v>
      </c>
      <c r="S4" s="9">
        <v>0</v>
      </c>
      <c r="T4" s="9">
        <v>0</v>
      </c>
      <c r="U4" s="9">
        <v>0</v>
      </c>
    </row>
    <row r="5" spans="1:21" x14ac:dyDescent="0.25">
      <c r="A5" s="7" t="s">
        <v>226</v>
      </c>
      <c r="B5" s="8">
        <v>23.119999999920001</v>
      </c>
      <c r="C5" s="8">
        <v>23.119999999920001</v>
      </c>
      <c r="D5" s="8">
        <v>23.120000000400001</v>
      </c>
      <c r="E5" s="8">
        <v>23.119999999920001</v>
      </c>
      <c r="F5" s="8">
        <v>23.119999999920001</v>
      </c>
      <c r="G5" s="8">
        <v>23.120000000400001</v>
      </c>
      <c r="H5" s="8">
        <v>23.120000000640001</v>
      </c>
      <c r="I5" s="8">
        <v>23.119999998960001</v>
      </c>
      <c r="J5" s="8">
        <v>5.2999999991999998</v>
      </c>
      <c r="K5" s="8">
        <v>0</v>
      </c>
      <c r="L5" s="8">
        <v>0</v>
      </c>
      <c r="M5" s="8">
        <v>0</v>
      </c>
      <c r="N5" s="8">
        <v>0</v>
      </c>
      <c r="O5" s="8">
        <v>0</v>
      </c>
      <c r="P5" s="8">
        <v>0</v>
      </c>
      <c r="Q5" s="8">
        <v>0</v>
      </c>
      <c r="R5" s="8">
        <v>0</v>
      </c>
      <c r="S5" s="8">
        <v>0</v>
      </c>
      <c r="T5" s="8">
        <v>0</v>
      </c>
      <c r="U5" s="8">
        <v>0</v>
      </c>
    </row>
    <row r="6" spans="1:21" x14ac:dyDescent="0.25">
      <c r="A6" s="7" t="s">
        <v>227</v>
      </c>
      <c r="B6" s="9">
        <v>104.99999999808</v>
      </c>
      <c r="C6" s="9">
        <v>105</v>
      </c>
      <c r="D6" s="9">
        <v>105.00000000048</v>
      </c>
      <c r="E6" s="9">
        <v>105.00000000144</v>
      </c>
      <c r="F6" s="9">
        <v>101.97706814279999</v>
      </c>
      <c r="G6" s="9">
        <v>98.518369374720095</v>
      </c>
      <c r="H6" s="9">
        <v>96.854861764560098</v>
      </c>
      <c r="I6" s="9">
        <v>97.871340846239903</v>
      </c>
      <c r="J6" s="9">
        <v>99.942260426400097</v>
      </c>
      <c r="K6" s="9">
        <v>100.7489907912</v>
      </c>
      <c r="L6" s="9">
        <v>100.48224758232</v>
      </c>
      <c r="M6" s="9">
        <v>100.56660442152</v>
      </c>
      <c r="N6" s="9">
        <v>100.76686757976</v>
      </c>
      <c r="O6" s="9">
        <v>103.12602504792</v>
      </c>
      <c r="P6" s="9">
        <v>105</v>
      </c>
      <c r="Q6" s="9">
        <v>104.9999999976</v>
      </c>
      <c r="R6" s="9">
        <v>105.00000000263999</v>
      </c>
      <c r="S6" s="9">
        <v>104.99999999976001</v>
      </c>
      <c r="T6" s="9">
        <v>104.99999999904</v>
      </c>
      <c r="U6" s="9">
        <v>104.99999999904</v>
      </c>
    </row>
    <row r="7" spans="1:21" x14ac:dyDescent="0.25">
      <c r="A7" s="7" t="s">
        <v>228</v>
      </c>
      <c r="B7" s="8">
        <v>235.04083560000001</v>
      </c>
      <c r="C7" s="8">
        <v>233.89164983184</v>
      </c>
      <c r="D7" s="8">
        <v>219.99999999959999</v>
      </c>
      <c r="E7" s="8">
        <v>220.00000000175999</v>
      </c>
      <c r="F7" s="8">
        <v>220.00000000151999</v>
      </c>
      <c r="G7" s="8">
        <v>219.99999999984001</v>
      </c>
      <c r="H7" s="8">
        <v>245.92694658216001</v>
      </c>
      <c r="I7" s="8">
        <v>249.55187370167999</v>
      </c>
      <c r="J7" s="8">
        <v>269.99999999879998</v>
      </c>
      <c r="K7" s="8">
        <v>269.99999999736002</v>
      </c>
      <c r="L7" s="8">
        <v>269.99999999687998</v>
      </c>
      <c r="M7" s="8">
        <v>269.99999999544002</v>
      </c>
      <c r="N7" s="8">
        <v>261.09048829272001</v>
      </c>
      <c r="O7" s="8">
        <v>263.42623475904003</v>
      </c>
      <c r="P7" s="8">
        <v>265.13403092999999</v>
      </c>
      <c r="Q7" s="8">
        <v>240.51509186231999</v>
      </c>
      <c r="R7" s="8">
        <v>243.78599972544001</v>
      </c>
      <c r="S7" s="8">
        <v>246.48579659111999</v>
      </c>
      <c r="T7" s="8">
        <v>254.77402761720001</v>
      </c>
      <c r="U7" s="8">
        <v>269.99999999544002</v>
      </c>
    </row>
    <row r="8" spans="1:21" x14ac:dyDescent="0.25">
      <c r="A8" s="7" t="s">
        <v>229</v>
      </c>
      <c r="B8" s="9">
        <v>0</v>
      </c>
      <c r="C8" s="9">
        <v>0</v>
      </c>
      <c r="D8" s="9">
        <v>0</v>
      </c>
      <c r="E8" s="9">
        <v>0</v>
      </c>
      <c r="F8" s="9">
        <v>0</v>
      </c>
      <c r="G8" s="9">
        <v>0</v>
      </c>
      <c r="H8" s="9">
        <v>0</v>
      </c>
      <c r="I8" s="9">
        <v>0</v>
      </c>
      <c r="J8" s="9">
        <v>0</v>
      </c>
      <c r="K8" s="9">
        <v>0</v>
      </c>
      <c r="L8" s="9">
        <v>0</v>
      </c>
      <c r="M8" s="9">
        <v>0</v>
      </c>
      <c r="N8" s="9">
        <v>0</v>
      </c>
      <c r="O8" s="9">
        <v>0</v>
      </c>
      <c r="P8" s="9">
        <v>0</v>
      </c>
      <c r="Q8" s="9">
        <v>0</v>
      </c>
      <c r="R8" s="9">
        <v>0</v>
      </c>
      <c r="S8" s="9">
        <v>0</v>
      </c>
      <c r="T8" s="9">
        <v>0</v>
      </c>
      <c r="U8" s="9">
        <v>0</v>
      </c>
    </row>
    <row r="9" spans="1:21" x14ac:dyDescent="0.25">
      <c r="A9" s="7" t="s">
        <v>230</v>
      </c>
      <c r="B9" s="8">
        <v>0</v>
      </c>
      <c r="C9" s="8">
        <v>0</v>
      </c>
      <c r="D9" s="8">
        <v>0</v>
      </c>
      <c r="E9" s="8">
        <v>0</v>
      </c>
      <c r="F9" s="8">
        <v>0</v>
      </c>
      <c r="G9" s="8">
        <v>0</v>
      </c>
      <c r="H9" s="8">
        <v>0</v>
      </c>
      <c r="I9" s="8">
        <v>0</v>
      </c>
      <c r="J9" s="8">
        <v>0</v>
      </c>
      <c r="K9" s="8">
        <v>0</v>
      </c>
      <c r="L9" s="8">
        <v>0</v>
      </c>
      <c r="M9" s="8">
        <v>0</v>
      </c>
      <c r="N9" s="8">
        <v>0</v>
      </c>
      <c r="O9" s="8">
        <v>0</v>
      </c>
      <c r="P9" s="8">
        <v>0</v>
      </c>
      <c r="Q9" s="8">
        <v>0</v>
      </c>
      <c r="R9" s="8">
        <v>0</v>
      </c>
      <c r="S9" s="8">
        <v>0</v>
      </c>
      <c r="T9" s="8">
        <v>0</v>
      </c>
      <c r="U9" s="8">
        <v>0</v>
      </c>
    </row>
    <row r="10" spans="1:21" x14ac:dyDescent="0.25">
      <c r="A10" s="7" t="s">
        <v>231</v>
      </c>
      <c r="B10" s="9">
        <v>0</v>
      </c>
      <c r="C10" s="9">
        <v>0</v>
      </c>
      <c r="D10" s="9">
        <v>0</v>
      </c>
      <c r="E10" s="9">
        <v>0</v>
      </c>
      <c r="F10" s="9">
        <v>0</v>
      </c>
      <c r="G10" s="9">
        <v>0</v>
      </c>
      <c r="H10" s="9">
        <v>0</v>
      </c>
      <c r="I10" s="9">
        <v>0</v>
      </c>
      <c r="J10" s="9">
        <v>0</v>
      </c>
      <c r="K10" s="9">
        <v>0</v>
      </c>
      <c r="L10" s="9">
        <v>0</v>
      </c>
      <c r="M10" s="9">
        <v>0</v>
      </c>
      <c r="N10" s="9">
        <v>0</v>
      </c>
      <c r="O10" s="9">
        <v>0</v>
      </c>
      <c r="P10" s="9">
        <v>0</v>
      </c>
      <c r="Q10" s="9">
        <v>0</v>
      </c>
      <c r="R10" s="9">
        <v>0</v>
      </c>
      <c r="S10" s="9">
        <v>0</v>
      </c>
      <c r="T10" s="9">
        <v>0</v>
      </c>
      <c r="U10" s="9">
        <v>0</v>
      </c>
    </row>
    <row r="11" spans="1:21" x14ac:dyDescent="0.25">
      <c r="A11" s="7" t="s">
        <v>232</v>
      </c>
      <c r="B11" s="8">
        <v>0</v>
      </c>
      <c r="C11" s="8">
        <v>0</v>
      </c>
      <c r="D11" s="8">
        <v>14.90126463312</v>
      </c>
      <c r="E11" s="8">
        <v>10.95000000288</v>
      </c>
      <c r="F11" s="8">
        <v>10.95000000264</v>
      </c>
      <c r="G11" s="8">
        <v>10.950000001919999</v>
      </c>
      <c r="H11" s="8">
        <v>6.7471500033599998</v>
      </c>
      <c r="I11" s="8">
        <v>4.1654905324799998</v>
      </c>
      <c r="J11" s="8">
        <v>5.3193674661600001</v>
      </c>
      <c r="K11" s="8">
        <v>8.8478427035999996</v>
      </c>
      <c r="L11" s="8">
        <v>9.1688846683200005</v>
      </c>
      <c r="M11" s="8">
        <v>0</v>
      </c>
      <c r="N11" s="8">
        <v>0</v>
      </c>
      <c r="O11" s="8">
        <v>0</v>
      </c>
      <c r="P11" s="8">
        <v>0</v>
      </c>
      <c r="Q11" s="8">
        <v>0</v>
      </c>
      <c r="R11" s="8">
        <v>0</v>
      </c>
      <c r="S11" s="8">
        <v>0</v>
      </c>
      <c r="T11" s="8">
        <v>0</v>
      </c>
      <c r="U11" s="8">
        <v>0</v>
      </c>
    </row>
    <row r="12" spans="1:21" x14ac:dyDescent="0.25">
      <c r="A12" s="7" t="s">
        <v>233</v>
      </c>
      <c r="B12" s="9">
        <v>0</v>
      </c>
      <c r="C12" s="9">
        <v>0</v>
      </c>
      <c r="D12" s="9">
        <v>0</v>
      </c>
      <c r="E12" s="9">
        <v>18.2499999708002</v>
      </c>
      <c r="F12" s="9">
        <v>31.586733215519899</v>
      </c>
      <c r="G12" s="9">
        <v>31.510359740399899</v>
      </c>
      <c r="H12" s="9">
        <v>32.125407529439897</v>
      </c>
      <c r="I12" s="9">
        <v>32.0797252161599</v>
      </c>
      <c r="J12" s="9">
        <v>31.818015037439899</v>
      </c>
      <c r="K12" s="9">
        <v>32.2516179861599</v>
      </c>
      <c r="L12" s="9">
        <v>35.333936252399802</v>
      </c>
      <c r="M12" s="9">
        <v>35.715192366479897</v>
      </c>
      <c r="N12" s="9">
        <v>36.600000029279798</v>
      </c>
      <c r="O12" s="9">
        <v>36.500000029199803</v>
      </c>
      <c r="P12" s="9">
        <v>36.500000029199803</v>
      </c>
      <c r="Q12" s="9">
        <v>36.500000029199803</v>
      </c>
      <c r="R12" s="9">
        <v>36.600000029279798</v>
      </c>
      <c r="S12" s="9">
        <v>36.500000029199803</v>
      </c>
      <c r="T12" s="9">
        <v>36.500000029199803</v>
      </c>
      <c r="U12" s="9">
        <v>36.500000029199803</v>
      </c>
    </row>
    <row r="13" spans="1:21" x14ac:dyDescent="0.25">
      <c r="A13" s="7" t="s">
        <v>234</v>
      </c>
      <c r="B13" s="8">
        <v>0</v>
      </c>
      <c r="C13" s="8">
        <v>0</v>
      </c>
      <c r="D13" s="8">
        <v>0</v>
      </c>
      <c r="E13" s="8">
        <v>0</v>
      </c>
      <c r="F13" s="8">
        <v>0</v>
      </c>
      <c r="G13" s="8">
        <v>0</v>
      </c>
      <c r="H13" s="8">
        <v>0</v>
      </c>
      <c r="I13" s="8">
        <v>0</v>
      </c>
      <c r="J13" s="8">
        <v>0</v>
      </c>
      <c r="K13" s="8">
        <v>0</v>
      </c>
      <c r="L13" s="8">
        <v>4.7141384469599998</v>
      </c>
      <c r="M13" s="8">
        <v>35.00727852432</v>
      </c>
      <c r="N13" s="8">
        <v>46.440745061759998</v>
      </c>
      <c r="O13" s="8">
        <v>47.125017165839999</v>
      </c>
      <c r="P13" s="8">
        <v>50.7079869684</v>
      </c>
      <c r="Q13" s="8">
        <v>54.185036425440003</v>
      </c>
      <c r="R13" s="8">
        <v>59.276412873840002</v>
      </c>
      <c r="S13" s="8">
        <v>70.136046644879997</v>
      </c>
      <c r="T13" s="8">
        <v>78.515759789760097</v>
      </c>
      <c r="U13" s="8">
        <v>86.368701904560098</v>
      </c>
    </row>
    <row r="14" spans="1:21" x14ac:dyDescent="0.25">
      <c r="A14" s="7" t="s">
        <v>235</v>
      </c>
      <c r="B14" s="9">
        <v>0</v>
      </c>
      <c r="C14" s="9">
        <v>0</v>
      </c>
      <c r="D14" s="9">
        <v>0</v>
      </c>
      <c r="E14" s="9">
        <v>0</v>
      </c>
      <c r="F14" s="9">
        <v>0</v>
      </c>
      <c r="G14" s="9">
        <v>0</v>
      </c>
      <c r="H14" s="9">
        <v>0</v>
      </c>
      <c r="I14" s="9">
        <v>0</v>
      </c>
      <c r="J14" s="9">
        <v>0</v>
      </c>
      <c r="K14" s="9">
        <v>0</v>
      </c>
      <c r="L14" s="9">
        <v>0</v>
      </c>
      <c r="M14" s="9">
        <v>0</v>
      </c>
      <c r="N14" s="9">
        <v>0</v>
      </c>
      <c r="O14" s="9">
        <v>0.63877563936000004</v>
      </c>
      <c r="P14" s="9">
        <v>0.72957716760000002</v>
      </c>
      <c r="Q14" s="9">
        <v>27.375</v>
      </c>
      <c r="R14" s="9">
        <v>27.45</v>
      </c>
      <c r="S14" s="9">
        <v>27.375</v>
      </c>
      <c r="T14" s="9">
        <v>22.913647192559999</v>
      </c>
      <c r="U14" s="9">
        <v>11.248794026400001</v>
      </c>
    </row>
    <row r="15" spans="1:21" x14ac:dyDescent="0.25">
      <c r="A15" s="7" t="s">
        <v>236</v>
      </c>
      <c r="B15" s="8">
        <v>23.789999970720199</v>
      </c>
      <c r="C15" s="8">
        <v>23.724999970800202</v>
      </c>
      <c r="D15" s="8">
        <v>9.4217288479200096</v>
      </c>
      <c r="E15" s="8">
        <v>3.3385479556800002</v>
      </c>
      <c r="F15" s="8">
        <v>0.47472318287999998</v>
      </c>
      <c r="G15" s="8">
        <v>0</v>
      </c>
      <c r="H15" s="8">
        <v>0</v>
      </c>
      <c r="I15" s="8">
        <v>0</v>
      </c>
      <c r="J15" s="8">
        <v>0</v>
      </c>
      <c r="K15" s="8">
        <v>0</v>
      </c>
      <c r="L15" s="8">
        <v>0</v>
      </c>
      <c r="M15" s="8">
        <v>0</v>
      </c>
      <c r="N15" s="8">
        <v>0</v>
      </c>
      <c r="O15" s="8">
        <v>0</v>
      </c>
      <c r="P15" s="8">
        <v>0</v>
      </c>
      <c r="Q15" s="8">
        <v>0</v>
      </c>
      <c r="R15" s="8">
        <v>0</v>
      </c>
      <c r="S15" s="8">
        <v>0</v>
      </c>
      <c r="T15" s="8">
        <v>0</v>
      </c>
      <c r="U15" s="8">
        <v>0</v>
      </c>
    </row>
    <row r="16" spans="1:21" x14ac:dyDescent="0.25">
      <c r="A16" s="7" t="s">
        <v>74</v>
      </c>
      <c r="B16" s="9">
        <v>12.858863676</v>
      </c>
      <c r="C16" s="9">
        <v>12.8627365212</v>
      </c>
      <c r="D16" s="9">
        <v>13.028866089359999</v>
      </c>
      <c r="E16" s="9">
        <v>12.79630110768</v>
      </c>
      <c r="F16" s="9">
        <v>12.76754480928</v>
      </c>
      <c r="G16" s="9">
        <v>13.52589632568</v>
      </c>
      <c r="H16" s="9">
        <v>15.30468145176</v>
      </c>
      <c r="I16" s="9">
        <v>16.28215423536</v>
      </c>
      <c r="J16" s="9">
        <v>16.8061076304</v>
      </c>
      <c r="K16" s="9">
        <v>17.285320294560002</v>
      </c>
      <c r="L16" s="9">
        <v>17.533785977760001</v>
      </c>
      <c r="M16" s="9">
        <v>18.158518533599999</v>
      </c>
      <c r="N16" s="9">
        <v>19.007588684400002</v>
      </c>
      <c r="O16" s="9">
        <v>20.36031809304</v>
      </c>
      <c r="P16" s="9">
        <v>21.62161300416</v>
      </c>
      <c r="Q16" s="9">
        <v>22.567238459280102</v>
      </c>
      <c r="R16" s="9">
        <v>23.483847892080099</v>
      </c>
      <c r="S16" s="9">
        <v>23.992096494720101</v>
      </c>
      <c r="T16" s="9">
        <v>24.5631312064802</v>
      </c>
      <c r="U16" s="9">
        <v>24.812583241680201</v>
      </c>
    </row>
    <row r="17" spans="1:21" x14ac:dyDescent="0.25">
      <c r="A17" s="7" t="s">
        <v>237</v>
      </c>
      <c r="B17" s="8">
        <v>38.000000011679901</v>
      </c>
      <c r="C17" s="8">
        <v>38.000000010239901</v>
      </c>
      <c r="D17" s="8">
        <v>38.000000010959901</v>
      </c>
      <c r="E17" s="8">
        <v>38.000000010719901</v>
      </c>
      <c r="F17" s="8">
        <v>38.000000008079901</v>
      </c>
      <c r="G17" s="8">
        <v>36.481558437359901</v>
      </c>
      <c r="H17" s="8">
        <v>14.1947522052</v>
      </c>
      <c r="I17" s="8">
        <v>16.40116651416</v>
      </c>
      <c r="J17" s="8">
        <v>20.006396714880001</v>
      </c>
      <c r="K17" s="8">
        <v>23.305982782800001</v>
      </c>
      <c r="L17" s="8">
        <v>19.21614336216</v>
      </c>
      <c r="M17" s="8">
        <v>0</v>
      </c>
      <c r="N17" s="8">
        <v>0</v>
      </c>
      <c r="O17" s="8">
        <v>0</v>
      </c>
      <c r="P17" s="8">
        <v>0</v>
      </c>
      <c r="Q17" s="8">
        <v>0</v>
      </c>
      <c r="R17" s="8">
        <v>0</v>
      </c>
      <c r="S17" s="8">
        <v>0</v>
      </c>
      <c r="T17" s="8">
        <v>0</v>
      </c>
      <c r="U17" s="8">
        <v>0</v>
      </c>
    </row>
    <row r="18" spans="1:21" x14ac:dyDescent="0.25">
      <c r="A18" s="7" t="s">
        <v>238</v>
      </c>
      <c r="B18" s="9">
        <v>484.59432561</v>
      </c>
      <c r="C18" s="9">
        <v>552.24499994159999</v>
      </c>
      <c r="D18" s="9">
        <v>552.24499994159999</v>
      </c>
      <c r="E18" s="9">
        <v>552.24499994159999</v>
      </c>
      <c r="F18" s="9">
        <v>553.75799994143995</v>
      </c>
      <c r="G18" s="9">
        <v>552.24499994159999</v>
      </c>
      <c r="H18" s="9">
        <v>552.24499994159999</v>
      </c>
      <c r="I18" s="9">
        <v>552.24499994159999</v>
      </c>
      <c r="J18" s="9">
        <v>553.75799994143995</v>
      </c>
      <c r="K18" s="9">
        <v>552.24499994159999</v>
      </c>
      <c r="L18" s="9">
        <v>552.24499994159999</v>
      </c>
      <c r="M18" s="9">
        <v>552.24499994159999</v>
      </c>
      <c r="N18" s="9">
        <v>553.75799994143995</v>
      </c>
      <c r="O18" s="9">
        <v>552.24499994159999</v>
      </c>
      <c r="P18" s="9">
        <v>552.24499994159999</v>
      </c>
      <c r="Q18" s="9">
        <v>552.24499994159999</v>
      </c>
      <c r="R18" s="9">
        <v>553.75799994143995</v>
      </c>
      <c r="S18" s="9">
        <v>552.24499994159999</v>
      </c>
      <c r="T18" s="9">
        <v>552.24499994159999</v>
      </c>
      <c r="U18" s="9">
        <v>552.24499994159999</v>
      </c>
    </row>
    <row r="19" spans="1:21" x14ac:dyDescent="0.25">
      <c r="A19" s="7" t="s">
        <v>239</v>
      </c>
      <c r="B19" s="8">
        <v>34.037999999999798</v>
      </c>
      <c r="C19" s="8">
        <v>33.944999999999801</v>
      </c>
      <c r="D19" s="8">
        <v>33.944999999999801</v>
      </c>
      <c r="E19" s="8">
        <v>33.944999999999801</v>
      </c>
      <c r="F19" s="8">
        <v>34.037999999999798</v>
      </c>
      <c r="G19" s="8">
        <v>33.944999999999801</v>
      </c>
      <c r="H19" s="8">
        <v>33.944999999999801</v>
      </c>
      <c r="I19" s="8">
        <v>33.944999999999801</v>
      </c>
      <c r="J19" s="8">
        <v>34.037999999999798</v>
      </c>
      <c r="K19" s="8">
        <v>22.077352876799999</v>
      </c>
      <c r="L19" s="8">
        <v>22.875720516720001</v>
      </c>
      <c r="M19" s="8">
        <v>23.167338103439999</v>
      </c>
      <c r="N19" s="8">
        <v>23.513487697439999</v>
      </c>
      <c r="O19" s="8">
        <v>23.397221971680001</v>
      </c>
      <c r="P19" s="8">
        <v>23.644034059679999</v>
      </c>
      <c r="Q19" s="8">
        <v>24.210949145040001</v>
      </c>
      <c r="R19" s="8">
        <v>25.310482050719902</v>
      </c>
      <c r="S19" s="8">
        <v>26.325310154159901</v>
      </c>
      <c r="T19" s="8">
        <v>26.510699894879899</v>
      </c>
      <c r="U19" s="8">
        <v>26.425998995039901</v>
      </c>
    </row>
    <row r="20" spans="1:21" x14ac:dyDescent="0.25">
      <c r="A20" s="7" t="s">
        <v>240</v>
      </c>
      <c r="B20" s="9">
        <v>209.000518867681</v>
      </c>
      <c r="C20" s="9">
        <v>315.70949778024197</v>
      </c>
      <c r="D20" s="9">
        <v>317.90408496408202</v>
      </c>
      <c r="E20" s="9">
        <v>312.03742246584102</v>
      </c>
      <c r="F20" s="9">
        <v>312.82390365456098</v>
      </c>
      <c r="G20" s="9">
        <v>311.96680317840202</v>
      </c>
      <c r="H20" s="9">
        <v>311.90545723896099</v>
      </c>
      <c r="I20" s="9">
        <v>316.63296590712201</v>
      </c>
      <c r="J20" s="9">
        <v>317.36704663848201</v>
      </c>
      <c r="K20" s="9">
        <v>316.80569109576197</v>
      </c>
      <c r="L20" s="9">
        <v>316.70442486912202</v>
      </c>
      <c r="M20" s="9">
        <v>316.866975458642</v>
      </c>
      <c r="N20" s="9">
        <v>317.838111279602</v>
      </c>
      <c r="O20" s="9">
        <v>316.90967788008197</v>
      </c>
      <c r="P20" s="9">
        <v>317.29300405680198</v>
      </c>
      <c r="Q20" s="9">
        <v>317.56821192408199</v>
      </c>
      <c r="R20" s="9">
        <v>318.69956711760199</v>
      </c>
      <c r="S20" s="9">
        <v>318.16875673944202</v>
      </c>
      <c r="T20" s="9">
        <v>318.35567559624201</v>
      </c>
      <c r="U20" s="9">
        <v>317.83987834944202</v>
      </c>
    </row>
    <row r="21" spans="1:21" x14ac:dyDescent="0.25">
      <c r="A21" s="7" t="s">
        <v>241</v>
      </c>
      <c r="B21" s="8">
        <v>5.8560000292800201</v>
      </c>
      <c r="C21" s="8">
        <v>5.84000002920002</v>
      </c>
      <c r="D21" s="8">
        <v>5.84000002920002</v>
      </c>
      <c r="E21" s="8">
        <v>10.402500029760001</v>
      </c>
      <c r="F21" s="8">
        <v>10.418500029600001</v>
      </c>
      <c r="G21" s="8">
        <v>10.402500029280001</v>
      </c>
      <c r="H21" s="8">
        <v>10.402500029520001</v>
      </c>
      <c r="I21" s="8">
        <v>5.84000002920002</v>
      </c>
      <c r="J21" s="8">
        <v>5.8560000292800201</v>
      </c>
      <c r="K21" s="8">
        <v>5.84000002920002</v>
      </c>
      <c r="L21" s="8">
        <v>5.84000002920002</v>
      </c>
      <c r="M21" s="8">
        <v>5.84000002920002</v>
      </c>
      <c r="N21" s="8">
        <v>5.8560000292800201</v>
      </c>
      <c r="O21" s="8">
        <v>5.84000002920002</v>
      </c>
      <c r="P21" s="8">
        <v>5.84000002920002</v>
      </c>
      <c r="Q21" s="8">
        <v>5.84000002920002</v>
      </c>
      <c r="R21" s="8">
        <v>5.8560000292800201</v>
      </c>
      <c r="S21" s="8">
        <v>5.84000002920002</v>
      </c>
      <c r="T21" s="8">
        <v>5.84000002920002</v>
      </c>
      <c r="U21" s="8">
        <v>5.84000002920002</v>
      </c>
    </row>
    <row r="22" spans="1:21" x14ac:dyDescent="0.25">
      <c r="A22" s="7" t="s">
        <v>242</v>
      </c>
      <c r="B22" s="9">
        <v>563.54744374944005</v>
      </c>
      <c r="C22" s="9">
        <v>589.49289564887999</v>
      </c>
      <c r="D22" s="9">
        <v>588.86705885592005</v>
      </c>
      <c r="E22" s="9">
        <v>579.71059375320101</v>
      </c>
      <c r="F22" s="9">
        <v>581.44168048152005</v>
      </c>
      <c r="G22" s="9">
        <v>580.14275444520001</v>
      </c>
      <c r="H22" s="9">
        <v>579.64552535400105</v>
      </c>
      <c r="I22" s="9">
        <v>579.62660813472098</v>
      </c>
      <c r="J22" s="9">
        <v>580.63288539960001</v>
      </c>
      <c r="K22" s="9">
        <v>591.79434144311995</v>
      </c>
      <c r="L22" s="9">
        <v>591.75316095215999</v>
      </c>
      <c r="M22" s="9">
        <v>591.69381092880099</v>
      </c>
      <c r="N22" s="9">
        <v>593.23495096223996</v>
      </c>
      <c r="O22" s="9">
        <v>591.62184959423996</v>
      </c>
      <c r="P22" s="9">
        <v>591.57893608224003</v>
      </c>
      <c r="Q22" s="9">
        <v>591.53026252608004</v>
      </c>
      <c r="R22" s="9">
        <v>593.07044237592004</v>
      </c>
      <c r="S22" s="9">
        <v>591.43545859128096</v>
      </c>
      <c r="T22" s="9">
        <v>591.39390941255999</v>
      </c>
      <c r="U22" s="9">
        <v>591.05297477856095</v>
      </c>
    </row>
    <row r="23" spans="1:21" x14ac:dyDescent="0.25">
      <c r="A23" s="7" t="s">
        <v>243</v>
      </c>
      <c r="B23" s="8">
        <v>5.9454277759199998</v>
      </c>
      <c r="C23" s="8">
        <v>9.0860380696800007</v>
      </c>
      <c r="D23" s="8">
        <v>29.999660738399999</v>
      </c>
      <c r="E23" s="8">
        <v>22.136877590400001</v>
      </c>
      <c r="F23" s="8">
        <v>15.259844683440001</v>
      </c>
      <c r="G23" s="8">
        <v>16.539937336320001</v>
      </c>
      <c r="H23" s="8">
        <v>15.538227984000001</v>
      </c>
      <c r="I23" s="8">
        <v>16.08383872488</v>
      </c>
      <c r="J23" s="8">
        <v>16.459093197600001</v>
      </c>
      <c r="K23" s="8">
        <v>17.19759865344</v>
      </c>
      <c r="L23" s="8">
        <v>11.92769648376</v>
      </c>
      <c r="M23" s="8">
        <v>12.144952350240001</v>
      </c>
      <c r="N23" s="8">
        <v>13.041123779519999</v>
      </c>
      <c r="O23" s="8">
        <v>15.5627158104</v>
      </c>
      <c r="P23" s="8">
        <v>17.913139958639999</v>
      </c>
      <c r="Q23" s="8">
        <v>20.661407539439999</v>
      </c>
      <c r="R23" s="8">
        <v>23.684606505120001</v>
      </c>
      <c r="S23" s="8">
        <v>22.619908206240002</v>
      </c>
      <c r="T23" s="8">
        <v>23.718209055839999</v>
      </c>
      <c r="U23" s="8">
        <v>23.9946955584</v>
      </c>
    </row>
    <row r="24" spans="1:21" x14ac:dyDescent="0.25">
      <c r="A24" s="7" t="s">
        <v>244</v>
      </c>
      <c r="B24" s="9">
        <v>0</v>
      </c>
      <c r="C24" s="9">
        <v>0</v>
      </c>
      <c r="D24" s="9">
        <v>0</v>
      </c>
      <c r="E24" s="9">
        <v>0</v>
      </c>
      <c r="F24" s="9">
        <v>0</v>
      </c>
      <c r="G24" s="9">
        <v>0</v>
      </c>
      <c r="H24" s="9">
        <v>0</v>
      </c>
      <c r="I24" s="9">
        <v>0</v>
      </c>
      <c r="J24" s="9">
        <v>0</v>
      </c>
      <c r="K24" s="9">
        <v>0</v>
      </c>
      <c r="L24" s="9">
        <v>0</v>
      </c>
      <c r="M24" s="9">
        <v>0.81970624319999996</v>
      </c>
      <c r="N24" s="9">
        <v>0.9514759908</v>
      </c>
      <c r="O24" s="9">
        <v>0.97212771360000005</v>
      </c>
      <c r="P24" s="9">
        <v>0.77522404272000001</v>
      </c>
      <c r="Q24" s="9">
        <v>0.81560784527999997</v>
      </c>
      <c r="R24" s="9">
        <v>1.63301350944</v>
      </c>
      <c r="S24" s="9">
        <v>1.3469396740799999</v>
      </c>
      <c r="T24" s="9">
        <v>1.4347747226400001</v>
      </c>
      <c r="U24" s="9">
        <v>2.2511302596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57"/>
  <sheetViews>
    <sheetView workbookViewId="0">
      <selection activeCell="A14" sqref="A14"/>
    </sheetView>
  </sheetViews>
  <sheetFormatPr defaultRowHeight="15" x14ac:dyDescent="0.25"/>
  <cols>
    <col min="1" max="1" width="50" customWidth="1"/>
  </cols>
  <sheetData>
    <row r="1" spans="1:21" x14ac:dyDescent="0.25">
      <c r="A1" s="11" t="s">
        <v>136</v>
      </c>
    </row>
    <row r="2" spans="1:21" ht="25.5" customHeight="1" x14ac:dyDescent="0.25">
      <c r="A2" s="16" t="s">
        <v>152</v>
      </c>
      <c r="B2" s="17" t="s">
        <v>153</v>
      </c>
      <c r="C2" s="17" t="s">
        <v>154</v>
      </c>
      <c r="D2" s="17" t="s">
        <v>155</v>
      </c>
      <c r="E2" s="17" t="s">
        <v>156</v>
      </c>
      <c r="F2" s="17" t="s">
        <v>157</v>
      </c>
      <c r="G2" s="17" t="s">
        <v>158</v>
      </c>
      <c r="H2" s="17" t="s">
        <v>159</v>
      </c>
      <c r="I2" s="17" t="s">
        <v>160</v>
      </c>
      <c r="J2" s="17" t="s">
        <v>161</v>
      </c>
      <c r="K2" s="17" t="s">
        <v>162</v>
      </c>
      <c r="L2" s="17" t="s">
        <v>163</v>
      </c>
      <c r="M2" s="17" t="s">
        <v>164</v>
      </c>
      <c r="N2" s="17" t="s">
        <v>165</v>
      </c>
      <c r="O2" s="17" t="s">
        <v>166</v>
      </c>
      <c r="P2" s="17" t="s">
        <v>167</v>
      </c>
      <c r="Q2" s="17" t="s">
        <v>168</v>
      </c>
      <c r="R2" s="17" t="s">
        <v>169</v>
      </c>
      <c r="S2" s="17" t="s">
        <v>170</v>
      </c>
      <c r="T2" s="17" t="s">
        <v>171</v>
      </c>
      <c r="U2" s="17" t="s">
        <v>172</v>
      </c>
    </row>
    <row r="3" spans="1:21" x14ac:dyDescent="0.25">
      <c r="A3" s="7" t="s">
        <v>173</v>
      </c>
      <c r="B3" s="8">
        <v>0</v>
      </c>
      <c r="C3" s="8">
        <v>0</v>
      </c>
      <c r="D3" s="8">
        <v>0</v>
      </c>
      <c r="E3" s="8">
        <v>0</v>
      </c>
      <c r="F3" s="8">
        <v>0</v>
      </c>
      <c r="G3" s="8">
        <v>0</v>
      </c>
      <c r="H3" s="8">
        <v>13.672000016399901</v>
      </c>
      <c r="I3" s="8">
        <v>24.455000029199802</v>
      </c>
      <c r="J3" s="8">
        <v>24.522000029279798</v>
      </c>
      <c r="K3" s="8">
        <v>24.455000029199802</v>
      </c>
      <c r="L3" s="8">
        <v>24.455000029199802</v>
      </c>
      <c r="M3" s="8">
        <v>24.455000029199802</v>
      </c>
      <c r="N3" s="8">
        <v>24.522000029279798</v>
      </c>
      <c r="O3" s="8">
        <v>24.455000029199802</v>
      </c>
      <c r="P3" s="8">
        <v>24.455000029199802</v>
      </c>
      <c r="Q3" s="8">
        <v>24.455000029199802</v>
      </c>
      <c r="R3" s="8">
        <v>24.522000029279798</v>
      </c>
      <c r="S3" s="8">
        <v>24.455000029199802</v>
      </c>
      <c r="T3" s="8">
        <v>24.455000029199802</v>
      </c>
      <c r="U3" s="8">
        <v>24.455000029199802</v>
      </c>
    </row>
    <row r="4" spans="1:21" x14ac:dyDescent="0.25">
      <c r="A4" s="7" t="s">
        <v>174</v>
      </c>
      <c r="B4" s="9">
        <v>24.522000029279798</v>
      </c>
      <c r="C4" s="9">
        <v>24.455000029199802</v>
      </c>
      <c r="D4" s="9">
        <v>24.455000029199802</v>
      </c>
      <c r="E4" s="9">
        <v>24.455000029199802</v>
      </c>
      <c r="F4" s="9">
        <v>24.522000029279798</v>
      </c>
      <c r="G4" s="9">
        <v>24.455000029199802</v>
      </c>
      <c r="H4" s="9">
        <v>10.783000012800001</v>
      </c>
      <c r="I4" s="9">
        <v>0</v>
      </c>
      <c r="J4" s="9">
        <v>0</v>
      </c>
      <c r="K4" s="9">
        <v>0</v>
      </c>
      <c r="L4" s="9">
        <v>0</v>
      </c>
      <c r="M4" s="9">
        <v>0</v>
      </c>
      <c r="N4" s="9">
        <v>0</v>
      </c>
      <c r="O4" s="9">
        <v>0</v>
      </c>
      <c r="P4" s="9">
        <v>0</v>
      </c>
      <c r="Q4" s="9">
        <v>0</v>
      </c>
      <c r="R4" s="9">
        <v>0</v>
      </c>
      <c r="S4" s="9">
        <v>0</v>
      </c>
      <c r="T4" s="9">
        <v>0</v>
      </c>
      <c r="U4" s="9">
        <v>0</v>
      </c>
    </row>
    <row r="5" spans="1:21" x14ac:dyDescent="0.25">
      <c r="A5" s="7" t="s">
        <v>175</v>
      </c>
      <c r="B5" s="8">
        <v>4.99999999992</v>
      </c>
      <c r="C5" s="8">
        <v>5.00000000016</v>
      </c>
      <c r="D5" s="8">
        <v>4.99999999992</v>
      </c>
      <c r="E5" s="8">
        <v>5.00000000016</v>
      </c>
      <c r="F5" s="8">
        <v>4.99999999992</v>
      </c>
      <c r="G5" s="8">
        <v>4.99999999992</v>
      </c>
      <c r="H5" s="8">
        <v>4.99999999992</v>
      </c>
      <c r="I5" s="8">
        <v>4.99999999992</v>
      </c>
      <c r="J5" s="8">
        <v>0</v>
      </c>
      <c r="K5" s="8">
        <v>0</v>
      </c>
      <c r="L5" s="8">
        <v>0</v>
      </c>
      <c r="M5" s="8">
        <v>0</v>
      </c>
      <c r="N5" s="8">
        <v>0</v>
      </c>
      <c r="O5" s="8">
        <v>0</v>
      </c>
      <c r="P5" s="8">
        <v>0</v>
      </c>
      <c r="Q5" s="8">
        <v>0</v>
      </c>
      <c r="R5" s="8">
        <v>0</v>
      </c>
      <c r="S5" s="8">
        <v>0</v>
      </c>
      <c r="T5" s="8">
        <v>0</v>
      </c>
      <c r="U5" s="8">
        <v>0</v>
      </c>
    </row>
    <row r="6" spans="1:21" x14ac:dyDescent="0.25">
      <c r="A6" s="7" t="s">
        <v>176</v>
      </c>
      <c r="B6" s="9">
        <v>23.119999999920001</v>
      </c>
      <c r="C6" s="9">
        <v>23.119999999920001</v>
      </c>
      <c r="D6" s="9">
        <v>23.120000000400001</v>
      </c>
      <c r="E6" s="9">
        <v>23.119999999920001</v>
      </c>
      <c r="F6" s="9">
        <v>23.119999999920001</v>
      </c>
      <c r="G6" s="9">
        <v>23.120000000400001</v>
      </c>
      <c r="H6" s="9">
        <v>23.120000000640001</v>
      </c>
      <c r="I6" s="9">
        <v>23.119999998960001</v>
      </c>
      <c r="J6" s="9">
        <v>5.2999999991999998</v>
      </c>
      <c r="K6" s="9">
        <v>0</v>
      </c>
      <c r="L6" s="9">
        <v>0</v>
      </c>
      <c r="M6" s="9">
        <v>0</v>
      </c>
      <c r="N6" s="9">
        <v>0</v>
      </c>
      <c r="O6" s="9">
        <v>0</v>
      </c>
      <c r="P6" s="9">
        <v>0</v>
      </c>
      <c r="Q6" s="9">
        <v>0</v>
      </c>
      <c r="R6" s="9">
        <v>0</v>
      </c>
      <c r="S6" s="9">
        <v>0</v>
      </c>
      <c r="T6" s="9">
        <v>0</v>
      </c>
      <c r="U6" s="9">
        <v>0</v>
      </c>
    </row>
    <row r="7" spans="1:21" x14ac:dyDescent="0.25">
      <c r="A7" s="7" t="s">
        <v>177</v>
      </c>
      <c r="B7" s="8">
        <v>0</v>
      </c>
      <c r="C7" s="8">
        <v>0</v>
      </c>
      <c r="D7" s="8">
        <v>0</v>
      </c>
      <c r="E7" s="8">
        <v>0</v>
      </c>
      <c r="F7" s="8">
        <v>0</v>
      </c>
      <c r="G7" s="8">
        <v>0</v>
      </c>
      <c r="H7" s="8">
        <v>0</v>
      </c>
      <c r="I7" s="8">
        <v>0</v>
      </c>
      <c r="J7" s="8">
        <v>0</v>
      </c>
      <c r="K7" s="8">
        <v>0</v>
      </c>
      <c r="L7" s="8">
        <v>0</v>
      </c>
      <c r="M7" s="8">
        <v>0</v>
      </c>
      <c r="N7" s="8">
        <v>0</v>
      </c>
      <c r="O7" s="8">
        <v>0</v>
      </c>
      <c r="P7" s="8">
        <v>0</v>
      </c>
      <c r="Q7" s="8">
        <v>35.272635972000003</v>
      </c>
      <c r="R7" s="8">
        <v>105.00000000263999</v>
      </c>
      <c r="S7" s="8">
        <v>104.99999999976001</v>
      </c>
      <c r="T7" s="8">
        <v>104.99999999904</v>
      </c>
      <c r="U7" s="8">
        <v>104.99999999904</v>
      </c>
    </row>
    <row r="8" spans="1:21" x14ac:dyDescent="0.25">
      <c r="A8" s="7" t="s">
        <v>178</v>
      </c>
      <c r="B8" s="9">
        <v>104.99999999808</v>
      </c>
      <c r="C8" s="9">
        <v>105</v>
      </c>
      <c r="D8" s="9">
        <v>105.00000000048</v>
      </c>
      <c r="E8" s="9">
        <v>105.00000000144</v>
      </c>
      <c r="F8" s="9">
        <v>101.97706814279999</v>
      </c>
      <c r="G8" s="9">
        <v>98.518369374720095</v>
      </c>
      <c r="H8" s="9">
        <v>96.854861764560098</v>
      </c>
      <c r="I8" s="9">
        <v>97.871340846239903</v>
      </c>
      <c r="J8" s="9">
        <v>99.942260426400097</v>
      </c>
      <c r="K8" s="9">
        <v>100.7489907912</v>
      </c>
      <c r="L8" s="9">
        <v>100.48224758232</v>
      </c>
      <c r="M8" s="9">
        <v>100.56660442152</v>
      </c>
      <c r="N8" s="9">
        <v>100.76686757976</v>
      </c>
      <c r="O8" s="9">
        <v>83.271389074560005</v>
      </c>
      <c r="P8" s="9">
        <v>0</v>
      </c>
      <c r="Q8" s="9">
        <v>0</v>
      </c>
      <c r="R8" s="9">
        <v>0</v>
      </c>
      <c r="S8" s="9">
        <v>0</v>
      </c>
      <c r="T8" s="9">
        <v>0</v>
      </c>
      <c r="U8" s="9">
        <v>0</v>
      </c>
    </row>
    <row r="9" spans="1:21" x14ac:dyDescent="0.25">
      <c r="A9" s="7" t="s">
        <v>179</v>
      </c>
      <c r="B9" s="8">
        <v>0</v>
      </c>
      <c r="C9" s="8">
        <v>0</v>
      </c>
      <c r="D9" s="8">
        <v>0</v>
      </c>
      <c r="E9" s="8">
        <v>0</v>
      </c>
      <c r="F9" s="8">
        <v>0</v>
      </c>
      <c r="G9" s="8">
        <v>0</v>
      </c>
      <c r="H9" s="8">
        <v>0</v>
      </c>
      <c r="I9" s="8">
        <v>0</v>
      </c>
      <c r="J9" s="8">
        <v>0</v>
      </c>
      <c r="K9" s="8">
        <v>0</v>
      </c>
      <c r="L9" s="8">
        <v>0</v>
      </c>
      <c r="M9" s="8">
        <v>0</v>
      </c>
      <c r="N9" s="8">
        <v>0</v>
      </c>
      <c r="O9" s="8">
        <v>19.854635973360001</v>
      </c>
      <c r="P9" s="8">
        <v>105</v>
      </c>
      <c r="Q9" s="8">
        <v>69.727364025599996</v>
      </c>
      <c r="R9" s="8">
        <v>0</v>
      </c>
      <c r="S9" s="8">
        <v>0</v>
      </c>
      <c r="T9" s="8">
        <v>0</v>
      </c>
      <c r="U9" s="8">
        <v>0</v>
      </c>
    </row>
    <row r="10" spans="1:21" x14ac:dyDescent="0.25">
      <c r="A10" s="7" t="s">
        <v>180</v>
      </c>
      <c r="B10" s="9">
        <v>0</v>
      </c>
      <c r="C10" s="9">
        <v>0</v>
      </c>
      <c r="D10" s="9">
        <v>0</v>
      </c>
      <c r="E10" s="9">
        <v>0</v>
      </c>
      <c r="F10" s="9">
        <v>0</v>
      </c>
      <c r="G10" s="9">
        <v>0</v>
      </c>
      <c r="H10" s="9">
        <v>0</v>
      </c>
      <c r="I10" s="9">
        <v>0</v>
      </c>
      <c r="J10" s="9">
        <v>0</v>
      </c>
      <c r="K10" s="9">
        <v>0</v>
      </c>
      <c r="L10" s="9">
        <v>0</v>
      </c>
      <c r="M10" s="9">
        <v>0</v>
      </c>
      <c r="N10" s="9">
        <v>0</v>
      </c>
      <c r="O10" s="9">
        <v>0</v>
      </c>
      <c r="P10" s="9">
        <v>0</v>
      </c>
      <c r="Q10" s="9">
        <v>0</v>
      </c>
      <c r="R10" s="9">
        <v>0</v>
      </c>
      <c r="S10" s="9">
        <v>0</v>
      </c>
      <c r="T10" s="9">
        <v>0</v>
      </c>
      <c r="U10" s="9">
        <v>0</v>
      </c>
    </row>
    <row r="11" spans="1:21" x14ac:dyDescent="0.25">
      <c r="A11" s="7" t="s">
        <v>181</v>
      </c>
      <c r="B11" s="8">
        <v>0</v>
      </c>
      <c r="C11" s="8">
        <v>0</v>
      </c>
      <c r="D11" s="8">
        <v>0</v>
      </c>
      <c r="E11" s="8">
        <v>0</v>
      </c>
      <c r="F11" s="8">
        <v>0</v>
      </c>
      <c r="G11" s="8">
        <v>0</v>
      </c>
      <c r="H11" s="8">
        <v>0</v>
      </c>
      <c r="I11" s="8">
        <v>0</v>
      </c>
      <c r="J11" s="8">
        <v>0</v>
      </c>
      <c r="K11" s="8">
        <v>0</v>
      </c>
      <c r="L11" s="8">
        <v>0</v>
      </c>
      <c r="M11" s="8">
        <v>0</v>
      </c>
      <c r="N11" s="8">
        <v>6.3947940110400001</v>
      </c>
      <c r="O11" s="8">
        <v>263.42623475904003</v>
      </c>
      <c r="P11" s="8">
        <v>265.13403092999999</v>
      </c>
      <c r="Q11" s="8">
        <v>150.75894029688001</v>
      </c>
      <c r="R11" s="8">
        <v>0</v>
      </c>
      <c r="S11" s="8">
        <v>0</v>
      </c>
      <c r="T11" s="8">
        <v>0</v>
      </c>
      <c r="U11" s="8">
        <v>0</v>
      </c>
    </row>
    <row r="12" spans="1:21" x14ac:dyDescent="0.25">
      <c r="A12" s="7" t="s">
        <v>182</v>
      </c>
      <c r="B12" s="9">
        <v>235.04083560000001</v>
      </c>
      <c r="C12" s="9">
        <v>233.89164983184</v>
      </c>
      <c r="D12" s="9">
        <v>219.99999999959999</v>
      </c>
      <c r="E12" s="9">
        <v>220.00000000175999</v>
      </c>
      <c r="F12" s="9">
        <v>220.00000000151999</v>
      </c>
      <c r="G12" s="9">
        <v>219.99999999984001</v>
      </c>
      <c r="H12" s="9">
        <v>245.92694658216001</v>
      </c>
      <c r="I12" s="9">
        <v>249.55187370167999</v>
      </c>
      <c r="J12" s="9">
        <v>269.99999999879998</v>
      </c>
      <c r="K12" s="9">
        <v>269.99999999736002</v>
      </c>
      <c r="L12" s="9">
        <v>269.99999999687998</v>
      </c>
      <c r="M12" s="9">
        <v>269.99999999544002</v>
      </c>
      <c r="N12" s="9">
        <v>254.69569428168001</v>
      </c>
      <c r="O12" s="9">
        <v>0</v>
      </c>
      <c r="P12" s="9">
        <v>0</v>
      </c>
      <c r="Q12" s="9">
        <v>0</v>
      </c>
      <c r="R12" s="9">
        <v>0</v>
      </c>
      <c r="S12" s="9">
        <v>0</v>
      </c>
      <c r="T12" s="9">
        <v>0</v>
      </c>
      <c r="U12" s="9">
        <v>0</v>
      </c>
    </row>
    <row r="13" spans="1:21" x14ac:dyDescent="0.25">
      <c r="A13" s="7" t="s">
        <v>183</v>
      </c>
      <c r="B13" s="8">
        <v>0</v>
      </c>
      <c r="C13" s="8">
        <v>0</v>
      </c>
      <c r="D13" s="8">
        <v>0</v>
      </c>
      <c r="E13" s="8">
        <v>0</v>
      </c>
      <c r="F13" s="8">
        <v>0</v>
      </c>
      <c r="G13" s="8">
        <v>0</v>
      </c>
      <c r="H13" s="8">
        <v>0</v>
      </c>
      <c r="I13" s="8">
        <v>0</v>
      </c>
      <c r="J13" s="8">
        <v>0</v>
      </c>
      <c r="K13" s="8">
        <v>0</v>
      </c>
      <c r="L13" s="8">
        <v>0</v>
      </c>
      <c r="M13" s="8">
        <v>0</v>
      </c>
      <c r="N13" s="8">
        <v>0</v>
      </c>
      <c r="O13" s="8">
        <v>0</v>
      </c>
      <c r="P13" s="8">
        <v>0</v>
      </c>
      <c r="Q13" s="8">
        <v>89.756151565440007</v>
      </c>
      <c r="R13" s="8">
        <v>243.78599972544001</v>
      </c>
      <c r="S13" s="8">
        <v>246.48579659111999</v>
      </c>
      <c r="T13" s="8">
        <v>254.77402761720001</v>
      </c>
      <c r="U13" s="8">
        <v>269.99999999544002</v>
      </c>
    </row>
    <row r="14" spans="1:21" x14ac:dyDescent="0.25">
      <c r="A14" s="7" t="s">
        <v>184</v>
      </c>
      <c r="B14" s="9">
        <v>0</v>
      </c>
      <c r="C14" s="9">
        <v>0</v>
      </c>
      <c r="D14" s="9">
        <v>0</v>
      </c>
      <c r="E14" s="9">
        <v>0</v>
      </c>
      <c r="F14" s="9">
        <v>0</v>
      </c>
      <c r="G14" s="9">
        <v>0</v>
      </c>
      <c r="H14" s="9">
        <v>0</v>
      </c>
      <c r="I14" s="9">
        <v>0</v>
      </c>
      <c r="J14" s="9">
        <v>0</v>
      </c>
      <c r="K14" s="9">
        <v>0</v>
      </c>
      <c r="L14" s="9">
        <v>0</v>
      </c>
      <c r="M14" s="9">
        <v>0</v>
      </c>
      <c r="N14" s="9">
        <v>0</v>
      </c>
      <c r="O14" s="9">
        <v>0</v>
      </c>
      <c r="P14" s="9">
        <v>0</v>
      </c>
      <c r="Q14" s="9">
        <v>0</v>
      </c>
      <c r="R14" s="9">
        <v>0</v>
      </c>
      <c r="S14" s="9">
        <v>0</v>
      </c>
      <c r="T14" s="9">
        <v>0</v>
      </c>
      <c r="U14" s="9">
        <v>0</v>
      </c>
    </row>
    <row r="15" spans="1:21" x14ac:dyDescent="0.25">
      <c r="A15" s="7" t="s">
        <v>185</v>
      </c>
      <c r="B15" s="8">
        <v>0</v>
      </c>
      <c r="C15" s="8">
        <v>0</v>
      </c>
      <c r="D15" s="8">
        <v>0</v>
      </c>
      <c r="E15" s="8">
        <v>0</v>
      </c>
      <c r="F15" s="8">
        <v>0</v>
      </c>
      <c r="G15" s="8">
        <v>0</v>
      </c>
      <c r="H15" s="8">
        <v>0</v>
      </c>
      <c r="I15" s="8">
        <v>0</v>
      </c>
      <c r="J15" s="8">
        <v>0</v>
      </c>
      <c r="K15" s="8">
        <v>0</v>
      </c>
      <c r="L15" s="8">
        <v>0</v>
      </c>
      <c r="M15" s="8">
        <v>0</v>
      </c>
      <c r="N15" s="8">
        <v>0</v>
      </c>
      <c r="O15" s="8">
        <v>0</v>
      </c>
      <c r="P15" s="8">
        <v>0</v>
      </c>
      <c r="Q15" s="8">
        <v>0</v>
      </c>
      <c r="R15" s="8">
        <v>0</v>
      </c>
      <c r="S15" s="8">
        <v>0</v>
      </c>
      <c r="T15" s="8">
        <v>0</v>
      </c>
      <c r="U15" s="8">
        <v>0</v>
      </c>
    </row>
    <row r="16" spans="1:21" x14ac:dyDescent="0.25">
      <c r="A16" s="7" t="s">
        <v>186</v>
      </c>
      <c r="B16" s="9">
        <v>0</v>
      </c>
      <c r="C16" s="9">
        <v>0</v>
      </c>
      <c r="D16" s="9">
        <v>0</v>
      </c>
      <c r="E16" s="9">
        <v>0</v>
      </c>
      <c r="F16" s="9">
        <v>0</v>
      </c>
      <c r="G16" s="9">
        <v>0</v>
      </c>
      <c r="H16" s="9">
        <v>0</v>
      </c>
      <c r="I16" s="9">
        <v>0</v>
      </c>
      <c r="J16" s="9">
        <v>0</v>
      </c>
      <c r="K16" s="9">
        <v>0</v>
      </c>
      <c r="L16" s="9">
        <v>0</v>
      </c>
      <c r="M16" s="9">
        <v>0</v>
      </c>
      <c r="N16" s="9">
        <v>0</v>
      </c>
      <c r="O16" s="9">
        <v>0</v>
      </c>
      <c r="P16" s="9">
        <v>0</v>
      </c>
      <c r="Q16" s="9">
        <v>0</v>
      </c>
      <c r="R16" s="9">
        <v>0</v>
      </c>
      <c r="S16" s="9">
        <v>0</v>
      </c>
      <c r="T16" s="9">
        <v>0</v>
      </c>
      <c r="U16" s="9">
        <v>0</v>
      </c>
    </row>
    <row r="17" spans="1:21" x14ac:dyDescent="0.25">
      <c r="A17" s="7" t="s">
        <v>187</v>
      </c>
      <c r="B17" s="8">
        <v>0</v>
      </c>
      <c r="C17" s="8">
        <v>0</v>
      </c>
      <c r="D17" s="8">
        <v>0</v>
      </c>
      <c r="E17" s="8">
        <v>0</v>
      </c>
      <c r="F17" s="8">
        <v>0</v>
      </c>
      <c r="G17" s="8">
        <v>0</v>
      </c>
      <c r="H17" s="8">
        <v>0</v>
      </c>
      <c r="I17" s="8">
        <v>0</v>
      </c>
      <c r="J17" s="8">
        <v>0</v>
      </c>
      <c r="K17" s="8">
        <v>0</v>
      </c>
      <c r="L17" s="8">
        <v>0</v>
      </c>
      <c r="M17" s="8">
        <v>0</v>
      </c>
      <c r="N17" s="8">
        <v>0</v>
      </c>
      <c r="O17" s="8">
        <v>0</v>
      </c>
      <c r="P17" s="8">
        <v>0</v>
      </c>
      <c r="Q17" s="8">
        <v>0</v>
      </c>
      <c r="R17" s="8">
        <v>0</v>
      </c>
      <c r="S17" s="8">
        <v>0</v>
      </c>
      <c r="T17" s="8">
        <v>0</v>
      </c>
      <c r="U17" s="8">
        <v>0</v>
      </c>
    </row>
    <row r="18" spans="1:21" x14ac:dyDescent="0.25">
      <c r="A18" s="7" t="s">
        <v>188</v>
      </c>
      <c r="B18" s="9">
        <v>0</v>
      </c>
      <c r="C18" s="9">
        <v>0</v>
      </c>
      <c r="D18" s="9">
        <v>0</v>
      </c>
      <c r="E18" s="9">
        <v>0</v>
      </c>
      <c r="F18" s="9">
        <v>0</v>
      </c>
      <c r="G18" s="9">
        <v>0</v>
      </c>
      <c r="H18" s="9">
        <v>0</v>
      </c>
      <c r="I18" s="9">
        <v>0</v>
      </c>
      <c r="J18" s="9">
        <v>0</v>
      </c>
      <c r="K18" s="9">
        <v>0</v>
      </c>
      <c r="L18" s="9">
        <v>0</v>
      </c>
      <c r="M18" s="9">
        <v>0</v>
      </c>
      <c r="N18" s="9">
        <v>0</v>
      </c>
      <c r="O18" s="9">
        <v>0</v>
      </c>
      <c r="P18" s="9">
        <v>0</v>
      </c>
      <c r="Q18" s="9">
        <v>0</v>
      </c>
      <c r="R18" s="9">
        <v>0</v>
      </c>
      <c r="S18" s="9">
        <v>0</v>
      </c>
      <c r="T18" s="9">
        <v>0</v>
      </c>
      <c r="U18" s="9">
        <v>0</v>
      </c>
    </row>
    <row r="19" spans="1:21" x14ac:dyDescent="0.25">
      <c r="A19" s="7" t="s">
        <v>189</v>
      </c>
      <c r="B19" s="8">
        <v>0</v>
      </c>
      <c r="C19" s="8">
        <v>0</v>
      </c>
      <c r="D19" s="8">
        <v>0</v>
      </c>
      <c r="E19" s="8">
        <v>0</v>
      </c>
      <c r="F19" s="8">
        <v>0</v>
      </c>
      <c r="G19" s="8">
        <v>0</v>
      </c>
      <c r="H19" s="8">
        <v>0</v>
      </c>
      <c r="I19" s="8">
        <v>0</v>
      </c>
      <c r="J19" s="8">
        <v>0</v>
      </c>
      <c r="K19" s="8">
        <v>0</v>
      </c>
      <c r="L19" s="8">
        <v>0</v>
      </c>
      <c r="M19" s="8">
        <v>0</v>
      </c>
      <c r="N19" s="8">
        <v>0</v>
      </c>
      <c r="O19" s="8">
        <v>0</v>
      </c>
      <c r="P19" s="8">
        <v>0</v>
      </c>
      <c r="Q19" s="8">
        <v>0</v>
      </c>
      <c r="R19" s="8">
        <v>0</v>
      </c>
      <c r="S19" s="8">
        <v>0</v>
      </c>
      <c r="T19" s="8">
        <v>0</v>
      </c>
      <c r="U19" s="8">
        <v>0</v>
      </c>
    </row>
    <row r="20" spans="1:21" x14ac:dyDescent="0.25">
      <c r="A20" s="7" t="s">
        <v>190</v>
      </c>
      <c r="B20" s="9">
        <v>0</v>
      </c>
      <c r="C20" s="9">
        <v>0</v>
      </c>
      <c r="D20" s="9">
        <v>14.90126463312</v>
      </c>
      <c r="E20" s="9">
        <v>10.95000000288</v>
      </c>
      <c r="F20" s="9">
        <v>10.95000000264</v>
      </c>
      <c r="G20" s="9">
        <v>10.950000001919999</v>
      </c>
      <c r="H20" s="9">
        <v>6.7471500033599998</v>
      </c>
      <c r="I20" s="9">
        <v>4.1654905324799998</v>
      </c>
      <c r="J20" s="9">
        <v>5.3193674661600001</v>
      </c>
      <c r="K20" s="9">
        <v>8.8478427035999996</v>
      </c>
      <c r="L20" s="9">
        <v>9.1688846683200005</v>
      </c>
      <c r="M20" s="9">
        <v>0</v>
      </c>
      <c r="N20" s="9">
        <v>0</v>
      </c>
      <c r="O20" s="9">
        <v>0</v>
      </c>
      <c r="P20" s="9">
        <v>0</v>
      </c>
      <c r="Q20" s="9">
        <v>0</v>
      </c>
      <c r="R20" s="9">
        <v>0</v>
      </c>
      <c r="S20" s="9">
        <v>0</v>
      </c>
      <c r="T20" s="9">
        <v>0</v>
      </c>
      <c r="U20" s="9">
        <v>0</v>
      </c>
    </row>
    <row r="21" spans="1:21" x14ac:dyDescent="0.25">
      <c r="A21" s="7" t="s">
        <v>191</v>
      </c>
      <c r="B21" s="8">
        <v>0</v>
      </c>
      <c r="C21" s="8">
        <v>0</v>
      </c>
      <c r="D21" s="8">
        <v>0</v>
      </c>
      <c r="E21" s="8">
        <v>0</v>
      </c>
      <c r="F21" s="8">
        <v>0</v>
      </c>
      <c r="G21" s="8">
        <v>0</v>
      </c>
      <c r="H21" s="8">
        <v>0</v>
      </c>
      <c r="I21" s="8">
        <v>0</v>
      </c>
      <c r="J21" s="8">
        <v>0</v>
      </c>
      <c r="K21" s="8">
        <v>0</v>
      </c>
      <c r="L21" s="8">
        <v>0</v>
      </c>
      <c r="M21" s="8">
        <v>24.6709872513599</v>
      </c>
      <c r="N21" s="8">
        <v>36.600000029279798</v>
      </c>
      <c r="O21" s="8">
        <v>36.500000029199803</v>
      </c>
      <c r="P21" s="8">
        <v>36.500000029199803</v>
      </c>
      <c r="Q21" s="8">
        <v>36.500000029199803</v>
      </c>
      <c r="R21" s="8">
        <v>36.600000029279798</v>
      </c>
      <c r="S21" s="8">
        <v>36.500000029199803</v>
      </c>
      <c r="T21" s="8">
        <v>36.500000029199803</v>
      </c>
      <c r="U21" s="8">
        <v>36.500000029199803</v>
      </c>
    </row>
    <row r="22" spans="1:21" x14ac:dyDescent="0.25">
      <c r="A22" s="7" t="s">
        <v>192</v>
      </c>
      <c r="B22" s="9">
        <v>0</v>
      </c>
      <c r="C22" s="9">
        <v>0</v>
      </c>
      <c r="D22" s="9">
        <v>0</v>
      </c>
      <c r="E22" s="9">
        <v>18.2499999708002</v>
      </c>
      <c r="F22" s="9">
        <v>31.586733215519899</v>
      </c>
      <c r="G22" s="9">
        <v>31.510359740399899</v>
      </c>
      <c r="H22" s="9">
        <v>32.125407529439897</v>
      </c>
      <c r="I22" s="9">
        <v>32.0797252161599</v>
      </c>
      <c r="J22" s="9">
        <v>31.818015037439899</v>
      </c>
      <c r="K22" s="9">
        <v>32.2516179861599</v>
      </c>
      <c r="L22" s="9">
        <v>35.333936252399802</v>
      </c>
      <c r="M22" s="9">
        <v>11.04420511512</v>
      </c>
      <c r="N22" s="9">
        <v>0</v>
      </c>
      <c r="O22" s="9">
        <v>0</v>
      </c>
      <c r="P22" s="9">
        <v>0</v>
      </c>
      <c r="Q22" s="9">
        <v>0</v>
      </c>
      <c r="R22" s="9">
        <v>0</v>
      </c>
      <c r="S22" s="9">
        <v>0</v>
      </c>
      <c r="T22" s="9">
        <v>0</v>
      </c>
      <c r="U22" s="9">
        <v>0</v>
      </c>
    </row>
    <row r="23" spans="1:21" x14ac:dyDescent="0.25">
      <c r="A23" s="7" t="s">
        <v>193</v>
      </c>
      <c r="B23" s="8">
        <v>0</v>
      </c>
      <c r="C23" s="8">
        <v>0</v>
      </c>
      <c r="D23" s="8">
        <v>0</v>
      </c>
      <c r="E23" s="8">
        <v>0</v>
      </c>
      <c r="F23" s="8">
        <v>0</v>
      </c>
      <c r="G23" s="8">
        <v>0</v>
      </c>
      <c r="H23" s="8">
        <v>0</v>
      </c>
      <c r="I23" s="8">
        <v>0</v>
      </c>
      <c r="J23" s="8">
        <v>0</v>
      </c>
      <c r="K23" s="8">
        <v>0</v>
      </c>
      <c r="L23" s="8">
        <v>4.7141384469599998</v>
      </c>
      <c r="M23" s="8">
        <v>35.00727852432</v>
      </c>
      <c r="N23" s="8">
        <v>46.440745061759998</v>
      </c>
      <c r="O23" s="8">
        <v>47.125017165839999</v>
      </c>
      <c r="P23" s="8">
        <v>50.7079869684</v>
      </c>
      <c r="Q23" s="8">
        <v>54.185036425440003</v>
      </c>
      <c r="R23" s="8">
        <v>59.276412873840002</v>
      </c>
      <c r="S23" s="8">
        <v>70.136046644879997</v>
      </c>
      <c r="T23" s="8">
        <v>78.515759789760097</v>
      </c>
      <c r="U23" s="8">
        <v>86.368701904560098</v>
      </c>
    </row>
    <row r="24" spans="1:21" x14ac:dyDescent="0.25">
      <c r="A24" s="7" t="s">
        <v>194</v>
      </c>
      <c r="B24" s="9">
        <v>0</v>
      </c>
      <c r="C24" s="9">
        <v>0</v>
      </c>
      <c r="D24" s="9">
        <v>0</v>
      </c>
      <c r="E24" s="9">
        <v>0</v>
      </c>
      <c r="F24" s="9">
        <v>0</v>
      </c>
      <c r="G24" s="9">
        <v>0</v>
      </c>
      <c r="H24" s="9">
        <v>0</v>
      </c>
      <c r="I24" s="9">
        <v>0</v>
      </c>
      <c r="J24" s="9">
        <v>0</v>
      </c>
      <c r="K24" s="9">
        <v>0</v>
      </c>
      <c r="L24" s="9">
        <v>0</v>
      </c>
      <c r="M24" s="9">
        <v>0</v>
      </c>
      <c r="N24" s="9">
        <v>0</v>
      </c>
      <c r="O24" s="9">
        <v>0</v>
      </c>
      <c r="P24" s="9">
        <v>0</v>
      </c>
      <c r="Q24" s="9">
        <v>0</v>
      </c>
      <c r="R24" s="9">
        <v>0</v>
      </c>
      <c r="S24" s="9">
        <v>0</v>
      </c>
      <c r="T24" s="9">
        <v>0</v>
      </c>
      <c r="U24" s="9">
        <v>11.248794026400001</v>
      </c>
    </row>
    <row r="25" spans="1:21" x14ac:dyDescent="0.25">
      <c r="A25" s="7" t="s">
        <v>195</v>
      </c>
      <c r="B25" s="8">
        <v>0</v>
      </c>
      <c r="C25" s="8">
        <v>0</v>
      </c>
      <c r="D25" s="8">
        <v>0</v>
      </c>
      <c r="E25" s="8">
        <v>0</v>
      </c>
      <c r="F25" s="8">
        <v>0</v>
      </c>
      <c r="G25" s="8">
        <v>0</v>
      </c>
      <c r="H25" s="8">
        <v>0</v>
      </c>
      <c r="I25" s="8">
        <v>0</v>
      </c>
      <c r="J25" s="8">
        <v>0</v>
      </c>
      <c r="K25" s="8">
        <v>0</v>
      </c>
      <c r="L25" s="8">
        <v>0</v>
      </c>
      <c r="M25" s="8">
        <v>0</v>
      </c>
      <c r="N25" s="8">
        <v>0</v>
      </c>
      <c r="O25" s="8">
        <v>0.63877563936000004</v>
      </c>
      <c r="P25" s="8">
        <v>0.72957716760000002</v>
      </c>
      <c r="Q25" s="8">
        <v>27.375</v>
      </c>
      <c r="R25" s="8">
        <v>27.45</v>
      </c>
      <c r="S25" s="8">
        <v>27.375</v>
      </c>
      <c r="T25" s="8">
        <v>22.913647192559999</v>
      </c>
      <c r="U25" s="8">
        <v>0</v>
      </c>
    </row>
    <row r="26" spans="1:21" x14ac:dyDescent="0.25">
      <c r="A26" s="7" t="s">
        <v>196</v>
      </c>
      <c r="B26" s="9">
        <v>0</v>
      </c>
      <c r="C26" s="9">
        <v>0</v>
      </c>
      <c r="D26" s="9">
        <v>0</v>
      </c>
      <c r="E26" s="9">
        <v>0</v>
      </c>
      <c r="F26" s="9">
        <v>0</v>
      </c>
      <c r="G26" s="9">
        <v>0</v>
      </c>
      <c r="H26" s="9">
        <v>0</v>
      </c>
      <c r="I26" s="9">
        <v>0</v>
      </c>
      <c r="J26" s="9">
        <v>0</v>
      </c>
      <c r="K26" s="9">
        <v>0</v>
      </c>
      <c r="L26" s="9">
        <v>0</v>
      </c>
      <c r="M26" s="9">
        <v>0</v>
      </c>
      <c r="N26" s="9">
        <v>0</v>
      </c>
      <c r="O26" s="9">
        <v>0</v>
      </c>
      <c r="P26" s="9">
        <v>0</v>
      </c>
      <c r="Q26" s="9">
        <v>0</v>
      </c>
      <c r="R26" s="9">
        <v>0</v>
      </c>
      <c r="S26" s="9">
        <v>0</v>
      </c>
      <c r="T26" s="9">
        <v>0</v>
      </c>
      <c r="U26" s="9">
        <v>0</v>
      </c>
    </row>
    <row r="27" spans="1:21" x14ac:dyDescent="0.25">
      <c r="A27" s="7" t="s">
        <v>197</v>
      </c>
      <c r="B27" s="8">
        <v>0</v>
      </c>
      <c r="C27" s="8">
        <v>0</v>
      </c>
      <c r="D27" s="8">
        <v>0</v>
      </c>
      <c r="E27" s="8">
        <v>0</v>
      </c>
      <c r="F27" s="8">
        <v>0</v>
      </c>
      <c r="G27" s="8">
        <v>0</v>
      </c>
      <c r="H27" s="8">
        <v>0</v>
      </c>
      <c r="I27" s="8">
        <v>0</v>
      </c>
      <c r="J27" s="8">
        <v>0</v>
      </c>
      <c r="K27" s="8">
        <v>0</v>
      </c>
      <c r="L27" s="8">
        <v>0</v>
      </c>
      <c r="M27" s="8">
        <v>0</v>
      </c>
      <c r="N27" s="8">
        <v>0</v>
      </c>
      <c r="O27" s="8">
        <v>0</v>
      </c>
      <c r="P27" s="8">
        <v>0</v>
      </c>
      <c r="Q27" s="8">
        <v>0</v>
      </c>
      <c r="R27" s="8">
        <v>0</v>
      </c>
      <c r="S27" s="8">
        <v>0</v>
      </c>
      <c r="T27" s="8">
        <v>0</v>
      </c>
      <c r="U27" s="8">
        <v>0</v>
      </c>
    </row>
    <row r="28" spans="1:21" x14ac:dyDescent="0.25">
      <c r="A28" s="7" t="s">
        <v>198</v>
      </c>
      <c r="B28" s="9">
        <v>23.789999970720199</v>
      </c>
      <c r="C28" s="9">
        <v>23.724999970800202</v>
      </c>
      <c r="D28" s="9">
        <v>9.4217288479200096</v>
      </c>
      <c r="E28" s="9">
        <v>3.3385479556800002</v>
      </c>
      <c r="F28" s="9">
        <v>0.47472318287999998</v>
      </c>
      <c r="G28" s="9">
        <v>0</v>
      </c>
      <c r="H28" s="9">
        <v>0</v>
      </c>
      <c r="I28" s="9">
        <v>0</v>
      </c>
      <c r="J28" s="9">
        <v>0</v>
      </c>
      <c r="K28" s="9">
        <v>0</v>
      </c>
      <c r="L28" s="9">
        <v>0</v>
      </c>
      <c r="M28" s="9">
        <v>0</v>
      </c>
      <c r="N28" s="9">
        <v>0</v>
      </c>
      <c r="O28" s="9">
        <v>0</v>
      </c>
      <c r="P28" s="9">
        <v>0</v>
      </c>
      <c r="Q28" s="9">
        <v>0</v>
      </c>
      <c r="R28" s="9">
        <v>0</v>
      </c>
      <c r="S28" s="9">
        <v>0</v>
      </c>
      <c r="T28" s="9">
        <v>0</v>
      </c>
      <c r="U28" s="9">
        <v>0</v>
      </c>
    </row>
    <row r="29" spans="1:21" x14ac:dyDescent="0.25">
      <c r="A29" s="7" t="s">
        <v>199</v>
      </c>
      <c r="B29" s="8">
        <v>0</v>
      </c>
      <c r="C29" s="8">
        <v>0</v>
      </c>
      <c r="D29" s="8">
        <v>0</v>
      </c>
      <c r="E29" s="8">
        <v>0</v>
      </c>
      <c r="F29" s="8">
        <v>0</v>
      </c>
      <c r="G29" s="8">
        <v>0</v>
      </c>
      <c r="H29" s="8">
        <v>0</v>
      </c>
      <c r="I29" s="8">
        <v>0</v>
      </c>
      <c r="J29" s="8">
        <v>0</v>
      </c>
      <c r="K29" s="8">
        <v>0</v>
      </c>
      <c r="L29" s="8">
        <v>0</v>
      </c>
      <c r="M29" s="8">
        <v>0</v>
      </c>
      <c r="N29" s="8">
        <v>0</v>
      </c>
      <c r="O29" s="8">
        <v>0</v>
      </c>
      <c r="P29" s="8">
        <v>0</v>
      </c>
      <c r="Q29" s="8">
        <v>0</v>
      </c>
      <c r="R29" s="8">
        <v>0</v>
      </c>
      <c r="S29" s="8">
        <v>0</v>
      </c>
      <c r="T29" s="8">
        <v>0</v>
      </c>
      <c r="U29" s="8">
        <v>0</v>
      </c>
    </row>
    <row r="30" spans="1:21" x14ac:dyDescent="0.25">
      <c r="A30" s="7" t="s">
        <v>200</v>
      </c>
      <c r="B30" s="9">
        <v>12.858863676</v>
      </c>
      <c r="C30" s="9">
        <v>12.8627365212</v>
      </c>
      <c r="D30" s="9">
        <v>13.028866089359999</v>
      </c>
      <c r="E30" s="9">
        <v>12.79630110768</v>
      </c>
      <c r="F30" s="9">
        <v>12.76754480928</v>
      </c>
      <c r="G30" s="9">
        <v>13.52589632568</v>
      </c>
      <c r="H30" s="9">
        <v>15.30468145176</v>
      </c>
      <c r="I30" s="9">
        <v>16.28215423536</v>
      </c>
      <c r="J30" s="9">
        <v>16.8061076304</v>
      </c>
      <c r="K30" s="9">
        <v>17.285320294560002</v>
      </c>
      <c r="L30" s="9">
        <v>17.533785977760001</v>
      </c>
      <c r="M30" s="9">
        <v>18.158518533599999</v>
      </c>
      <c r="N30" s="9">
        <v>19.007588684400002</v>
      </c>
      <c r="O30" s="9">
        <v>20.36031809304</v>
      </c>
      <c r="P30" s="9">
        <v>21.62161300416</v>
      </c>
      <c r="Q30" s="9">
        <v>22.567238459280102</v>
      </c>
      <c r="R30" s="9">
        <v>23.483847892080099</v>
      </c>
      <c r="S30" s="9">
        <v>23.992096494720101</v>
      </c>
      <c r="T30" s="9">
        <v>24.5631312064802</v>
      </c>
      <c r="U30" s="9">
        <v>24.812583241680201</v>
      </c>
    </row>
    <row r="31" spans="1:21" x14ac:dyDescent="0.25">
      <c r="A31" s="7" t="s">
        <v>201</v>
      </c>
      <c r="B31" s="8">
        <v>0</v>
      </c>
      <c r="C31" s="8">
        <v>0</v>
      </c>
      <c r="D31" s="8">
        <v>0</v>
      </c>
      <c r="E31" s="8">
        <v>0</v>
      </c>
      <c r="F31" s="8">
        <v>0</v>
      </c>
      <c r="G31" s="8">
        <v>0</v>
      </c>
      <c r="H31" s="8">
        <v>0</v>
      </c>
      <c r="I31" s="8">
        <v>0</v>
      </c>
      <c r="J31" s="8">
        <v>0</v>
      </c>
      <c r="K31" s="8">
        <v>0</v>
      </c>
      <c r="L31" s="8">
        <v>0</v>
      </c>
      <c r="M31" s="8">
        <v>0</v>
      </c>
      <c r="N31" s="8">
        <v>0</v>
      </c>
      <c r="O31" s="8">
        <v>0</v>
      </c>
      <c r="P31" s="8">
        <v>0</v>
      </c>
      <c r="Q31" s="8">
        <v>0</v>
      </c>
      <c r="R31" s="8">
        <v>0</v>
      </c>
      <c r="S31" s="8">
        <v>0</v>
      </c>
      <c r="T31" s="8">
        <v>0</v>
      </c>
      <c r="U31" s="8">
        <v>0</v>
      </c>
    </row>
    <row r="32" spans="1:21" x14ac:dyDescent="0.25">
      <c r="A32" s="7" t="s">
        <v>202</v>
      </c>
      <c r="B32" s="9">
        <v>38.000000011679901</v>
      </c>
      <c r="C32" s="9">
        <v>38.000000010239901</v>
      </c>
      <c r="D32" s="9">
        <v>38.000000010959901</v>
      </c>
      <c r="E32" s="9">
        <v>38.000000010719901</v>
      </c>
      <c r="F32" s="9">
        <v>38.000000008079901</v>
      </c>
      <c r="G32" s="9">
        <v>36.481558437359901</v>
      </c>
      <c r="H32" s="9">
        <v>14.1947522052</v>
      </c>
      <c r="I32" s="9">
        <v>16.40116651416</v>
      </c>
      <c r="J32" s="9">
        <v>20.006396714880001</v>
      </c>
      <c r="K32" s="9">
        <v>23.305982782800001</v>
      </c>
      <c r="L32" s="9">
        <v>19.21614336216</v>
      </c>
      <c r="M32" s="9">
        <v>0</v>
      </c>
      <c r="N32" s="9">
        <v>0</v>
      </c>
      <c r="O32" s="9">
        <v>0</v>
      </c>
      <c r="P32" s="9">
        <v>0</v>
      </c>
      <c r="Q32" s="9">
        <v>0</v>
      </c>
      <c r="R32" s="9">
        <v>0</v>
      </c>
      <c r="S32" s="9">
        <v>0</v>
      </c>
      <c r="T32" s="9">
        <v>0</v>
      </c>
      <c r="U32" s="9">
        <v>0</v>
      </c>
    </row>
    <row r="33" spans="1:21" x14ac:dyDescent="0.25">
      <c r="A33" s="7" t="s">
        <v>203</v>
      </c>
      <c r="B33" s="8">
        <v>0</v>
      </c>
      <c r="C33" s="8">
        <v>0</v>
      </c>
      <c r="D33" s="8">
        <v>0</v>
      </c>
      <c r="E33" s="8">
        <v>0</v>
      </c>
      <c r="F33" s="8">
        <v>0</v>
      </c>
      <c r="G33" s="8">
        <v>0</v>
      </c>
      <c r="H33" s="8">
        <v>0</v>
      </c>
      <c r="I33" s="8">
        <v>0</v>
      </c>
      <c r="J33" s="8">
        <v>0</v>
      </c>
      <c r="K33" s="8">
        <v>0</v>
      </c>
      <c r="L33" s="8">
        <v>0</v>
      </c>
      <c r="M33" s="8">
        <v>0</v>
      </c>
      <c r="N33" s="8">
        <v>0</v>
      </c>
      <c r="O33" s="8">
        <v>0</v>
      </c>
      <c r="P33" s="8">
        <v>0</v>
      </c>
      <c r="Q33" s="8">
        <v>0</v>
      </c>
      <c r="R33" s="8">
        <v>0</v>
      </c>
      <c r="S33" s="8">
        <v>0</v>
      </c>
      <c r="T33" s="8">
        <v>0</v>
      </c>
      <c r="U33" s="8">
        <v>0</v>
      </c>
    </row>
    <row r="34" spans="1:21" x14ac:dyDescent="0.25">
      <c r="A34" s="7" t="s">
        <v>204</v>
      </c>
      <c r="B34" s="9">
        <v>484.59432561</v>
      </c>
      <c r="C34" s="9">
        <v>552.24499994159999</v>
      </c>
      <c r="D34" s="9">
        <v>552.24499994159999</v>
      </c>
      <c r="E34" s="9">
        <v>280.46567430336</v>
      </c>
      <c r="F34" s="9">
        <v>0</v>
      </c>
      <c r="G34" s="9">
        <v>0</v>
      </c>
      <c r="H34" s="9">
        <v>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0</v>
      </c>
      <c r="P34" s="9">
        <v>0</v>
      </c>
      <c r="Q34" s="9">
        <v>0</v>
      </c>
      <c r="R34" s="9">
        <v>0</v>
      </c>
      <c r="S34" s="9">
        <v>0</v>
      </c>
      <c r="T34" s="9">
        <v>0</v>
      </c>
      <c r="U34" s="9">
        <v>0</v>
      </c>
    </row>
    <row r="35" spans="1:21" x14ac:dyDescent="0.25">
      <c r="A35" s="7" t="s">
        <v>205</v>
      </c>
      <c r="B35" s="8">
        <v>0</v>
      </c>
      <c r="C35" s="8">
        <v>0</v>
      </c>
      <c r="D35" s="8">
        <v>0</v>
      </c>
      <c r="E35" s="8">
        <v>271.77932563823998</v>
      </c>
      <c r="F35" s="8">
        <v>553.75799994143995</v>
      </c>
      <c r="G35" s="8">
        <v>552.24499994159999</v>
      </c>
      <c r="H35" s="8">
        <v>552.24499994159999</v>
      </c>
      <c r="I35" s="8">
        <v>552.24499994159999</v>
      </c>
      <c r="J35" s="8">
        <v>553.75799994143995</v>
      </c>
      <c r="K35" s="8">
        <v>552.24499994159999</v>
      </c>
      <c r="L35" s="8">
        <v>552.24499994159999</v>
      </c>
      <c r="M35" s="8">
        <v>552.24499994159999</v>
      </c>
      <c r="N35" s="8">
        <v>553.75799994143995</v>
      </c>
      <c r="O35" s="8">
        <v>552.24499994159999</v>
      </c>
      <c r="P35" s="8">
        <v>552.24499994159999</v>
      </c>
      <c r="Q35" s="8">
        <v>552.24499994159999</v>
      </c>
      <c r="R35" s="8">
        <v>553.75799994143995</v>
      </c>
      <c r="S35" s="8">
        <v>552.24499994159999</v>
      </c>
      <c r="T35" s="8">
        <v>552.24499994159999</v>
      </c>
      <c r="U35" s="8">
        <v>552.24499994159999</v>
      </c>
    </row>
    <row r="36" spans="1:21" x14ac:dyDescent="0.25">
      <c r="A36" s="7" t="s">
        <v>206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0</v>
      </c>
      <c r="H36" s="9">
        <v>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0</v>
      </c>
      <c r="P36" s="9">
        <v>0</v>
      </c>
      <c r="Q36" s="9">
        <v>0</v>
      </c>
      <c r="R36" s="9">
        <v>0</v>
      </c>
      <c r="S36" s="9">
        <v>0</v>
      </c>
      <c r="T36" s="9">
        <v>0</v>
      </c>
      <c r="U36" s="9">
        <v>0</v>
      </c>
    </row>
    <row r="37" spans="1:21" x14ac:dyDescent="0.25">
      <c r="A37" s="7" t="s">
        <v>207</v>
      </c>
      <c r="B37" s="8">
        <v>34.037999999999798</v>
      </c>
      <c r="C37" s="8">
        <v>33.944999999999801</v>
      </c>
      <c r="D37" s="8">
        <v>33.944999999999801</v>
      </c>
      <c r="E37" s="8">
        <v>33.944999999999801</v>
      </c>
      <c r="F37" s="8">
        <v>34.037999999999798</v>
      </c>
      <c r="G37" s="8">
        <v>33.944999999999801</v>
      </c>
      <c r="H37" s="8">
        <v>33.944999999999801</v>
      </c>
      <c r="I37" s="8">
        <v>33.944999999999801</v>
      </c>
      <c r="J37" s="8">
        <v>34.037999999999798</v>
      </c>
      <c r="K37" s="8">
        <v>18.16599999288</v>
      </c>
      <c r="L37" s="8">
        <v>0</v>
      </c>
      <c r="M37" s="8">
        <v>0</v>
      </c>
      <c r="N37" s="8">
        <v>0</v>
      </c>
      <c r="O37" s="8">
        <v>0</v>
      </c>
      <c r="P37" s="8">
        <v>0</v>
      </c>
      <c r="Q37" s="8">
        <v>0</v>
      </c>
      <c r="R37" s="8">
        <v>0</v>
      </c>
      <c r="S37" s="8">
        <v>0</v>
      </c>
      <c r="T37" s="8">
        <v>0</v>
      </c>
      <c r="U37" s="8">
        <v>0</v>
      </c>
    </row>
    <row r="38" spans="1:21" x14ac:dyDescent="0.25">
      <c r="A38" s="7" t="s">
        <v>208</v>
      </c>
      <c r="B38" s="9">
        <v>0</v>
      </c>
      <c r="C38" s="9">
        <v>0</v>
      </c>
      <c r="D38" s="9">
        <v>0</v>
      </c>
      <c r="E38" s="9">
        <v>0</v>
      </c>
      <c r="F38" s="9">
        <v>0</v>
      </c>
      <c r="G38" s="9">
        <v>0</v>
      </c>
      <c r="H38" s="9">
        <v>0</v>
      </c>
      <c r="I38" s="9">
        <v>0</v>
      </c>
      <c r="J38" s="9">
        <v>0</v>
      </c>
      <c r="K38" s="9">
        <v>3.9113528839199998</v>
      </c>
      <c r="L38" s="9">
        <v>22.875720516720001</v>
      </c>
      <c r="M38" s="9">
        <v>23.167338103439999</v>
      </c>
      <c r="N38" s="9">
        <v>23.513487697439999</v>
      </c>
      <c r="O38" s="9">
        <v>23.397221971680001</v>
      </c>
      <c r="P38" s="9">
        <v>23.644034059679999</v>
      </c>
      <c r="Q38" s="9">
        <v>24.210949145040001</v>
      </c>
      <c r="R38" s="9">
        <v>25.310482050719902</v>
      </c>
      <c r="S38" s="9">
        <v>26.325310154159901</v>
      </c>
      <c r="T38" s="9">
        <v>26.510699894879899</v>
      </c>
      <c r="U38" s="9">
        <v>26.425998995039901</v>
      </c>
    </row>
    <row r="39" spans="1:21" x14ac:dyDescent="0.25">
      <c r="A39" s="7" t="s">
        <v>209</v>
      </c>
      <c r="B39" s="8">
        <v>0</v>
      </c>
      <c r="C39" s="8">
        <v>0</v>
      </c>
      <c r="D39" s="8">
        <v>0</v>
      </c>
      <c r="E39" s="8">
        <v>0</v>
      </c>
      <c r="F39" s="8">
        <v>0</v>
      </c>
      <c r="G39" s="8">
        <v>0</v>
      </c>
      <c r="H39" s="8">
        <v>0</v>
      </c>
      <c r="I39" s="8">
        <v>0</v>
      </c>
      <c r="J39" s="8">
        <v>0</v>
      </c>
      <c r="K39" s="8">
        <v>0</v>
      </c>
      <c r="L39" s="8">
        <v>0</v>
      </c>
      <c r="M39" s="8">
        <v>0</v>
      </c>
      <c r="N39" s="8">
        <v>0</v>
      </c>
      <c r="O39" s="8">
        <v>0</v>
      </c>
      <c r="P39" s="8">
        <v>0</v>
      </c>
      <c r="Q39" s="8">
        <v>0</v>
      </c>
      <c r="R39" s="8">
        <v>0</v>
      </c>
      <c r="S39" s="8">
        <v>0</v>
      </c>
      <c r="T39" s="8">
        <v>0</v>
      </c>
      <c r="U39" s="8">
        <v>0</v>
      </c>
    </row>
    <row r="40" spans="1:21" x14ac:dyDescent="0.25">
      <c r="A40" s="7" t="s">
        <v>210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0</v>
      </c>
      <c r="H40" s="9">
        <v>0</v>
      </c>
      <c r="I40" s="9">
        <v>0</v>
      </c>
      <c r="J40" s="9">
        <v>0</v>
      </c>
      <c r="K40" s="9">
        <v>0</v>
      </c>
      <c r="L40" s="9">
        <v>0</v>
      </c>
      <c r="M40" s="9">
        <v>0</v>
      </c>
      <c r="N40" s="9">
        <v>0</v>
      </c>
      <c r="O40" s="9">
        <v>0</v>
      </c>
      <c r="P40" s="9">
        <v>0</v>
      </c>
      <c r="Q40" s="9">
        <v>0</v>
      </c>
      <c r="R40" s="9">
        <v>0</v>
      </c>
      <c r="S40" s="9">
        <v>0</v>
      </c>
      <c r="T40" s="9">
        <v>0</v>
      </c>
      <c r="U40" s="9">
        <v>0</v>
      </c>
    </row>
    <row r="41" spans="1:21" x14ac:dyDescent="0.25">
      <c r="A41" s="7" t="s">
        <v>211</v>
      </c>
      <c r="B41" s="8">
        <v>209.000518867681</v>
      </c>
      <c r="C41" s="8">
        <v>315.70949778024197</v>
      </c>
      <c r="D41" s="8">
        <v>317.90408496408202</v>
      </c>
      <c r="E41" s="8">
        <v>64.68589849272</v>
      </c>
      <c r="F41" s="8">
        <v>0</v>
      </c>
      <c r="G41" s="8">
        <v>0</v>
      </c>
      <c r="H41" s="8">
        <v>0</v>
      </c>
      <c r="I41" s="8">
        <v>0</v>
      </c>
      <c r="J41" s="8">
        <v>0</v>
      </c>
      <c r="K41" s="8">
        <v>0</v>
      </c>
      <c r="L41" s="8">
        <v>0</v>
      </c>
      <c r="M41" s="8">
        <v>0</v>
      </c>
      <c r="N41" s="8">
        <v>0</v>
      </c>
      <c r="O41" s="8">
        <v>0</v>
      </c>
      <c r="P41" s="8">
        <v>0</v>
      </c>
      <c r="Q41" s="8">
        <v>0</v>
      </c>
      <c r="R41" s="8">
        <v>0</v>
      </c>
      <c r="S41" s="8">
        <v>0</v>
      </c>
      <c r="T41" s="8">
        <v>0</v>
      </c>
      <c r="U41" s="8">
        <v>0</v>
      </c>
    </row>
    <row r="42" spans="1:21" x14ac:dyDescent="0.25">
      <c r="A42" s="7" t="s">
        <v>212</v>
      </c>
      <c r="B42" s="9">
        <v>0</v>
      </c>
      <c r="C42" s="9">
        <v>0</v>
      </c>
      <c r="D42" s="9">
        <v>0</v>
      </c>
      <c r="E42" s="9">
        <v>247.351523973121</v>
      </c>
      <c r="F42" s="9">
        <v>312.82390365456098</v>
      </c>
      <c r="G42" s="9">
        <v>311.96680317840202</v>
      </c>
      <c r="H42" s="9">
        <v>311.90545723896099</v>
      </c>
      <c r="I42" s="9">
        <v>316.63296590712201</v>
      </c>
      <c r="J42" s="9">
        <v>317.36704663848201</v>
      </c>
      <c r="K42" s="9">
        <v>316.80569109576197</v>
      </c>
      <c r="L42" s="9">
        <v>316.70442486912202</v>
      </c>
      <c r="M42" s="9">
        <v>316.866975458642</v>
      </c>
      <c r="N42" s="9">
        <v>317.838111279602</v>
      </c>
      <c r="O42" s="9">
        <v>316.90967788008197</v>
      </c>
      <c r="P42" s="9">
        <v>317.29300405680198</v>
      </c>
      <c r="Q42" s="9">
        <v>317.56821192408199</v>
      </c>
      <c r="R42" s="9">
        <v>318.69956711760199</v>
      </c>
      <c r="S42" s="9">
        <v>318.16875673944202</v>
      </c>
      <c r="T42" s="9">
        <v>318.35567559624201</v>
      </c>
      <c r="U42" s="9">
        <v>317.83987834944202</v>
      </c>
    </row>
    <row r="43" spans="1:21" x14ac:dyDescent="0.25">
      <c r="A43" s="7" t="s">
        <v>213</v>
      </c>
      <c r="B43" s="8">
        <v>0</v>
      </c>
      <c r="C43" s="8">
        <v>0</v>
      </c>
      <c r="D43" s="8">
        <v>0</v>
      </c>
      <c r="E43" s="8">
        <v>0</v>
      </c>
      <c r="F43" s="8">
        <v>0</v>
      </c>
      <c r="G43" s="8">
        <v>0</v>
      </c>
      <c r="H43" s="8">
        <v>0</v>
      </c>
      <c r="I43" s="8">
        <v>0</v>
      </c>
      <c r="J43" s="8">
        <v>0</v>
      </c>
      <c r="K43" s="8">
        <v>0</v>
      </c>
      <c r="L43" s="8">
        <v>0</v>
      </c>
      <c r="M43" s="8">
        <v>0</v>
      </c>
      <c r="N43" s="8">
        <v>0</v>
      </c>
      <c r="O43" s="8">
        <v>0</v>
      </c>
      <c r="P43" s="8">
        <v>0</v>
      </c>
      <c r="Q43" s="8">
        <v>0</v>
      </c>
      <c r="R43" s="8">
        <v>0</v>
      </c>
      <c r="S43" s="8">
        <v>0</v>
      </c>
      <c r="T43" s="8">
        <v>0</v>
      </c>
      <c r="U43" s="8">
        <v>0</v>
      </c>
    </row>
    <row r="44" spans="1:21" x14ac:dyDescent="0.25">
      <c r="A44" s="7" t="s">
        <v>214</v>
      </c>
      <c r="B44" s="9">
        <v>5.8560000292800201</v>
      </c>
      <c r="C44" s="9">
        <v>5.84000002920002</v>
      </c>
      <c r="D44" s="9">
        <v>5.84000002920002</v>
      </c>
      <c r="E44" s="9">
        <v>5.84000002920002</v>
      </c>
      <c r="F44" s="9">
        <v>1.6240000080000001</v>
      </c>
      <c r="G44" s="9">
        <v>0</v>
      </c>
      <c r="H44" s="9">
        <v>0</v>
      </c>
      <c r="I44" s="9">
        <v>0</v>
      </c>
      <c r="J44" s="9">
        <v>0</v>
      </c>
      <c r="K44" s="9">
        <v>0</v>
      </c>
      <c r="L44" s="9">
        <v>0</v>
      </c>
      <c r="M44" s="9">
        <v>0</v>
      </c>
      <c r="N44" s="9">
        <v>0</v>
      </c>
      <c r="O44" s="9">
        <v>0</v>
      </c>
      <c r="P44" s="9">
        <v>0</v>
      </c>
      <c r="Q44" s="9">
        <v>0</v>
      </c>
      <c r="R44" s="9">
        <v>0</v>
      </c>
      <c r="S44" s="9">
        <v>0</v>
      </c>
      <c r="T44" s="9">
        <v>0</v>
      </c>
      <c r="U44" s="9">
        <v>0</v>
      </c>
    </row>
    <row r="45" spans="1:21" x14ac:dyDescent="0.25">
      <c r="A45" s="7" t="s">
        <v>215</v>
      </c>
      <c r="B45" s="8">
        <v>0</v>
      </c>
      <c r="C45" s="8">
        <v>0</v>
      </c>
      <c r="D45" s="8">
        <v>0</v>
      </c>
      <c r="E45" s="8">
        <v>4.56250000056</v>
      </c>
      <c r="F45" s="8">
        <v>8.79450002160001</v>
      </c>
      <c r="G45" s="8">
        <v>10.402500029280001</v>
      </c>
      <c r="H45" s="8">
        <v>10.402500029520001</v>
      </c>
      <c r="I45" s="8">
        <v>5.84000002920002</v>
      </c>
      <c r="J45" s="8">
        <v>5.8560000292800201</v>
      </c>
      <c r="K45" s="8">
        <v>5.84000002920002</v>
      </c>
      <c r="L45" s="8">
        <v>5.84000002920002</v>
      </c>
      <c r="M45" s="8">
        <v>5.84000002920002</v>
      </c>
      <c r="N45" s="8">
        <v>5.8560000292800201</v>
      </c>
      <c r="O45" s="8">
        <v>5.84000002920002</v>
      </c>
      <c r="P45" s="8">
        <v>5.84000002920002</v>
      </c>
      <c r="Q45" s="8">
        <v>5.84000002920002</v>
      </c>
      <c r="R45" s="8">
        <v>5.8560000292800201</v>
      </c>
      <c r="S45" s="8">
        <v>5.84000002920002</v>
      </c>
      <c r="T45" s="8">
        <v>5.84000002920002</v>
      </c>
      <c r="U45" s="8">
        <v>5.84000002920002</v>
      </c>
    </row>
    <row r="46" spans="1:21" x14ac:dyDescent="0.25">
      <c r="A46" s="7" t="s">
        <v>216</v>
      </c>
      <c r="B46" s="9">
        <v>0</v>
      </c>
      <c r="C46" s="9">
        <v>0</v>
      </c>
      <c r="D46" s="9">
        <v>0</v>
      </c>
      <c r="E46" s="9">
        <v>0</v>
      </c>
      <c r="F46" s="9">
        <v>0</v>
      </c>
      <c r="G46" s="9">
        <v>0</v>
      </c>
      <c r="H46" s="9">
        <v>0</v>
      </c>
      <c r="I46" s="9">
        <v>0</v>
      </c>
      <c r="J46" s="9">
        <v>0</v>
      </c>
      <c r="K46" s="9">
        <v>0</v>
      </c>
      <c r="L46" s="9">
        <v>0</v>
      </c>
      <c r="M46" s="9">
        <v>0</v>
      </c>
      <c r="N46" s="9">
        <v>0</v>
      </c>
      <c r="O46" s="9">
        <v>0</v>
      </c>
      <c r="P46" s="9">
        <v>0</v>
      </c>
      <c r="Q46" s="9">
        <v>0</v>
      </c>
      <c r="R46" s="9">
        <v>0</v>
      </c>
      <c r="S46" s="9">
        <v>0</v>
      </c>
      <c r="T46" s="9">
        <v>0</v>
      </c>
      <c r="U46" s="9">
        <v>0</v>
      </c>
    </row>
    <row r="47" spans="1:21" x14ac:dyDescent="0.25">
      <c r="A47" s="7" t="s">
        <v>217</v>
      </c>
      <c r="B47" s="8">
        <v>0</v>
      </c>
      <c r="C47" s="8">
        <v>0</v>
      </c>
      <c r="D47" s="8">
        <v>0</v>
      </c>
      <c r="E47" s="8">
        <v>0</v>
      </c>
      <c r="F47" s="8">
        <v>0</v>
      </c>
      <c r="G47" s="8">
        <v>0</v>
      </c>
      <c r="H47" s="8">
        <v>0</v>
      </c>
      <c r="I47" s="8">
        <v>0</v>
      </c>
      <c r="J47" s="8">
        <v>0</v>
      </c>
      <c r="K47" s="8">
        <v>0</v>
      </c>
      <c r="L47" s="8">
        <v>0</v>
      </c>
      <c r="M47" s="8">
        <v>0</v>
      </c>
      <c r="N47" s="8">
        <v>0</v>
      </c>
      <c r="O47" s="8">
        <v>0</v>
      </c>
      <c r="P47" s="8">
        <v>0</v>
      </c>
      <c r="Q47" s="8">
        <v>0</v>
      </c>
      <c r="R47" s="8">
        <v>0</v>
      </c>
      <c r="S47" s="8">
        <v>0</v>
      </c>
      <c r="T47" s="8">
        <v>0</v>
      </c>
      <c r="U47" s="8">
        <v>0</v>
      </c>
    </row>
    <row r="48" spans="1:21" x14ac:dyDescent="0.25">
      <c r="A48" s="7" t="s">
        <v>218</v>
      </c>
      <c r="B48" s="9">
        <v>563.54744374944005</v>
      </c>
      <c r="C48" s="9">
        <v>589.49289564887999</v>
      </c>
      <c r="D48" s="9">
        <v>588.86705885592005</v>
      </c>
      <c r="E48" s="9">
        <v>579.71059375320101</v>
      </c>
      <c r="F48" s="9">
        <v>505.78200810023998</v>
      </c>
      <c r="G48" s="9">
        <v>0</v>
      </c>
      <c r="H48" s="9">
        <v>0</v>
      </c>
      <c r="I48" s="9">
        <v>0</v>
      </c>
      <c r="J48" s="9">
        <v>0</v>
      </c>
      <c r="K48" s="9">
        <v>0</v>
      </c>
      <c r="L48" s="9">
        <v>0</v>
      </c>
      <c r="M48" s="9">
        <v>0</v>
      </c>
      <c r="N48" s="9">
        <v>0</v>
      </c>
      <c r="O48" s="9">
        <v>0</v>
      </c>
      <c r="P48" s="9">
        <v>0</v>
      </c>
      <c r="Q48" s="9">
        <v>0</v>
      </c>
      <c r="R48" s="9">
        <v>0</v>
      </c>
      <c r="S48" s="9">
        <v>0</v>
      </c>
      <c r="T48" s="9">
        <v>0</v>
      </c>
      <c r="U48" s="9">
        <v>0</v>
      </c>
    </row>
    <row r="49" spans="1:21" x14ac:dyDescent="0.25">
      <c r="A49" s="7" t="s">
        <v>219</v>
      </c>
      <c r="B49" s="8">
        <v>0</v>
      </c>
      <c r="C49" s="8">
        <v>0</v>
      </c>
      <c r="D49" s="8">
        <v>0</v>
      </c>
      <c r="E49" s="8">
        <v>0</v>
      </c>
      <c r="F49" s="8">
        <v>75.659672381280004</v>
      </c>
      <c r="G49" s="8">
        <v>580.14275444520001</v>
      </c>
      <c r="H49" s="8">
        <v>579.64552535400105</v>
      </c>
      <c r="I49" s="8">
        <v>579.62660813472098</v>
      </c>
      <c r="J49" s="8">
        <v>580.63288539960001</v>
      </c>
      <c r="K49" s="8">
        <v>591.79434144311995</v>
      </c>
      <c r="L49" s="8">
        <v>591.75316095215999</v>
      </c>
      <c r="M49" s="8">
        <v>591.69381092880099</v>
      </c>
      <c r="N49" s="8">
        <v>593.23495096223996</v>
      </c>
      <c r="O49" s="8">
        <v>591.62184959423996</v>
      </c>
      <c r="P49" s="8">
        <v>591.57893608224003</v>
      </c>
      <c r="Q49" s="8">
        <v>591.53026252608004</v>
      </c>
      <c r="R49" s="8">
        <v>593.07044237592004</v>
      </c>
      <c r="S49" s="8">
        <v>591.43545859128096</v>
      </c>
      <c r="T49" s="8">
        <v>591.39390941255999</v>
      </c>
      <c r="U49" s="8">
        <v>591.05297477856095</v>
      </c>
    </row>
    <row r="50" spans="1:21" x14ac:dyDescent="0.25">
      <c r="A50" s="7" t="s">
        <v>220</v>
      </c>
      <c r="B50" s="9">
        <v>0</v>
      </c>
      <c r="C50" s="9">
        <v>0</v>
      </c>
      <c r="D50" s="9">
        <v>0</v>
      </c>
      <c r="E50" s="9">
        <v>0</v>
      </c>
      <c r="F50" s="9">
        <v>0</v>
      </c>
      <c r="G50" s="9">
        <v>0</v>
      </c>
      <c r="H50" s="9">
        <v>0</v>
      </c>
      <c r="I50" s="9">
        <v>0</v>
      </c>
      <c r="J50" s="9">
        <v>0</v>
      </c>
      <c r="K50" s="9">
        <v>0</v>
      </c>
      <c r="L50" s="9">
        <v>0</v>
      </c>
      <c r="M50" s="9">
        <v>0</v>
      </c>
      <c r="N50" s="9">
        <v>0</v>
      </c>
      <c r="O50" s="9">
        <v>0</v>
      </c>
      <c r="P50" s="9">
        <v>0</v>
      </c>
      <c r="Q50" s="9">
        <v>0</v>
      </c>
      <c r="R50" s="9">
        <v>0</v>
      </c>
      <c r="S50" s="9">
        <v>0</v>
      </c>
      <c r="T50" s="9">
        <v>0</v>
      </c>
      <c r="U50" s="9">
        <v>0</v>
      </c>
    </row>
    <row r="51" spans="1:21" x14ac:dyDescent="0.25">
      <c r="A51" s="7" t="s">
        <v>221</v>
      </c>
      <c r="B51" s="8">
        <v>0</v>
      </c>
      <c r="C51" s="8">
        <v>0</v>
      </c>
      <c r="D51" s="8">
        <v>0</v>
      </c>
      <c r="E51" s="8">
        <v>0</v>
      </c>
      <c r="F51" s="8">
        <v>13.61284885872</v>
      </c>
      <c r="G51" s="8">
        <v>16.539937336320001</v>
      </c>
      <c r="H51" s="8">
        <v>15.538227984000001</v>
      </c>
      <c r="I51" s="8">
        <v>16.08383872488</v>
      </c>
      <c r="J51" s="8">
        <v>16.459093197600001</v>
      </c>
      <c r="K51" s="8">
        <v>17.19759865344</v>
      </c>
      <c r="L51" s="8">
        <v>11.92769648376</v>
      </c>
      <c r="M51" s="8">
        <v>12.144952350240001</v>
      </c>
      <c r="N51" s="8">
        <v>13.041123779519999</v>
      </c>
      <c r="O51" s="8">
        <v>15.5627158104</v>
      </c>
      <c r="P51" s="8">
        <v>17.913139958639999</v>
      </c>
      <c r="Q51" s="8">
        <v>20.661407539439999</v>
      </c>
      <c r="R51" s="8">
        <v>23.684606505120001</v>
      </c>
      <c r="S51" s="8">
        <v>22.619908206240002</v>
      </c>
      <c r="T51" s="8">
        <v>23.718209055839999</v>
      </c>
      <c r="U51" s="8">
        <v>23.9946955584</v>
      </c>
    </row>
    <row r="52" spans="1:21" x14ac:dyDescent="0.25">
      <c r="A52" s="7" t="s">
        <v>222</v>
      </c>
      <c r="B52" s="9">
        <v>5.9454277759199998</v>
      </c>
      <c r="C52" s="9">
        <v>9.0860380696800007</v>
      </c>
      <c r="D52" s="9">
        <v>29.999660738399999</v>
      </c>
      <c r="E52" s="9">
        <v>21.783873415679999</v>
      </c>
      <c r="F52" s="9">
        <v>0</v>
      </c>
      <c r="G52" s="9">
        <v>0</v>
      </c>
      <c r="H52" s="9">
        <v>0</v>
      </c>
      <c r="I52" s="9">
        <v>0</v>
      </c>
      <c r="J52" s="9">
        <v>0</v>
      </c>
      <c r="K52" s="9">
        <v>0</v>
      </c>
      <c r="L52" s="9">
        <v>0</v>
      </c>
      <c r="M52" s="9">
        <v>0</v>
      </c>
      <c r="N52" s="9">
        <v>0</v>
      </c>
      <c r="O52" s="9">
        <v>0</v>
      </c>
      <c r="P52" s="9">
        <v>0</v>
      </c>
      <c r="Q52" s="9">
        <v>0</v>
      </c>
      <c r="R52" s="9">
        <v>0</v>
      </c>
      <c r="S52" s="9">
        <v>0</v>
      </c>
      <c r="T52" s="9">
        <v>0</v>
      </c>
      <c r="U52" s="9">
        <v>0</v>
      </c>
    </row>
    <row r="53" spans="1:21" x14ac:dyDescent="0.25">
      <c r="A53" s="7" t="s">
        <v>223</v>
      </c>
      <c r="B53" s="8">
        <v>0</v>
      </c>
      <c r="C53" s="8">
        <v>0</v>
      </c>
      <c r="D53" s="8">
        <v>0</v>
      </c>
      <c r="E53" s="8">
        <v>0.35300417472000001</v>
      </c>
      <c r="F53" s="8">
        <v>1.6469958247200001</v>
      </c>
      <c r="G53" s="8">
        <v>0</v>
      </c>
      <c r="H53" s="8">
        <v>0</v>
      </c>
      <c r="I53" s="8">
        <v>0</v>
      </c>
      <c r="J53" s="8">
        <v>0</v>
      </c>
      <c r="K53" s="8">
        <v>0</v>
      </c>
      <c r="L53" s="8">
        <v>0</v>
      </c>
      <c r="M53" s="8">
        <v>0</v>
      </c>
      <c r="N53" s="8">
        <v>0</v>
      </c>
      <c r="O53" s="8">
        <v>0</v>
      </c>
      <c r="P53" s="8">
        <v>0</v>
      </c>
      <c r="Q53" s="8">
        <v>0</v>
      </c>
      <c r="R53" s="8">
        <v>0</v>
      </c>
      <c r="S53" s="8">
        <v>0</v>
      </c>
      <c r="T53" s="8">
        <v>0</v>
      </c>
      <c r="U53" s="8">
        <v>0</v>
      </c>
    </row>
    <row r="54" spans="1:21" x14ac:dyDescent="0.25">
      <c r="A54" s="7" t="s">
        <v>224</v>
      </c>
      <c r="B54" s="9">
        <v>0</v>
      </c>
      <c r="C54" s="9">
        <v>0</v>
      </c>
      <c r="D54" s="9">
        <v>0</v>
      </c>
      <c r="E54" s="9">
        <v>0</v>
      </c>
      <c r="F54" s="9">
        <v>0</v>
      </c>
      <c r="G54" s="9">
        <v>0</v>
      </c>
      <c r="H54" s="9">
        <v>0</v>
      </c>
      <c r="I54" s="9">
        <v>0</v>
      </c>
      <c r="J54" s="9">
        <v>0</v>
      </c>
      <c r="K54" s="9">
        <v>0</v>
      </c>
      <c r="L54" s="9">
        <v>0</v>
      </c>
      <c r="M54" s="9">
        <v>0.81970624319999996</v>
      </c>
      <c r="N54" s="9">
        <v>0.9514759908</v>
      </c>
      <c r="O54" s="9">
        <v>0.97212771360000005</v>
      </c>
      <c r="P54" s="9">
        <v>0.77522404272000001</v>
      </c>
      <c r="Q54" s="9">
        <v>0.81560784527999997</v>
      </c>
      <c r="R54" s="9">
        <v>1.63301350944</v>
      </c>
      <c r="S54" s="9">
        <v>1.3469396740799999</v>
      </c>
      <c r="T54" s="9">
        <v>1.4347747226400001</v>
      </c>
      <c r="U54" s="9">
        <v>2.2511302596</v>
      </c>
    </row>
    <row r="56" spans="1:21" x14ac:dyDescent="0.25">
      <c r="B56" s="14"/>
    </row>
    <row r="57" spans="1:21" x14ac:dyDescent="0.25">
      <c r="B57" s="14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45"/>
  <sheetViews>
    <sheetView workbookViewId="0"/>
  </sheetViews>
  <sheetFormatPr defaultRowHeight="15" x14ac:dyDescent="0.25"/>
  <cols>
    <col min="1" max="1" width="50" customWidth="1"/>
  </cols>
  <sheetData>
    <row r="1" spans="1:21" x14ac:dyDescent="0.25">
      <c r="A1" s="11" t="s">
        <v>136</v>
      </c>
    </row>
    <row r="2" spans="1:21" ht="25.5" customHeight="1" x14ac:dyDescent="0.25">
      <c r="A2" s="16" t="s">
        <v>152</v>
      </c>
      <c r="B2" s="17" t="s">
        <v>153</v>
      </c>
      <c r="C2" s="17" t="s">
        <v>154</v>
      </c>
      <c r="D2" s="17" t="s">
        <v>155</v>
      </c>
      <c r="E2" s="17" t="s">
        <v>156</v>
      </c>
      <c r="F2" s="17" t="s">
        <v>157</v>
      </c>
      <c r="G2" s="17" t="s">
        <v>158</v>
      </c>
      <c r="H2" s="17" t="s">
        <v>159</v>
      </c>
      <c r="I2" s="17" t="s">
        <v>160</v>
      </c>
      <c r="J2" s="17" t="s">
        <v>161</v>
      </c>
      <c r="K2" s="17" t="s">
        <v>162</v>
      </c>
      <c r="L2" s="17" t="s">
        <v>163</v>
      </c>
      <c r="M2" s="17" t="s">
        <v>164</v>
      </c>
      <c r="N2" s="17" t="s">
        <v>165</v>
      </c>
      <c r="O2" s="17" t="s">
        <v>166</v>
      </c>
      <c r="P2" s="17" t="s">
        <v>167</v>
      </c>
      <c r="Q2" s="17" t="s">
        <v>168</v>
      </c>
      <c r="R2" s="17" t="s">
        <v>169</v>
      </c>
      <c r="S2" s="17" t="s">
        <v>170</v>
      </c>
      <c r="T2" s="17" t="s">
        <v>171</v>
      </c>
      <c r="U2" s="17" t="s">
        <v>172</v>
      </c>
    </row>
    <row r="3" spans="1:21" x14ac:dyDescent="0.25">
      <c r="A3" s="7" t="s">
        <v>66</v>
      </c>
      <c r="B3" s="8">
        <v>80.520000029280197</v>
      </c>
      <c r="C3" s="8">
        <v>80.300000029200206</v>
      </c>
      <c r="D3" s="8">
        <v>80.300000029200206</v>
      </c>
      <c r="E3" s="8">
        <v>80.300000029200206</v>
      </c>
      <c r="F3" s="8">
        <v>80.520000029279998</v>
      </c>
      <c r="G3" s="8">
        <v>80.300000029200206</v>
      </c>
      <c r="H3" s="8">
        <v>80.300000029200206</v>
      </c>
      <c r="I3" s="8">
        <v>80.300000029200206</v>
      </c>
      <c r="J3" s="8">
        <v>80.520000029280197</v>
      </c>
      <c r="K3" s="8">
        <v>80.300000029200206</v>
      </c>
      <c r="L3" s="8">
        <v>80.300000029200206</v>
      </c>
      <c r="M3" s="8">
        <v>80.300000029200206</v>
      </c>
      <c r="N3" s="8">
        <v>80.520000029280197</v>
      </c>
      <c r="O3" s="8">
        <v>80.300000029200206</v>
      </c>
      <c r="P3" s="8">
        <v>80.300000029200206</v>
      </c>
      <c r="Q3" s="8">
        <v>80.300000029200206</v>
      </c>
      <c r="R3" s="8">
        <v>80.520000029280197</v>
      </c>
      <c r="S3" s="8">
        <v>80.300000029200206</v>
      </c>
      <c r="T3" s="8">
        <v>80.300000029200206</v>
      </c>
      <c r="U3" s="8">
        <v>80.300000029200206</v>
      </c>
    </row>
    <row r="4" spans="1:21" x14ac:dyDescent="0.25">
      <c r="A4" s="7" t="s">
        <v>245</v>
      </c>
      <c r="B4" s="9">
        <v>37.984427322720101</v>
      </c>
      <c r="C4" s="9">
        <v>46.087061698080099</v>
      </c>
      <c r="D4" s="9">
        <v>45.8847740008801</v>
      </c>
      <c r="E4" s="9">
        <v>40.8716978978401</v>
      </c>
      <c r="F4" s="9">
        <v>42.131803726320101</v>
      </c>
      <c r="G4" s="9">
        <v>41.299504632000101</v>
      </c>
      <c r="H4" s="9">
        <v>40.713867736560097</v>
      </c>
      <c r="I4" s="9">
        <v>42.108204187200101</v>
      </c>
      <c r="J4" s="9">
        <v>40.417507195440102</v>
      </c>
      <c r="K4" s="9">
        <v>47.579999984880097</v>
      </c>
      <c r="L4" s="9">
        <v>47.5999999848001</v>
      </c>
      <c r="M4" s="9">
        <v>47.0999999868001</v>
      </c>
      <c r="N4" s="9">
        <v>48.034936991760098</v>
      </c>
      <c r="O4" s="9">
        <v>47.499008550960099</v>
      </c>
      <c r="P4" s="9">
        <v>47.879999983680101</v>
      </c>
      <c r="Q4" s="9">
        <v>47.375231154960098</v>
      </c>
      <c r="R4" s="9">
        <v>47.639999985120099</v>
      </c>
      <c r="S4" s="9">
        <v>47.579999984880097</v>
      </c>
      <c r="T4" s="9">
        <v>47.390592657120102</v>
      </c>
      <c r="U4" s="9">
        <v>47.039999987040098</v>
      </c>
    </row>
    <row r="5" spans="1:21" x14ac:dyDescent="0.25">
      <c r="A5" s="7" t="s">
        <v>225</v>
      </c>
      <c r="B5" s="8">
        <v>4.99999999992</v>
      </c>
      <c r="C5" s="8">
        <v>5.00000000016</v>
      </c>
      <c r="D5" s="8">
        <v>4.99999999992</v>
      </c>
      <c r="E5" s="8">
        <v>5.00000000016</v>
      </c>
      <c r="F5" s="8">
        <v>4.99999999992</v>
      </c>
      <c r="G5" s="8">
        <v>4.99999999992</v>
      </c>
      <c r="H5" s="8">
        <v>4.99999999992</v>
      </c>
      <c r="I5" s="8">
        <v>4.99999999992</v>
      </c>
      <c r="J5" s="8">
        <v>0</v>
      </c>
      <c r="K5" s="8">
        <v>0</v>
      </c>
      <c r="L5" s="8">
        <v>0</v>
      </c>
      <c r="M5" s="8">
        <v>0</v>
      </c>
      <c r="N5" s="8">
        <v>0</v>
      </c>
      <c r="O5" s="8">
        <v>0</v>
      </c>
      <c r="P5" s="8">
        <v>0</v>
      </c>
      <c r="Q5" s="8">
        <v>0</v>
      </c>
      <c r="R5" s="8">
        <v>0</v>
      </c>
      <c r="S5" s="8">
        <v>0</v>
      </c>
      <c r="T5" s="8">
        <v>0</v>
      </c>
      <c r="U5" s="8">
        <v>0</v>
      </c>
    </row>
    <row r="6" spans="1:21" x14ac:dyDescent="0.25">
      <c r="A6" s="7" t="s">
        <v>246</v>
      </c>
      <c r="B6" s="9">
        <v>59.255128427519999</v>
      </c>
      <c r="C6" s="9">
        <v>82.125</v>
      </c>
      <c r="D6" s="9">
        <v>82.125</v>
      </c>
      <c r="E6" s="9">
        <v>82.125</v>
      </c>
      <c r="F6" s="9">
        <v>82.35</v>
      </c>
      <c r="G6" s="9">
        <v>82.125</v>
      </c>
      <c r="H6" s="9">
        <v>82.125</v>
      </c>
      <c r="I6" s="9">
        <v>82.125</v>
      </c>
      <c r="J6" s="9">
        <v>82.35</v>
      </c>
      <c r="K6" s="9">
        <v>82.125</v>
      </c>
      <c r="L6" s="9">
        <v>82.125</v>
      </c>
      <c r="M6" s="9">
        <v>82.125</v>
      </c>
      <c r="N6" s="9">
        <v>82.35</v>
      </c>
      <c r="O6" s="9">
        <v>82.125</v>
      </c>
      <c r="P6" s="9">
        <v>82.125</v>
      </c>
      <c r="Q6" s="9">
        <v>82.125</v>
      </c>
      <c r="R6" s="9">
        <v>82.35</v>
      </c>
      <c r="S6" s="9">
        <v>82.125</v>
      </c>
      <c r="T6" s="9">
        <v>82.125</v>
      </c>
      <c r="U6" s="9">
        <v>82.125</v>
      </c>
    </row>
    <row r="7" spans="1:21" x14ac:dyDescent="0.25">
      <c r="A7" s="7" t="s">
        <v>247</v>
      </c>
      <c r="B7" s="8">
        <v>54.349617380159998</v>
      </c>
      <c r="C7" s="8">
        <v>54.75</v>
      </c>
      <c r="D7" s="8">
        <v>54.75</v>
      </c>
      <c r="E7" s="8">
        <v>54.75</v>
      </c>
      <c r="F7" s="8">
        <v>54.9</v>
      </c>
      <c r="G7" s="8">
        <v>54.75</v>
      </c>
      <c r="H7" s="8">
        <v>54.75</v>
      </c>
      <c r="I7" s="8">
        <v>54.75</v>
      </c>
      <c r="J7" s="8">
        <v>54.9</v>
      </c>
      <c r="K7" s="8">
        <v>54.75</v>
      </c>
      <c r="L7" s="8">
        <v>54.75</v>
      </c>
      <c r="M7" s="8">
        <v>54.75</v>
      </c>
      <c r="N7" s="8">
        <v>54.9</v>
      </c>
      <c r="O7" s="8">
        <v>54.75</v>
      </c>
      <c r="P7" s="8">
        <v>54.75</v>
      </c>
      <c r="Q7" s="8">
        <v>54.75</v>
      </c>
      <c r="R7" s="8">
        <v>54.9</v>
      </c>
      <c r="S7" s="8">
        <v>54.75</v>
      </c>
      <c r="T7" s="8">
        <v>54.75</v>
      </c>
      <c r="U7" s="8">
        <v>54.75</v>
      </c>
    </row>
    <row r="8" spans="1:21" x14ac:dyDescent="0.25">
      <c r="A8" s="7" t="s">
        <v>248</v>
      </c>
      <c r="B8" s="9">
        <v>54.430012259279998</v>
      </c>
      <c r="C8" s="9">
        <v>54.75</v>
      </c>
      <c r="D8" s="9">
        <v>54.75</v>
      </c>
      <c r="E8" s="9">
        <v>54.75</v>
      </c>
      <c r="F8" s="9">
        <v>54.9</v>
      </c>
      <c r="G8" s="9">
        <v>54.75</v>
      </c>
      <c r="H8" s="9">
        <v>54.75</v>
      </c>
      <c r="I8" s="9">
        <v>54.75</v>
      </c>
      <c r="J8" s="9">
        <v>54.9</v>
      </c>
      <c r="K8" s="9">
        <v>54.75</v>
      </c>
      <c r="L8" s="9">
        <v>54.75</v>
      </c>
      <c r="M8" s="9">
        <v>54.75</v>
      </c>
      <c r="N8" s="9">
        <v>54.9</v>
      </c>
      <c r="O8" s="9">
        <v>54.75</v>
      </c>
      <c r="P8" s="9">
        <v>54.75</v>
      </c>
      <c r="Q8" s="9">
        <v>54.75</v>
      </c>
      <c r="R8" s="9">
        <v>54.9</v>
      </c>
      <c r="S8" s="9">
        <v>54.75</v>
      </c>
      <c r="T8" s="9">
        <v>54.75</v>
      </c>
      <c r="U8" s="9">
        <v>54.75</v>
      </c>
    </row>
    <row r="9" spans="1:21" x14ac:dyDescent="0.25">
      <c r="A9" s="7" t="s">
        <v>249</v>
      </c>
      <c r="B9" s="8">
        <v>44.900168752320198</v>
      </c>
      <c r="C9" s="8">
        <v>45.624999970800303</v>
      </c>
      <c r="D9" s="8">
        <v>45.624999970800303</v>
      </c>
      <c r="E9" s="8">
        <v>45.624999970800197</v>
      </c>
      <c r="F9" s="8">
        <v>45.749999970720303</v>
      </c>
      <c r="G9" s="8">
        <v>45.624999970800303</v>
      </c>
      <c r="H9" s="8">
        <v>45.624999970800303</v>
      </c>
      <c r="I9" s="8">
        <v>45.624999970800303</v>
      </c>
      <c r="J9" s="8">
        <v>45.749999970720303</v>
      </c>
      <c r="K9" s="8">
        <v>45.624999970800303</v>
      </c>
      <c r="L9" s="8">
        <v>45.624999970800303</v>
      </c>
      <c r="M9" s="8">
        <v>45.624999970800303</v>
      </c>
      <c r="N9" s="8">
        <v>45.749999970720303</v>
      </c>
      <c r="O9" s="8">
        <v>45.624999970800303</v>
      </c>
      <c r="P9" s="8">
        <v>45.624999970800303</v>
      </c>
      <c r="Q9" s="8">
        <v>45.624999970800303</v>
      </c>
      <c r="R9" s="8">
        <v>45.749999970720303</v>
      </c>
      <c r="S9" s="8">
        <v>45.624999970800303</v>
      </c>
      <c r="T9" s="8">
        <v>45.624999970800303</v>
      </c>
      <c r="U9" s="8">
        <v>45.624999970800303</v>
      </c>
    </row>
    <row r="10" spans="1:21" x14ac:dyDescent="0.25">
      <c r="A10" s="7" t="s">
        <v>250</v>
      </c>
      <c r="B10" s="9">
        <v>20.130000029279799</v>
      </c>
      <c r="C10" s="9">
        <v>20.075000029199799</v>
      </c>
      <c r="D10" s="9">
        <v>20.075000029199799</v>
      </c>
      <c r="E10" s="9">
        <v>20.075000029199799</v>
      </c>
      <c r="F10" s="9">
        <v>20.130000029279799</v>
      </c>
      <c r="G10" s="9">
        <v>20.075000029199799</v>
      </c>
      <c r="H10" s="9">
        <v>20.075000029199799</v>
      </c>
      <c r="I10" s="9">
        <v>20.075000029199799</v>
      </c>
      <c r="J10" s="9">
        <v>20.130000029279799</v>
      </c>
      <c r="K10" s="9">
        <v>12.960453724800001</v>
      </c>
      <c r="L10" s="9">
        <v>13.67823696384</v>
      </c>
      <c r="M10" s="9">
        <v>13.887934426079999</v>
      </c>
      <c r="N10" s="9">
        <v>13.64595625248</v>
      </c>
      <c r="O10" s="9">
        <v>13.6840814892</v>
      </c>
      <c r="P10" s="9">
        <v>14.03248492368</v>
      </c>
      <c r="Q10" s="9">
        <v>14.49819340248</v>
      </c>
      <c r="R10" s="9">
        <v>15.4596604663199</v>
      </c>
      <c r="S10" s="9">
        <v>16.314052439759902</v>
      </c>
      <c r="T10" s="9">
        <v>15.7288995943199</v>
      </c>
      <c r="U10" s="9">
        <v>15.932689417199899</v>
      </c>
    </row>
    <row r="11" spans="1:21" x14ac:dyDescent="0.25">
      <c r="A11" s="7" t="s">
        <v>251</v>
      </c>
      <c r="B11" s="8">
        <v>5.8560000292800201</v>
      </c>
      <c r="C11" s="8">
        <v>5.84000002920002</v>
      </c>
      <c r="D11" s="8">
        <v>5.84000002920002</v>
      </c>
      <c r="E11" s="8">
        <v>5.84000002920002</v>
      </c>
      <c r="F11" s="8">
        <v>5.8560000290400103</v>
      </c>
      <c r="G11" s="8">
        <v>5.84000002920002</v>
      </c>
      <c r="H11" s="8">
        <v>5.84000002920002</v>
      </c>
      <c r="I11" s="8">
        <v>5.84000002920002</v>
      </c>
      <c r="J11" s="8">
        <v>5.8560000292800201</v>
      </c>
      <c r="K11" s="8">
        <v>5.84000002920002</v>
      </c>
      <c r="L11" s="8">
        <v>5.84000002920002</v>
      </c>
      <c r="M11" s="8">
        <v>5.84000002920002</v>
      </c>
      <c r="N11" s="8">
        <v>5.8560000292800201</v>
      </c>
      <c r="O11" s="8">
        <v>5.84000002920002</v>
      </c>
      <c r="P11" s="8">
        <v>5.84000002920002</v>
      </c>
      <c r="Q11" s="8">
        <v>5.84000002920002</v>
      </c>
      <c r="R11" s="8">
        <v>5.8560000292800201</v>
      </c>
      <c r="S11" s="8">
        <v>5.84000002920002</v>
      </c>
      <c r="T11" s="8">
        <v>5.84000002920002</v>
      </c>
      <c r="U11" s="8">
        <v>5.84000002920002</v>
      </c>
    </row>
    <row r="12" spans="1:21" x14ac:dyDescent="0.25">
      <c r="A12" s="7" t="s">
        <v>252</v>
      </c>
      <c r="B12" s="9">
        <v>46.646871989760001</v>
      </c>
      <c r="C12" s="9">
        <v>65.7</v>
      </c>
      <c r="D12" s="9">
        <v>65.7</v>
      </c>
      <c r="E12" s="9">
        <v>65.7</v>
      </c>
      <c r="F12" s="9">
        <v>65.88</v>
      </c>
      <c r="G12" s="9">
        <v>65.7</v>
      </c>
      <c r="H12" s="9">
        <v>65.7</v>
      </c>
      <c r="I12" s="9">
        <v>65.7</v>
      </c>
      <c r="J12" s="9">
        <v>65.88</v>
      </c>
      <c r="K12" s="9">
        <v>65.7</v>
      </c>
      <c r="L12" s="9">
        <v>65.7</v>
      </c>
      <c r="M12" s="9">
        <v>65.7</v>
      </c>
      <c r="N12" s="9">
        <v>65.88</v>
      </c>
      <c r="O12" s="9">
        <v>65.7</v>
      </c>
      <c r="P12" s="9">
        <v>65.7</v>
      </c>
      <c r="Q12" s="9">
        <v>65.7</v>
      </c>
      <c r="R12" s="9">
        <v>65.88</v>
      </c>
      <c r="S12" s="9">
        <v>65.7</v>
      </c>
      <c r="T12" s="9">
        <v>65.7</v>
      </c>
      <c r="U12" s="9">
        <v>65.7</v>
      </c>
    </row>
    <row r="13" spans="1:21" x14ac:dyDescent="0.25">
      <c r="A13" s="7" t="s">
        <v>67</v>
      </c>
      <c r="B13" s="8">
        <v>165.024248177521</v>
      </c>
      <c r="C13" s="8">
        <v>211.70000002920199</v>
      </c>
      <c r="D13" s="8">
        <v>211.70000002920199</v>
      </c>
      <c r="E13" s="8">
        <v>211.70000002920099</v>
      </c>
      <c r="F13" s="8">
        <v>212.28000002928101</v>
      </c>
      <c r="G13" s="8">
        <v>211.70000002920199</v>
      </c>
      <c r="H13" s="8">
        <v>211.70000002920099</v>
      </c>
      <c r="I13" s="8">
        <v>211.70000002920199</v>
      </c>
      <c r="J13" s="8">
        <v>212.28000002928201</v>
      </c>
      <c r="K13" s="8">
        <v>211.70000002920199</v>
      </c>
      <c r="L13" s="8">
        <v>211.70000002920199</v>
      </c>
      <c r="M13" s="8">
        <v>211.70000002920199</v>
      </c>
      <c r="N13" s="8">
        <v>212.28000002928201</v>
      </c>
      <c r="O13" s="8">
        <v>211.70000002920199</v>
      </c>
      <c r="P13" s="8">
        <v>211.70000002920199</v>
      </c>
      <c r="Q13" s="8">
        <v>211.70000002920199</v>
      </c>
      <c r="R13" s="8">
        <v>212.28000002928201</v>
      </c>
      <c r="S13" s="8">
        <v>211.70000002920199</v>
      </c>
      <c r="T13" s="8">
        <v>211.70000002920199</v>
      </c>
      <c r="U13" s="8">
        <v>211.70000002920199</v>
      </c>
    </row>
    <row r="14" spans="1:21" x14ac:dyDescent="0.25">
      <c r="A14" s="7" t="s">
        <v>230</v>
      </c>
      <c r="B14" s="9">
        <v>0</v>
      </c>
      <c r="C14" s="9">
        <v>0</v>
      </c>
      <c r="D14" s="9">
        <v>0</v>
      </c>
      <c r="E14" s="9">
        <v>0</v>
      </c>
      <c r="F14" s="9">
        <v>0</v>
      </c>
      <c r="G14" s="9">
        <v>0</v>
      </c>
      <c r="H14" s="9">
        <v>0</v>
      </c>
      <c r="I14" s="9">
        <v>0</v>
      </c>
      <c r="J14" s="9">
        <v>0</v>
      </c>
      <c r="K14" s="9">
        <v>0</v>
      </c>
      <c r="L14" s="9">
        <v>0</v>
      </c>
      <c r="M14" s="9">
        <v>0</v>
      </c>
      <c r="N14" s="9">
        <v>0</v>
      </c>
      <c r="O14" s="9">
        <v>0</v>
      </c>
      <c r="P14" s="9">
        <v>0</v>
      </c>
      <c r="Q14" s="9">
        <v>0</v>
      </c>
      <c r="R14" s="9">
        <v>0</v>
      </c>
      <c r="S14" s="9">
        <v>0</v>
      </c>
      <c r="T14" s="9">
        <v>0</v>
      </c>
      <c r="U14" s="9">
        <v>0</v>
      </c>
    </row>
    <row r="15" spans="1:21" x14ac:dyDescent="0.25">
      <c r="A15" s="7" t="s">
        <v>253</v>
      </c>
      <c r="B15" s="8">
        <v>23.119999999920001</v>
      </c>
      <c r="C15" s="8">
        <v>23.119999999920001</v>
      </c>
      <c r="D15" s="8">
        <v>23.120000000400001</v>
      </c>
      <c r="E15" s="8">
        <v>23.119999999920001</v>
      </c>
      <c r="F15" s="8">
        <v>23.119999999920001</v>
      </c>
      <c r="G15" s="8">
        <v>23.120000000400001</v>
      </c>
      <c r="H15" s="8">
        <v>23.120000000640001</v>
      </c>
      <c r="I15" s="8">
        <v>23.119999998960001</v>
      </c>
      <c r="J15" s="8">
        <v>5.2999999991999998</v>
      </c>
      <c r="K15" s="8">
        <v>0</v>
      </c>
      <c r="L15" s="8">
        <v>1.9609131384</v>
      </c>
      <c r="M15" s="8">
        <v>14.38190309448</v>
      </c>
      <c r="N15" s="8">
        <v>19.133499062399999</v>
      </c>
      <c r="O15" s="8">
        <v>20.911565275920001</v>
      </c>
      <c r="P15" s="8">
        <v>22.486232422080001</v>
      </c>
      <c r="Q15" s="8">
        <v>25.986981442320001</v>
      </c>
      <c r="R15" s="8">
        <v>28.451206282080001</v>
      </c>
      <c r="S15" s="8">
        <v>36.780010478640001</v>
      </c>
      <c r="T15" s="8">
        <v>39.448687720080002</v>
      </c>
      <c r="U15" s="8">
        <v>43.286774957760002</v>
      </c>
    </row>
    <row r="16" spans="1:21" x14ac:dyDescent="0.25">
      <c r="A16" s="7" t="s">
        <v>233</v>
      </c>
      <c r="B16" s="9">
        <v>0</v>
      </c>
      <c r="C16" s="9">
        <v>0</v>
      </c>
      <c r="D16" s="9">
        <v>0</v>
      </c>
      <c r="E16" s="9">
        <v>18.2499999708002</v>
      </c>
      <c r="F16" s="9">
        <v>31.586733215519899</v>
      </c>
      <c r="G16" s="9">
        <v>31.510359740399899</v>
      </c>
      <c r="H16" s="9">
        <v>32.125407529439897</v>
      </c>
      <c r="I16" s="9">
        <v>32.0797252161599</v>
      </c>
      <c r="J16" s="9">
        <v>31.818015037439899</v>
      </c>
      <c r="K16" s="9">
        <v>32.2516179861599</v>
      </c>
      <c r="L16" s="9">
        <v>35.333936252399802</v>
      </c>
      <c r="M16" s="9">
        <v>35.715192366479897</v>
      </c>
      <c r="N16" s="9">
        <v>36.600000029279798</v>
      </c>
      <c r="O16" s="9">
        <v>36.500000029199803</v>
      </c>
      <c r="P16" s="9">
        <v>36.500000029199803</v>
      </c>
      <c r="Q16" s="9">
        <v>36.500000029199803</v>
      </c>
      <c r="R16" s="9">
        <v>36.600000029279798</v>
      </c>
      <c r="S16" s="9">
        <v>36.500000029199803</v>
      </c>
      <c r="T16" s="9">
        <v>36.500000029199803</v>
      </c>
      <c r="U16" s="9">
        <v>36.500000029199803</v>
      </c>
    </row>
    <row r="17" spans="1:21" x14ac:dyDescent="0.25">
      <c r="A17" s="7" t="s">
        <v>70</v>
      </c>
      <c r="B17" s="8">
        <v>164.7</v>
      </c>
      <c r="C17" s="8">
        <v>164.25</v>
      </c>
      <c r="D17" s="8">
        <v>164.25</v>
      </c>
      <c r="E17" s="8">
        <v>164.25</v>
      </c>
      <c r="F17" s="8">
        <v>164.7</v>
      </c>
      <c r="G17" s="8">
        <v>164.25</v>
      </c>
      <c r="H17" s="8">
        <v>164.25</v>
      </c>
      <c r="I17" s="8">
        <v>164.25</v>
      </c>
      <c r="J17" s="8">
        <v>164.7</v>
      </c>
      <c r="K17" s="8">
        <v>164.25</v>
      </c>
      <c r="L17" s="8">
        <v>164.25</v>
      </c>
      <c r="M17" s="8">
        <v>164.25</v>
      </c>
      <c r="N17" s="8">
        <v>164.7</v>
      </c>
      <c r="O17" s="8">
        <v>164.25</v>
      </c>
      <c r="P17" s="8">
        <v>164.25</v>
      </c>
      <c r="Q17" s="8">
        <v>164.25</v>
      </c>
      <c r="R17" s="8">
        <v>164.7</v>
      </c>
      <c r="S17" s="8">
        <v>164.25</v>
      </c>
      <c r="T17" s="8">
        <v>164.25</v>
      </c>
      <c r="U17" s="8">
        <v>164.25</v>
      </c>
    </row>
    <row r="18" spans="1:21" x14ac:dyDescent="0.25">
      <c r="A18" s="7" t="s">
        <v>71</v>
      </c>
      <c r="B18" s="9">
        <v>51.62929827384</v>
      </c>
      <c r="C18" s="9">
        <v>60.9042081998399</v>
      </c>
      <c r="D18" s="9">
        <v>60.480659104079997</v>
      </c>
      <c r="E18" s="9">
        <v>56.337270287279999</v>
      </c>
      <c r="F18" s="9">
        <v>55.516859175839997</v>
      </c>
      <c r="G18" s="9">
        <v>56.369169840959998</v>
      </c>
      <c r="H18" s="9">
        <v>56.501482544399998</v>
      </c>
      <c r="I18" s="9">
        <v>55.132133864879997</v>
      </c>
      <c r="J18" s="9">
        <v>56.582011730879998</v>
      </c>
      <c r="K18" s="9">
        <v>61.915880827199899</v>
      </c>
      <c r="L18" s="9">
        <v>61.898605279679899</v>
      </c>
      <c r="M18" s="9">
        <v>62.3831602005599</v>
      </c>
      <c r="N18" s="9">
        <v>61.742748249839799</v>
      </c>
      <c r="O18" s="9">
        <v>62.000000014799902</v>
      </c>
      <c r="P18" s="9">
        <v>61.6200000163198</v>
      </c>
      <c r="Q18" s="9">
        <v>62.120000014319899</v>
      </c>
      <c r="R18" s="9">
        <v>62.149277160239897</v>
      </c>
      <c r="S18" s="9">
        <v>61.908236919119901</v>
      </c>
      <c r="T18" s="9">
        <v>62.100000014399903</v>
      </c>
      <c r="U18" s="9">
        <v>62.460000012959902</v>
      </c>
    </row>
    <row r="19" spans="1:21" x14ac:dyDescent="0.25">
      <c r="A19" s="7" t="s">
        <v>254</v>
      </c>
      <c r="B19" s="8">
        <v>4.3920000000000003</v>
      </c>
      <c r="C19" s="8">
        <v>4.38</v>
      </c>
      <c r="D19" s="8">
        <v>4.38</v>
      </c>
      <c r="E19" s="8">
        <v>4.38</v>
      </c>
      <c r="F19" s="8">
        <v>4.3920000000000003</v>
      </c>
      <c r="G19" s="8">
        <v>4.38</v>
      </c>
      <c r="H19" s="8">
        <v>4.38</v>
      </c>
      <c r="I19" s="8">
        <v>4.38</v>
      </c>
      <c r="J19" s="8">
        <v>4.3920000000000003</v>
      </c>
      <c r="K19" s="8">
        <v>2.79987915312</v>
      </c>
      <c r="L19" s="8">
        <v>2.74294326912</v>
      </c>
      <c r="M19" s="8">
        <v>2.9158618082399999</v>
      </c>
      <c r="N19" s="8">
        <v>2.9914257328799998</v>
      </c>
      <c r="O19" s="8">
        <v>2.9650580836799998</v>
      </c>
      <c r="P19" s="8">
        <v>3.05845137768</v>
      </c>
      <c r="Q19" s="8">
        <v>3.1162406947200001</v>
      </c>
      <c r="R19" s="8">
        <v>3.1512555897599999</v>
      </c>
      <c r="S19" s="8">
        <v>3.2615080178400002</v>
      </c>
      <c r="T19" s="8">
        <v>3.2625778492799999</v>
      </c>
      <c r="U19" s="8">
        <v>3.2752872367200001</v>
      </c>
    </row>
    <row r="20" spans="1:21" x14ac:dyDescent="0.25">
      <c r="A20" s="7" t="s">
        <v>255</v>
      </c>
      <c r="B20" s="9">
        <v>24.522000029279798</v>
      </c>
      <c r="C20" s="9">
        <v>24.455000029199802</v>
      </c>
      <c r="D20" s="9">
        <v>24.455000029199802</v>
      </c>
      <c r="E20" s="9">
        <v>24.455000029199802</v>
      </c>
      <c r="F20" s="9">
        <v>24.522000029279798</v>
      </c>
      <c r="G20" s="9">
        <v>24.455000029199802</v>
      </c>
      <c r="H20" s="9">
        <v>24.455000029199901</v>
      </c>
      <c r="I20" s="9">
        <v>24.455000029199802</v>
      </c>
      <c r="J20" s="9">
        <v>24.522000029279798</v>
      </c>
      <c r="K20" s="9">
        <v>24.455000029199802</v>
      </c>
      <c r="L20" s="9">
        <v>24.455000029199802</v>
      </c>
      <c r="M20" s="9">
        <v>24.455000029199802</v>
      </c>
      <c r="N20" s="9">
        <v>24.522000029279798</v>
      </c>
      <c r="O20" s="9">
        <v>24.455000029199802</v>
      </c>
      <c r="P20" s="9">
        <v>24.455000029199802</v>
      </c>
      <c r="Q20" s="9">
        <v>24.455000029199802</v>
      </c>
      <c r="R20" s="9">
        <v>24.522000029279798</v>
      </c>
      <c r="S20" s="9">
        <v>24.455000029199802</v>
      </c>
      <c r="T20" s="9">
        <v>24.455000029199802</v>
      </c>
      <c r="U20" s="9">
        <v>24.455000029199802</v>
      </c>
    </row>
    <row r="21" spans="1:21" x14ac:dyDescent="0.25">
      <c r="A21" s="7" t="s">
        <v>256</v>
      </c>
      <c r="B21" s="8">
        <v>235.04083560000001</v>
      </c>
      <c r="C21" s="8">
        <v>233.89164983184</v>
      </c>
      <c r="D21" s="8">
        <v>219.99999999959999</v>
      </c>
      <c r="E21" s="8">
        <v>220.00000000175999</v>
      </c>
      <c r="F21" s="8">
        <v>220.00000000151999</v>
      </c>
      <c r="G21" s="8">
        <v>219.99999999984001</v>
      </c>
      <c r="H21" s="8">
        <v>245.92694658216001</v>
      </c>
      <c r="I21" s="8">
        <v>249.55187370167999</v>
      </c>
      <c r="J21" s="8">
        <v>269.99999999879998</v>
      </c>
      <c r="K21" s="8">
        <v>269.99999999736002</v>
      </c>
      <c r="L21" s="8">
        <v>269.99999999687998</v>
      </c>
      <c r="M21" s="8">
        <v>269.99999999544002</v>
      </c>
      <c r="N21" s="8">
        <v>261.09048829272001</v>
      </c>
      <c r="O21" s="8">
        <v>263.42623475904003</v>
      </c>
      <c r="P21" s="8">
        <v>265.13403092999999</v>
      </c>
      <c r="Q21" s="8">
        <v>240.51509186231999</v>
      </c>
      <c r="R21" s="8">
        <v>243.78599972544001</v>
      </c>
      <c r="S21" s="8">
        <v>246.48579659111999</v>
      </c>
      <c r="T21" s="8">
        <v>254.77402761720001</v>
      </c>
      <c r="U21" s="8">
        <v>269.99999999544002</v>
      </c>
    </row>
    <row r="22" spans="1:21" x14ac:dyDescent="0.25">
      <c r="A22" s="7" t="s">
        <v>236</v>
      </c>
      <c r="B22" s="9">
        <v>23.789999970720199</v>
      </c>
      <c r="C22" s="9">
        <v>23.724999970800202</v>
      </c>
      <c r="D22" s="9">
        <v>9.4217288479200096</v>
      </c>
      <c r="E22" s="9">
        <v>3.3385479556800002</v>
      </c>
      <c r="F22" s="9">
        <v>0.47472318287999998</v>
      </c>
      <c r="G22" s="9">
        <v>0</v>
      </c>
      <c r="H22" s="9">
        <v>0</v>
      </c>
      <c r="I22" s="9">
        <v>0</v>
      </c>
      <c r="J22" s="9">
        <v>0</v>
      </c>
      <c r="K22" s="9">
        <v>0</v>
      </c>
      <c r="L22" s="9">
        <v>1.39024032288</v>
      </c>
      <c r="M22" s="9">
        <v>9.1182175648800001</v>
      </c>
      <c r="N22" s="9">
        <v>12.27620122608</v>
      </c>
      <c r="O22" s="9">
        <v>11.77899541008</v>
      </c>
      <c r="P22" s="9">
        <v>12.157609426080001</v>
      </c>
      <c r="Q22" s="9">
        <v>11.835252068160001</v>
      </c>
      <c r="R22" s="9">
        <v>12.45426096864</v>
      </c>
      <c r="S22" s="9">
        <v>11.702243018880001</v>
      </c>
      <c r="T22" s="9">
        <v>14.0171154036001</v>
      </c>
      <c r="U22" s="9">
        <v>15.152957417520099</v>
      </c>
    </row>
    <row r="23" spans="1:21" x14ac:dyDescent="0.25">
      <c r="A23" s="7" t="s">
        <v>73</v>
      </c>
      <c r="B23" s="8">
        <v>104.99999999808</v>
      </c>
      <c r="C23" s="8">
        <v>105</v>
      </c>
      <c r="D23" s="8">
        <v>105.00000000048</v>
      </c>
      <c r="E23" s="8">
        <v>105.00000000144</v>
      </c>
      <c r="F23" s="8">
        <v>101.97706814279999</v>
      </c>
      <c r="G23" s="8">
        <v>98.518369374720095</v>
      </c>
      <c r="H23" s="8">
        <v>96.854861764560098</v>
      </c>
      <c r="I23" s="8">
        <v>97.871340846239903</v>
      </c>
      <c r="J23" s="8">
        <v>99.942260426400097</v>
      </c>
      <c r="K23" s="8">
        <v>100.7489907912</v>
      </c>
      <c r="L23" s="8">
        <v>100.48224758232</v>
      </c>
      <c r="M23" s="8">
        <v>100.56660442152</v>
      </c>
      <c r="N23" s="8">
        <v>100.76686757976</v>
      </c>
      <c r="O23" s="8">
        <v>103.12602504792</v>
      </c>
      <c r="P23" s="8">
        <v>105</v>
      </c>
      <c r="Q23" s="8">
        <v>104.9999999976</v>
      </c>
      <c r="R23" s="8">
        <v>105.00000000263999</v>
      </c>
      <c r="S23" s="8">
        <v>104.99999999976001</v>
      </c>
      <c r="T23" s="8">
        <v>104.99999999904</v>
      </c>
      <c r="U23" s="8">
        <v>104.99999999904</v>
      </c>
    </row>
    <row r="24" spans="1:21" x14ac:dyDescent="0.25">
      <c r="A24" s="7" t="s">
        <v>74</v>
      </c>
      <c r="B24" s="9">
        <v>12.858863676</v>
      </c>
      <c r="C24" s="9">
        <v>12.8627365212</v>
      </c>
      <c r="D24" s="9">
        <v>13.028866089359999</v>
      </c>
      <c r="E24" s="9">
        <v>12.79630110768</v>
      </c>
      <c r="F24" s="9">
        <v>12.76754480928</v>
      </c>
      <c r="G24" s="9">
        <v>13.52589632568</v>
      </c>
      <c r="H24" s="9">
        <v>15.30468145176</v>
      </c>
      <c r="I24" s="9">
        <v>16.28215423536</v>
      </c>
      <c r="J24" s="9">
        <v>16.8061076304</v>
      </c>
      <c r="K24" s="9">
        <v>17.285320294560002</v>
      </c>
      <c r="L24" s="9">
        <v>17.533785977760001</v>
      </c>
      <c r="M24" s="9">
        <v>18.158518533599999</v>
      </c>
      <c r="N24" s="9">
        <v>19.007588684400002</v>
      </c>
      <c r="O24" s="9">
        <v>20.36031809304</v>
      </c>
      <c r="P24" s="9">
        <v>21.62161300416</v>
      </c>
      <c r="Q24" s="9">
        <v>22.567238459280102</v>
      </c>
      <c r="R24" s="9">
        <v>23.483847892080099</v>
      </c>
      <c r="S24" s="9">
        <v>23.992096494720101</v>
      </c>
      <c r="T24" s="9">
        <v>24.5631312064802</v>
      </c>
      <c r="U24" s="9">
        <v>24.812583241680201</v>
      </c>
    </row>
    <row r="25" spans="1:21" x14ac:dyDescent="0.25">
      <c r="A25" s="7" t="s">
        <v>63</v>
      </c>
      <c r="B25" s="8">
        <v>0</v>
      </c>
      <c r="C25" s="8">
        <v>0</v>
      </c>
      <c r="D25" s="8">
        <v>0</v>
      </c>
      <c r="E25" s="8">
        <v>0</v>
      </c>
      <c r="F25" s="8">
        <v>0</v>
      </c>
      <c r="G25" s="8">
        <v>0</v>
      </c>
      <c r="H25" s="8">
        <v>0</v>
      </c>
      <c r="I25" s="8">
        <v>0</v>
      </c>
      <c r="J25" s="8">
        <v>0</v>
      </c>
      <c r="K25" s="8">
        <v>0</v>
      </c>
      <c r="L25" s="8">
        <v>0</v>
      </c>
      <c r="M25" s="8">
        <v>0</v>
      </c>
      <c r="N25" s="8">
        <v>0</v>
      </c>
      <c r="O25" s="8">
        <v>0</v>
      </c>
      <c r="P25" s="8">
        <v>0</v>
      </c>
      <c r="Q25" s="8">
        <v>0</v>
      </c>
      <c r="R25" s="8">
        <v>0</v>
      </c>
      <c r="S25" s="8">
        <v>0</v>
      </c>
      <c r="T25" s="8">
        <v>0</v>
      </c>
      <c r="U25" s="8">
        <v>0</v>
      </c>
    </row>
    <row r="26" spans="1:21" x14ac:dyDescent="0.25">
      <c r="A26" s="7" t="s">
        <v>257</v>
      </c>
      <c r="B26" s="9">
        <v>70.664196992640001</v>
      </c>
      <c r="C26" s="9">
        <v>71.174999999999997</v>
      </c>
      <c r="D26" s="9">
        <v>71.174999999999997</v>
      </c>
      <c r="E26" s="9">
        <v>71.174999999999997</v>
      </c>
      <c r="F26" s="9">
        <v>71.37</v>
      </c>
      <c r="G26" s="9">
        <v>71.174999999999997</v>
      </c>
      <c r="H26" s="9">
        <v>71.174999999999997</v>
      </c>
      <c r="I26" s="9">
        <v>71.174999999999997</v>
      </c>
      <c r="J26" s="9">
        <v>71.37</v>
      </c>
      <c r="K26" s="9">
        <v>71.174999999999997</v>
      </c>
      <c r="L26" s="9">
        <v>71.174999999999997</v>
      </c>
      <c r="M26" s="9">
        <v>71.174999999999997</v>
      </c>
      <c r="N26" s="9">
        <v>71.37</v>
      </c>
      <c r="O26" s="9">
        <v>71.174999999999997</v>
      </c>
      <c r="P26" s="9">
        <v>71.174999999999997</v>
      </c>
      <c r="Q26" s="9">
        <v>71.174999999999997</v>
      </c>
      <c r="R26" s="9">
        <v>71.37</v>
      </c>
      <c r="S26" s="9">
        <v>71.174999999999997</v>
      </c>
      <c r="T26" s="9">
        <v>71.174999999999997</v>
      </c>
      <c r="U26" s="9">
        <v>71.174999999999997</v>
      </c>
    </row>
    <row r="27" spans="1:21" x14ac:dyDescent="0.25">
      <c r="A27" s="7" t="s">
        <v>258</v>
      </c>
      <c r="B27" s="8">
        <v>0</v>
      </c>
      <c r="C27" s="8">
        <v>0</v>
      </c>
      <c r="D27" s="8">
        <v>0</v>
      </c>
      <c r="E27" s="8">
        <v>0</v>
      </c>
      <c r="F27" s="8">
        <v>0</v>
      </c>
      <c r="G27" s="8">
        <v>0</v>
      </c>
      <c r="H27" s="8">
        <v>0</v>
      </c>
      <c r="I27" s="8">
        <v>0</v>
      </c>
      <c r="J27" s="8">
        <v>0</v>
      </c>
      <c r="K27" s="8">
        <v>0</v>
      </c>
      <c r="L27" s="8">
        <v>0</v>
      </c>
      <c r="M27" s="8">
        <v>0</v>
      </c>
      <c r="N27" s="8">
        <v>0</v>
      </c>
      <c r="O27" s="8">
        <v>0.63877563936000004</v>
      </c>
      <c r="P27" s="8">
        <v>0.72957716760000002</v>
      </c>
      <c r="Q27" s="8">
        <v>27.375</v>
      </c>
      <c r="R27" s="8">
        <v>27.45</v>
      </c>
      <c r="S27" s="8">
        <v>27.375</v>
      </c>
      <c r="T27" s="8">
        <v>22.913647192559999</v>
      </c>
      <c r="U27" s="8">
        <v>11.248794026400001</v>
      </c>
    </row>
    <row r="28" spans="1:21" x14ac:dyDescent="0.25">
      <c r="A28" s="7" t="s">
        <v>259</v>
      </c>
      <c r="B28" s="9">
        <v>38.000000011679901</v>
      </c>
      <c r="C28" s="9">
        <v>38.000000010239901</v>
      </c>
      <c r="D28" s="9">
        <v>52.901264644079902</v>
      </c>
      <c r="E28" s="9">
        <v>48.950000013599897</v>
      </c>
      <c r="F28" s="9">
        <v>48.950000010719897</v>
      </c>
      <c r="G28" s="9">
        <v>47.431558439279897</v>
      </c>
      <c r="H28" s="9">
        <v>20.941902208559998</v>
      </c>
      <c r="I28" s="9">
        <v>20.56665704664</v>
      </c>
      <c r="J28" s="9">
        <v>25.32576418104</v>
      </c>
      <c r="K28" s="9">
        <v>32.153825486400002</v>
      </c>
      <c r="L28" s="9">
        <v>29.748013016160002</v>
      </c>
      <c r="M28" s="9">
        <v>12.326864108160001</v>
      </c>
      <c r="N28" s="9">
        <v>15.98252076408</v>
      </c>
      <c r="O28" s="9">
        <v>15.406584193440001</v>
      </c>
      <c r="P28" s="9">
        <v>16.839369162960001</v>
      </c>
      <c r="Q28" s="9">
        <v>17.178410760239998</v>
      </c>
      <c r="R28" s="9">
        <v>20.003959132559999</v>
      </c>
      <c r="S28" s="9">
        <v>23.00073282144</v>
      </c>
      <c r="T28" s="9">
        <v>26.48473138872</v>
      </c>
      <c r="U28" s="9">
        <v>30.18009978888</v>
      </c>
    </row>
    <row r="29" spans="1:21" x14ac:dyDescent="0.25">
      <c r="A29" s="7" t="s">
        <v>260</v>
      </c>
      <c r="B29" s="8">
        <v>5.49</v>
      </c>
      <c r="C29" s="8">
        <v>5.4749999999999996</v>
      </c>
      <c r="D29" s="8">
        <v>5.4749999999999996</v>
      </c>
      <c r="E29" s="8">
        <v>5.4749999999999996</v>
      </c>
      <c r="F29" s="8">
        <v>5.49</v>
      </c>
      <c r="G29" s="8">
        <v>5.4749999999999996</v>
      </c>
      <c r="H29" s="8">
        <v>5.4749999999999996</v>
      </c>
      <c r="I29" s="8">
        <v>5.4749999999999996</v>
      </c>
      <c r="J29" s="8">
        <v>5.49</v>
      </c>
      <c r="K29" s="8">
        <v>5.4749999999999996</v>
      </c>
      <c r="L29" s="8">
        <v>5.4749999999999996</v>
      </c>
      <c r="M29" s="8">
        <v>5.4749999999999996</v>
      </c>
      <c r="N29" s="8">
        <v>5.49</v>
      </c>
      <c r="O29" s="8">
        <v>5.4749999999999996</v>
      </c>
      <c r="P29" s="8">
        <v>5.4749999999999996</v>
      </c>
      <c r="Q29" s="8">
        <v>5.4749999999999996</v>
      </c>
      <c r="R29" s="8">
        <v>5.49</v>
      </c>
      <c r="S29" s="8">
        <v>5.4749999999999996</v>
      </c>
      <c r="T29" s="8">
        <v>5.4749999999999996</v>
      </c>
      <c r="U29" s="8">
        <v>5.4749999999999996</v>
      </c>
    </row>
    <row r="30" spans="1:21" x14ac:dyDescent="0.25">
      <c r="A30" s="7" t="s">
        <v>261</v>
      </c>
      <c r="B30" s="9">
        <v>38.613348805439998</v>
      </c>
      <c r="C30" s="9">
        <v>54.75</v>
      </c>
      <c r="D30" s="9">
        <v>54.75</v>
      </c>
      <c r="E30" s="9">
        <v>54.75</v>
      </c>
      <c r="F30" s="9">
        <v>54.9</v>
      </c>
      <c r="G30" s="9">
        <v>54.75</v>
      </c>
      <c r="H30" s="9">
        <v>54.75</v>
      </c>
      <c r="I30" s="9">
        <v>54.75</v>
      </c>
      <c r="J30" s="9">
        <v>54.9</v>
      </c>
      <c r="K30" s="9">
        <v>54.75</v>
      </c>
      <c r="L30" s="9">
        <v>54.75</v>
      </c>
      <c r="M30" s="9">
        <v>54.75</v>
      </c>
      <c r="N30" s="9">
        <v>54.9</v>
      </c>
      <c r="O30" s="9">
        <v>54.75</v>
      </c>
      <c r="P30" s="9">
        <v>54.75</v>
      </c>
      <c r="Q30" s="9">
        <v>54.75</v>
      </c>
      <c r="R30" s="9">
        <v>54.9</v>
      </c>
      <c r="S30" s="9">
        <v>54.75</v>
      </c>
      <c r="T30" s="9">
        <v>54.75</v>
      </c>
      <c r="U30" s="9">
        <v>54.75</v>
      </c>
    </row>
    <row r="31" spans="1:21" x14ac:dyDescent="0.25">
      <c r="A31" s="7" t="s">
        <v>262</v>
      </c>
      <c r="B31" s="8">
        <v>2.0513718804000001</v>
      </c>
      <c r="C31" s="8">
        <v>4.1182722175200004</v>
      </c>
      <c r="D31" s="8">
        <v>10.828205128560001</v>
      </c>
      <c r="E31" s="8">
        <v>10.95</v>
      </c>
      <c r="F31" s="8">
        <v>7.5786511583999996</v>
      </c>
      <c r="G31" s="8">
        <v>8.28855413424</v>
      </c>
      <c r="H31" s="8">
        <v>7.7470640416799998</v>
      </c>
      <c r="I31" s="8">
        <v>8.1257738553600003</v>
      </c>
      <c r="J31" s="8">
        <v>8.1318551148000005</v>
      </c>
      <c r="K31" s="8">
        <v>8.3898730869599998</v>
      </c>
      <c r="L31" s="8">
        <v>5.8455764404800004</v>
      </c>
      <c r="M31" s="8">
        <v>5.9532850216800002</v>
      </c>
      <c r="N31" s="8">
        <v>6.2502824318399997</v>
      </c>
      <c r="O31" s="8">
        <v>7.3164474021599997</v>
      </c>
      <c r="P31" s="8">
        <v>8.3108531075999998</v>
      </c>
      <c r="Q31" s="8">
        <v>9.5639593684800008</v>
      </c>
      <c r="R31" s="8">
        <v>10.98</v>
      </c>
      <c r="S31" s="8">
        <v>10.299121635360001</v>
      </c>
      <c r="T31" s="8">
        <v>10.748628699359999</v>
      </c>
      <c r="U31" s="8">
        <v>10.95</v>
      </c>
    </row>
    <row r="32" spans="1:21" x14ac:dyDescent="0.25">
      <c r="A32" s="7" t="s">
        <v>263</v>
      </c>
      <c r="B32" s="9">
        <v>42.7800138796798</v>
      </c>
      <c r="C32" s="9">
        <v>102.93</v>
      </c>
      <c r="D32" s="9">
        <v>102.93</v>
      </c>
      <c r="E32" s="9">
        <v>102.93</v>
      </c>
      <c r="F32" s="9">
        <v>103.212</v>
      </c>
      <c r="G32" s="9">
        <v>102.93</v>
      </c>
      <c r="H32" s="9">
        <v>102.93</v>
      </c>
      <c r="I32" s="9">
        <v>102.93</v>
      </c>
      <c r="J32" s="9">
        <v>103.212</v>
      </c>
      <c r="K32" s="9">
        <v>102.93</v>
      </c>
      <c r="L32" s="9">
        <v>102.93</v>
      </c>
      <c r="M32" s="9">
        <v>102.93</v>
      </c>
      <c r="N32" s="9">
        <v>103.212</v>
      </c>
      <c r="O32" s="9">
        <v>102.93</v>
      </c>
      <c r="P32" s="9">
        <v>102.93</v>
      </c>
      <c r="Q32" s="9">
        <v>102.93</v>
      </c>
      <c r="R32" s="9">
        <v>103.212</v>
      </c>
      <c r="S32" s="9">
        <v>102.93</v>
      </c>
      <c r="T32" s="9">
        <v>102.93</v>
      </c>
      <c r="U32" s="9">
        <v>102.93</v>
      </c>
    </row>
    <row r="33" spans="1:21" x14ac:dyDescent="0.25">
      <c r="A33" s="7" t="s">
        <v>264</v>
      </c>
      <c r="B33" s="8">
        <v>64.0137181236</v>
      </c>
      <c r="C33" s="8">
        <v>73.701625721760095</v>
      </c>
      <c r="D33" s="8">
        <v>73.701625721760095</v>
      </c>
      <c r="E33" s="8">
        <v>73.701625538880506</v>
      </c>
      <c r="F33" s="8">
        <v>73.873017550080306</v>
      </c>
      <c r="G33" s="8">
        <v>73.6740799430398</v>
      </c>
      <c r="H33" s="8">
        <v>73.630175043840296</v>
      </c>
      <c r="I33" s="8">
        <v>73.586270053440202</v>
      </c>
      <c r="J33" s="8">
        <v>73.713366444000101</v>
      </c>
      <c r="K33" s="8">
        <v>73.498460601840094</v>
      </c>
      <c r="L33" s="8">
        <v>73.454555658480004</v>
      </c>
      <c r="M33" s="8">
        <v>73.410650712240496</v>
      </c>
      <c r="N33" s="8">
        <v>73.537265691360204</v>
      </c>
      <c r="O33" s="8">
        <v>73.322840999280103</v>
      </c>
      <c r="P33" s="8">
        <v>73.278936053040098</v>
      </c>
      <c r="Q33" s="8">
        <v>73.2350313275996</v>
      </c>
      <c r="R33" s="8">
        <v>73.361165201279306</v>
      </c>
      <c r="S33" s="8">
        <v>73.147221658080397</v>
      </c>
      <c r="T33" s="8">
        <v>73.103316711839796</v>
      </c>
      <c r="U33" s="8">
        <v>72.752974749360504</v>
      </c>
    </row>
    <row r="34" spans="1:21" x14ac:dyDescent="0.25">
      <c r="A34" s="7" t="s">
        <v>265</v>
      </c>
      <c r="B34" s="9">
        <v>1.19625681048</v>
      </c>
      <c r="C34" s="9">
        <v>1.0794977510399999</v>
      </c>
      <c r="D34" s="9">
        <v>3.2740849348799999</v>
      </c>
      <c r="E34" s="9">
        <v>1.9699224371999999</v>
      </c>
      <c r="F34" s="9">
        <v>1.8944036258400001</v>
      </c>
      <c r="G34" s="9">
        <v>1.8993031492800001</v>
      </c>
      <c r="H34" s="9">
        <v>1.8379572100799999</v>
      </c>
      <c r="I34" s="9">
        <v>2.0029658779199999</v>
      </c>
      <c r="J34" s="9">
        <v>1.8750466092</v>
      </c>
      <c r="K34" s="9">
        <v>2.1756910665600002</v>
      </c>
      <c r="L34" s="9">
        <v>2.0744248399199998</v>
      </c>
      <c r="M34" s="9">
        <v>2.2369754294400002</v>
      </c>
      <c r="N34" s="9">
        <v>2.3461112503199999</v>
      </c>
      <c r="O34" s="9">
        <v>2.2796778508800002</v>
      </c>
      <c r="P34" s="9">
        <v>2.6630040276</v>
      </c>
      <c r="Q34" s="9">
        <v>2.9382118948799998</v>
      </c>
      <c r="R34" s="9">
        <v>3.2075670883199998</v>
      </c>
      <c r="S34" s="9">
        <v>3.5387567102399999</v>
      </c>
      <c r="T34" s="9">
        <v>3.7256755670400001</v>
      </c>
      <c r="U34" s="9">
        <v>3.2098783202400001</v>
      </c>
    </row>
    <row r="35" spans="1:21" x14ac:dyDescent="0.25">
      <c r="A35" s="7" t="s">
        <v>266</v>
      </c>
      <c r="B35" s="8">
        <v>0.52009252943999995</v>
      </c>
      <c r="C35" s="8">
        <v>0.25059587568000002</v>
      </c>
      <c r="D35" s="8">
        <v>2.3544977519999999</v>
      </c>
      <c r="E35" s="8">
        <v>5.2481235360000003E-2</v>
      </c>
      <c r="F35" s="8">
        <v>0</v>
      </c>
      <c r="G35" s="8">
        <v>1.2E-2</v>
      </c>
      <c r="H35" s="8">
        <v>1.2E-2</v>
      </c>
      <c r="I35" s="8">
        <v>1.2E-2</v>
      </c>
      <c r="J35" s="8">
        <v>2.197715016E-2</v>
      </c>
      <c r="K35" s="8">
        <v>9.1045363439999999E-2</v>
      </c>
      <c r="L35" s="8">
        <v>7.1999999999999995E-2</v>
      </c>
      <c r="M35" s="8">
        <v>6.9757152720000007E-2</v>
      </c>
      <c r="N35" s="8">
        <v>0.20872969920000001</v>
      </c>
      <c r="O35" s="8">
        <v>0.31849996223999999</v>
      </c>
      <c r="P35" s="8">
        <v>0.39477321648000002</v>
      </c>
      <c r="Q35" s="8">
        <v>0.44847870647999999</v>
      </c>
      <c r="R35" s="8">
        <v>0.46234900128</v>
      </c>
      <c r="S35" s="8">
        <v>0.60893539151999998</v>
      </c>
      <c r="T35" s="8">
        <v>0.60059334096000005</v>
      </c>
      <c r="U35" s="8">
        <v>0.62132542272000002</v>
      </c>
    </row>
    <row r="36" spans="1:21" x14ac:dyDescent="0.25">
      <c r="A36" s="7" t="s">
        <v>78</v>
      </c>
      <c r="B36" s="9">
        <v>23.116602631679999</v>
      </c>
      <c r="C36" s="9">
        <v>25.184999999999999</v>
      </c>
      <c r="D36" s="9">
        <v>25.184999999999999</v>
      </c>
      <c r="E36" s="9">
        <v>25.184999999999999</v>
      </c>
      <c r="F36" s="9">
        <v>25.254000000000001</v>
      </c>
      <c r="G36" s="9">
        <v>25.184999999999999</v>
      </c>
      <c r="H36" s="9">
        <v>25.184999999999999</v>
      </c>
      <c r="I36" s="9">
        <v>25.184999999999999</v>
      </c>
      <c r="J36" s="9">
        <v>25.254000000000001</v>
      </c>
      <c r="K36" s="9">
        <v>25.184999999999999</v>
      </c>
      <c r="L36" s="9">
        <v>25.184999999999999</v>
      </c>
      <c r="M36" s="9">
        <v>25.184999999999999</v>
      </c>
      <c r="N36" s="9">
        <v>25.254000000000001</v>
      </c>
      <c r="O36" s="9">
        <v>25.184999999999999</v>
      </c>
      <c r="P36" s="9">
        <v>25.184999999999999</v>
      </c>
      <c r="Q36" s="9">
        <v>25.184999999999999</v>
      </c>
      <c r="R36" s="9">
        <v>25.254000000000001</v>
      </c>
      <c r="S36" s="9">
        <v>25.184999999999999</v>
      </c>
      <c r="T36" s="9">
        <v>25.184999999999999</v>
      </c>
      <c r="U36" s="9">
        <v>25.184999999999999</v>
      </c>
    </row>
    <row r="37" spans="1:21" x14ac:dyDescent="0.25">
      <c r="A37" s="7" t="s">
        <v>267</v>
      </c>
      <c r="B37" s="8">
        <v>23.110205263680001</v>
      </c>
      <c r="C37" s="8">
        <v>25.184999999999999</v>
      </c>
      <c r="D37" s="8">
        <v>25.184999999999999</v>
      </c>
      <c r="E37" s="8">
        <v>25.184999999999999</v>
      </c>
      <c r="F37" s="8">
        <v>25.254000000000001</v>
      </c>
      <c r="G37" s="8">
        <v>25.184999999999999</v>
      </c>
      <c r="H37" s="8">
        <v>25.184999999999999</v>
      </c>
      <c r="I37" s="8">
        <v>25.184999999999999</v>
      </c>
      <c r="J37" s="8">
        <v>25.254000000000001</v>
      </c>
      <c r="K37" s="8">
        <v>25.184999999999999</v>
      </c>
      <c r="L37" s="8">
        <v>25.184999999999999</v>
      </c>
      <c r="M37" s="8">
        <v>25.184999999999999</v>
      </c>
      <c r="N37" s="8">
        <v>25.254000000000001</v>
      </c>
      <c r="O37" s="8">
        <v>25.184999999999999</v>
      </c>
      <c r="P37" s="8">
        <v>25.184999999999999</v>
      </c>
      <c r="Q37" s="8">
        <v>25.184999999999999</v>
      </c>
      <c r="R37" s="8">
        <v>25.254000000000001</v>
      </c>
      <c r="S37" s="8">
        <v>25.184999999999999</v>
      </c>
      <c r="T37" s="8">
        <v>25.184999999999999</v>
      </c>
      <c r="U37" s="8">
        <v>25.184999999999999</v>
      </c>
    </row>
    <row r="38" spans="1:21" x14ac:dyDescent="0.25">
      <c r="A38" s="7" t="s">
        <v>268</v>
      </c>
      <c r="B38" s="9">
        <v>43.389830064720002</v>
      </c>
      <c r="C38" s="9">
        <v>43.8</v>
      </c>
      <c r="D38" s="9">
        <v>43.8</v>
      </c>
      <c r="E38" s="9">
        <v>43.8</v>
      </c>
      <c r="F38" s="9">
        <v>43.92</v>
      </c>
      <c r="G38" s="9">
        <v>43.8</v>
      </c>
      <c r="H38" s="9">
        <v>43.8</v>
      </c>
      <c r="I38" s="9">
        <v>43.8</v>
      </c>
      <c r="J38" s="9">
        <v>43.92</v>
      </c>
      <c r="K38" s="9">
        <v>43.8</v>
      </c>
      <c r="L38" s="9">
        <v>43.8</v>
      </c>
      <c r="M38" s="9">
        <v>43.8</v>
      </c>
      <c r="N38" s="9">
        <v>43.92</v>
      </c>
      <c r="O38" s="9">
        <v>43.8</v>
      </c>
      <c r="P38" s="9">
        <v>43.8</v>
      </c>
      <c r="Q38" s="9">
        <v>43.8</v>
      </c>
      <c r="R38" s="9">
        <v>43.92</v>
      </c>
      <c r="S38" s="9">
        <v>43.8</v>
      </c>
      <c r="T38" s="9">
        <v>43.8</v>
      </c>
      <c r="U38" s="9">
        <v>43.8</v>
      </c>
    </row>
    <row r="39" spans="1:21" x14ac:dyDescent="0.25">
      <c r="A39" s="7" t="s">
        <v>269</v>
      </c>
      <c r="B39" s="8">
        <v>0</v>
      </c>
      <c r="C39" s="8">
        <v>0</v>
      </c>
      <c r="D39" s="8">
        <v>0</v>
      </c>
      <c r="E39" s="8">
        <v>0</v>
      </c>
      <c r="F39" s="8">
        <v>0</v>
      </c>
      <c r="G39" s="8">
        <v>0</v>
      </c>
      <c r="H39" s="8">
        <v>0</v>
      </c>
      <c r="I39" s="8">
        <v>0</v>
      </c>
      <c r="J39" s="8">
        <v>0</v>
      </c>
      <c r="K39" s="8">
        <v>0</v>
      </c>
      <c r="L39" s="8">
        <v>0</v>
      </c>
      <c r="M39" s="8">
        <v>0</v>
      </c>
      <c r="N39" s="8">
        <v>0</v>
      </c>
      <c r="O39" s="8">
        <v>0</v>
      </c>
      <c r="P39" s="8">
        <v>0</v>
      </c>
      <c r="Q39" s="8">
        <v>0</v>
      </c>
      <c r="R39" s="8">
        <v>0</v>
      </c>
      <c r="S39" s="8">
        <v>0</v>
      </c>
      <c r="T39" s="8">
        <v>0</v>
      </c>
      <c r="U39" s="8">
        <v>0</v>
      </c>
    </row>
    <row r="40" spans="1:21" x14ac:dyDescent="0.25">
      <c r="A40" s="7" t="s">
        <v>270</v>
      </c>
      <c r="B40" s="9">
        <v>13.357683258</v>
      </c>
      <c r="C40" s="9">
        <v>15.33</v>
      </c>
      <c r="D40" s="9">
        <v>15.33</v>
      </c>
      <c r="E40" s="9">
        <v>15.33</v>
      </c>
      <c r="F40" s="9">
        <v>15.372</v>
      </c>
      <c r="G40" s="9">
        <v>15.33</v>
      </c>
      <c r="H40" s="9">
        <v>15.33</v>
      </c>
      <c r="I40" s="9">
        <v>15.33</v>
      </c>
      <c r="J40" s="9">
        <v>15.372</v>
      </c>
      <c r="K40" s="9">
        <v>15.33</v>
      </c>
      <c r="L40" s="9">
        <v>15.33</v>
      </c>
      <c r="M40" s="9">
        <v>15.33</v>
      </c>
      <c r="N40" s="9">
        <v>15.372</v>
      </c>
      <c r="O40" s="9">
        <v>15.33</v>
      </c>
      <c r="P40" s="9">
        <v>15.33</v>
      </c>
      <c r="Q40" s="9">
        <v>15.33</v>
      </c>
      <c r="R40" s="9">
        <v>15.372</v>
      </c>
      <c r="S40" s="9">
        <v>15.33</v>
      </c>
      <c r="T40" s="9">
        <v>15.33</v>
      </c>
      <c r="U40" s="9">
        <v>15.33</v>
      </c>
    </row>
    <row r="41" spans="1:21" x14ac:dyDescent="0.25">
      <c r="A41" s="7" t="s">
        <v>271</v>
      </c>
      <c r="B41" s="8">
        <v>7.2706597847999799</v>
      </c>
      <c r="C41" s="8">
        <v>8.3949999707999901</v>
      </c>
      <c r="D41" s="8">
        <v>8.3949999707999901</v>
      </c>
      <c r="E41" s="8">
        <v>8.3949999707999794</v>
      </c>
      <c r="F41" s="8">
        <v>8.4179999707199897</v>
      </c>
      <c r="G41" s="8">
        <v>8.3949999707999901</v>
      </c>
      <c r="H41" s="8">
        <v>8.3949999707999901</v>
      </c>
      <c r="I41" s="8">
        <v>8.3949999707999901</v>
      </c>
      <c r="J41" s="8">
        <v>8.4179999707199897</v>
      </c>
      <c r="K41" s="8">
        <v>8.3949999707999901</v>
      </c>
      <c r="L41" s="8">
        <v>8.3949999707999901</v>
      </c>
      <c r="M41" s="8">
        <v>8.3949999707999901</v>
      </c>
      <c r="N41" s="8">
        <v>8.4179999707199897</v>
      </c>
      <c r="O41" s="8">
        <v>8.3949999707999901</v>
      </c>
      <c r="P41" s="8">
        <v>8.3949999707999901</v>
      </c>
      <c r="Q41" s="8">
        <v>8.3949999707999901</v>
      </c>
      <c r="R41" s="8">
        <v>8.4179999707199897</v>
      </c>
      <c r="S41" s="8">
        <v>8.3949999707999901</v>
      </c>
      <c r="T41" s="8">
        <v>8.3949999707999901</v>
      </c>
      <c r="U41" s="8">
        <v>8.3949999707999901</v>
      </c>
    </row>
    <row r="42" spans="1:21" x14ac:dyDescent="0.25">
      <c r="A42" s="7" t="s">
        <v>272</v>
      </c>
      <c r="B42" s="9">
        <v>9.5159999707200296</v>
      </c>
      <c r="C42" s="9">
        <v>9.4899999708000298</v>
      </c>
      <c r="D42" s="9">
        <v>9.4899999708000298</v>
      </c>
      <c r="E42" s="9">
        <v>9.4899999708000298</v>
      </c>
      <c r="F42" s="9">
        <v>9.5159999707200296</v>
      </c>
      <c r="G42" s="9">
        <v>9.4899999708000298</v>
      </c>
      <c r="H42" s="9">
        <v>9.4899999708000298</v>
      </c>
      <c r="I42" s="9">
        <v>9.4899999708000298</v>
      </c>
      <c r="J42" s="9">
        <v>9.5159999707200296</v>
      </c>
      <c r="K42" s="9">
        <v>6.3170199988799904</v>
      </c>
      <c r="L42" s="9">
        <v>6.4545402837599903</v>
      </c>
      <c r="M42" s="9">
        <v>6.3635418691199899</v>
      </c>
      <c r="N42" s="9">
        <v>6.8761057120799904</v>
      </c>
      <c r="O42" s="9">
        <v>6.7480823987999896</v>
      </c>
      <c r="P42" s="9">
        <v>6.5530977583199901</v>
      </c>
      <c r="Q42" s="9">
        <v>6.5965150478399899</v>
      </c>
      <c r="R42" s="9">
        <v>6.6995659946399897</v>
      </c>
      <c r="S42" s="9">
        <v>6.7497496965599897</v>
      </c>
      <c r="T42" s="9">
        <v>7.5192224512799903</v>
      </c>
      <c r="U42" s="9">
        <v>7.2180223411199904</v>
      </c>
    </row>
    <row r="43" spans="1:21" x14ac:dyDescent="0.25">
      <c r="A43" s="7" t="s">
        <v>273</v>
      </c>
      <c r="B43" s="8">
        <v>164.7</v>
      </c>
      <c r="C43" s="8">
        <v>164.25</v>
      </c>
      <c r="D43" s="8">
        <v>164.25</v>
      </c>
      <c r="E43" s="8">
        <v>164.25</v>
      </c>
      <c r="F43" s="8">
        <v>164.7</v>
      </c>
      <c r="G43" s="8">
        <v>164.25</v>
      </c>
      <c r="H43" s="8">
        <v>164.25</v>
      </c>
      <c r="I43" s="8">
        <v>164.25</v>
      </c>
      <c r="J43" s="8">
        <v>164.7</v>
      </c>
      <c r="K43" s="8">
        <v>164.25</v>
      </c>
      <c r="L43" s="8">
        <v>164.25</v>
      </c>
      <c r="M43" s="8">
        <v>164.25</v>
      </c>
      <c r="N43" s="8">
        <v>164.7</v>
      </c>
      <c r="O43" s="8">
        <v>164.25</v>
      </c>
      <c r="P43" s="8">
        <v>164.25</v>
      </c>
      <c r="Q43" s="8">
        <v>164.25</v>
      </c>
      <c r="R43" s="8">
        <v>164.7</v>
      </c>
      <c r="S43" s="8">
        <v>164.25</v>
      </c>
      <c r="T43" s="8">
        <v>164.25</v>
      </c>
      <c r="U43" s="8">
        <v>164.25</v>
      </c>
    </row>
    <row r="44" spans="1:21" x14ac:dyDescent="0.25">
      <c r="A44" s="7" t="s">
        <v>274</v>
      </c>
      <c r="B44" s="9">
        <v>1.2606483818400001</v>
      </c>
      <c r="C44" s="9">
        <v>0.58772872271999999</v>
      </c>
      <c r="D44" s="9">
        <v>5.9508198283200002</v>
      </c>
      <c r="E44" s="9">
        <v>0.18599635512000001</v>
      </c>
      <c r="F44" s="9">
        <v>0</v>
      </c>
      <c r="G44" s="9">
        <v>1.271627208E-2</v>
      </c>
      <c r="H44" s="9">
        <v>0.03</v>
      </c>
      <c r="I44" s="9">
        <v>0.03</v>
      </c>
      <c r="J44" s="9">
        <v>0.03</v>
      </c>
      <c r="K44" s="9">
        <v>0.16759277616000001</v>
      </c>
      <c r="L44" s="9">
        <v>0.18197994024</v>
      </c>
      <c r="M44" s="9">
        <v>0.15919611287999999</v>
      </c>
      <c r="N44" s="9">
        <v>0.42437445695999998</v>
      </c>
      <c r="O44" s="9">
        <v>0.74000697504000001</v>
      </c>
      <c r="P44" s="9">
        <v>1.0109886127200001</v>
      </c>
      <c r="Q44" s="9">
        <v>0.93314238191999999</v>
      </c>
      <c r="R44" s="9">
        <v>1.2622575038399999</v>
      </c>
      <c r="S44" s="9">
        <v>1.5027762206399999</v>
      </c>
      <c r="T44" s="9">
        <v>1.5320799220800001</v>
      </c>
      <c r="U44" s="9">
        <v>1.47337013568</v>
      </c>
    </row>
    <row r="45" spans="1:21" x14ac:dyDescent="0.25">
      <c r="A45" s="7" t="s">
        <v>275</v>
      </c>
      <c r="B45" s="8">
        <v>2.1133149842400001</v>
      </c>
      <c r="C45" s="8">
        <v>4.1294412537599996</v>
      </c>
      <c r="D45" s="8">
        <v>10.86613802952</v>
      </c>
      <c r="E45" s="8">
        <v>10.948399999919999</v>
      </c>
      <c r="F45" s="8">
        <v>7.6811935250400003</v>
      </c>
      <c r="G45" s="8">
        <v>8.2266669300000004</v>
      </c>
      <c r="H45" s="8">
        <v>7.7491639423200001</v>
      </c>
      <c r="I45" s="8">
        <v>7.9160648695200004</v>
      </c>
      <c r="J45" s="8">
        <v>8.2752609326400002</v>
      </c>
      <c r="K45" s="8">
        <v>8.5490874268799999</v>
      </c>
      <c r="L45" s="8">
        <v>5.82814010304</v>
      </c>
      <c r="M45" s="8">
        <v>5.9627140629599999</v>
      </c>
      <c r="N45" s="8">
        <v>6.1577371915199999</v>
      </c>
      <c r="O45" s="8">
        <v>7.18776147096</v>
      </c>
      <c r="P45" s="8">
        <v>8.1965250218399994</v>
      </c>
      <c r="Q45" s="8">
        <v>9.7158270825600006</v>
      </c>
      <c r="R45" s="8">
        <v>10.98</v>
      </c>
      <c r="S45" s="8">
        <v>10.20907495872</v>
      </c>
      <c r="T45" s="8">
        <v>10.836907093440001</v>
      </c>
      <c r="U45" s="8">
        <v>10.95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AT22"/>
  <sheetViews>
    <sheetView workbookViewId="0">
      <selection activeCell="M15" sqref="M15"/>
    </sheetView>
  </sheetViews>
  <sheetFormatPr defaultRowHeight="15" x14ac:dyDescent="0.25"/>
  <cols>
    <col min="1" max="1" width="5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8.140625" customWidth="1"/>
    <col min="7" max="7" width="7.140625" bestFit="1" customWidth="1"/>
    <col min="8" max="8" width="15.710937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7.140625" customWidth="1"/>
    <col min="14" max="14" width="10.5703125" bestFit="1" customWidth="1"/>
    <col min="15" max="15" width="7.7109375" bestFit="1" customWidth="1"/>
    <col min="16" max="16" width="11.140625" bestFit="1" customWidth="1"/>
    <col min="17" max="17" width="11.5703125" bestFit="1" customWidth="1"/>
    <col min="18" max="18" width="15.42578125" bestFit="1" customWidth="1"/>
    <col min="19" max="19" width="12.5703125" bestFit="1" customWidth="1"/>
    <col min="20" max="20" width="8.7109375" bestFit="1" customWidth="1"/>
    <col min="21" max="21" width="9.42578125" bestFit="1" customWidth="1"/>
    <col min="22" max="22" width="11.28515625" customWidth="1"/>
    <col min="23" max="24" width="11.7109375" bestFit="1" customWidth="1"/>
    <col min="25" max="25" width="8.85546875" bestFit="1" customWidth="1"/>
    <col min="26" max="26" width="9.5703125" bestFit="1" customWidth="1"/>
    <col min="27" max="27" width="7.140625" bestFit="1" customWidth="1"/>
    <col min="28" max="28" width="21.42578125" bestFit="1" customWidth="1"/>
    <col min="29" max="29" width="8.85546875" bestFit="1" customWidth="1"/>
    <col min="30" max="30" width="10.42578125" bestFit="1" customWidth="1"/>
    <col min="31" max="31" width="8.5703125" bestFit="1" customWidth="1"/>
    <col min="32" max="32" width="12.7109375" bestFit="1" customWidth="1"/>
    <col min="33" max="34" width="11.85546875" bestFit="1" customWidth="1"/>
    <col min="35" max="35" width="12.5703125" bestFit="1" customWidth="1"/>
    <col min="36" max="36" width="11.5703125" bestFit="1" customWidth="1"/>
    <col min="37" max="37" width="6.140625" bestFit="1" customWidth="1"/>
    <col min="38" max="38" width="8.28515625" bestFit="1" customWidth="1"/>
    <col min="39" max="39" width="7.140625" bestFit="1" customWidth="1"/>
    <col min="40" max="40" width="8.85546875" bestFit="1" customWidth="1"/>
    <col min="41" max="41" width="10.5703125" bestFit="1" customWidth="1"/>
    <col min="42" max="42" width="14.140625" bestFit="1" customWidth="1"/>
    <col min="43" max="43" width="11.28515625" bestFit="1" customWidth="1"/>
    <col min="44" max="44" width="14.85546875" bestFit="1" customWidth="1"/>
    <col min="45" max="45" width="7.140625" bestFit="1" customWidth="1"/>
    <col min="46" max="46" width="9.42578125" bestFit="1" customWidth="1"/>
  </cols>
  <sheetData>
    <row r="2" spans="1:46" x14ac:dyDescent="0.25">
      <c r="A2" s="13" t="s">
        <v>7</v>
      </c>
      <c r="B2" s="20" t="s">
        <v>8</v>
      </c>
      <c r="C2" s="20" t="s">
        <v>9</v>
      </c>
      <c r="D2" s="20" t="s">
        <v>10</v>
      </c>
      <c r="E2" s="20" t="s">
        <v>11</v>
      </c>
      <c r="F2" s="20" t="s">
        <v>276</v>
      </c>
      <c r="G2" s="20" t="s">
        <v>12</v>
      </c>
      <c r="H2" s="20" t="s">
        <v>277</v>
      </c>
      <c r="I2" s="20" t="s">
        <v>6</v>
      </c>
      <c r="J2" s="20" t="s">
        <v>14</v>
      </c>
      <c r="K2" s="20" t="s">
        <v>15</v>
      </c>
      <c r="L2" s="20" t="s">
        <v>16</v>
      </c>
      <c r="M2" s="20" t="s">
        <v>17</v>
      </c>
      <c r="N2" s="20" t="s">
        <v>18</v>
      </c>
      <c r="O2" s="20" t="s">
        <v>19</v>
      </c>
      <c r="P2" s="20" t="s">
        <v>278</v>
      </c>
      <c r="Q2" s="20" t="s">
        <v>279</v>
      </c>
      <c r="R2" s="20" t="s">
        <v>21</v>
      </c>
      <c r="S2" s="20" t="s">
        <v>22</v>
      </c>
      <c r="T2" s="20" t="s">
        <v>24</v>
      </c>
      <c r="U2" s="20" t="s">
        <v>25</v>
      </c>
      <c r="V2" s="20" t="s">
        <v>26</v>
      </c>
      <c r="W2" s="20" t="s">
        <v>27</v>
      </c>
      <c r="X2" s="20" t="s">
        <v>28</v>
      </c>
      <c r="Y2" s="20" t="s">
        <v>29</v>
      </c>
      <c r="Z2" s="20" t="s">
        <v>30</v>
      </c>
      <c r="AA2" s="20" t="s">
        <v>31</v>
      </c>
      <c r="AB2" s="20" t="s">
        <v>32</v>
      </c>
      <c r="AC2" s="20" t="s">
        <v>33</v>
      </c>
      <c r="AD2" s="20" t="s">
        <v>34</v>
      </c>
      <c r="AE2" s="20" t="s">
        <v>35</v>
      </c>
      <c r="AF2" s="20" t="s">
        <v>280</v>
      </c>
      <c r="AG2" s="20" t="s">
        <v>37</v>
      </c>
      <c r="AH2" s="20" t="s">
        <v>38</v>
      </c>
      <c r="AI2" s="20" t="s">
        <v>39</v>
      </c>
      <c r="AJ2" s="20" t="s">
        <v>40</v>
      </c>
      <c r="AK2" s="20" t="s">
        <v>46</v>
      </c>
      <c r="AL2" s="20" t="s">
        <v>281</v>
      </c>
      <c r="AM2" s="20" t="s">
        <v>41</v>
      </c>
      <c r="AN2" s="20" t="s">
        <v>282</v>
      </c>
      <c r="AO2" s="20" t="s">
        <v>42</v>
      </c>
      <c r="AP2" s="20" t="s">
        <v>283</v>
      </c>
      <c r="AQ2" s="20" t="s">
        <v>43</v>
      </c>
      <c r="AR2" s="20" t="s">
        <v>284</v>
      </c>
      <c r="AS2" s="20" t="s">
        <v>44</v>
      </c>
      <c r="AT2" s="20" t="s">
        <v>45</v>
      </c>
    </row>
    <row r="3" spans="1:46" x14ac:dyDescent="0.25">
      <c r="A3" s="7">
        <v>2016</v>
      </c>
      <c r="B3" s="18">
        <v>0.68</v>
      </c>
      <c r="C3" s="18">
        <v>0.3</v>
      </c>
      <c r="D3" s="18">
        <v>0.54</v>
      </c>
      <c r="E3" s="18">
        <v>0.85</v>
      </c>
      <c r="F3" s="18">
        <v>0.97</v>
      </c>
      <c r="G3" s="18">
        <v>0.68</v>
      </c>
      <c r="H3" s="18">
        <v>-0.3</v>
      </c>
      <c r="I3" s="18">
        <v>0.74</v>
      </c>
      <c r="J3" s="18">
        <v>0.15</v>
      </c>
      <c r="K3" s="18">
        <v>0.69</v>
      </c>
      <c r="L3" s="18">
        <v>0.85</v>
      </c>
      <c r="M3" s="18">
        <v>0.6</v>
      </c>
      <c r="N3" s="18">
        <v>0.2</v>
      </c>
      <c r="O3" s="18">
        <v>0</v>
      </c>
      <c r="P3" s="18">
        <v>0</v>
      </c>
      <c r="Q3" s="18">
        <v>0</v>
      </c>
      <c r="R3" s="18">
        <v>0.41</v>
      </c>
      <c r="S3" s="18">
        <v>0.82</v>
      </c>
      <c r="T3" s="18">
        <v>0.31</v>
      </c>
      <c r="U3" s="18">
        <v>0.33</v>
      </c>
      <c r="V3" s="18">
        <v>0.67</v>
      </c>
      <c r="W3" s="18">
        <v>0.51</v>
      </c>
      <c r="X3" s="18">
        <v>0.02</v>
      </c>
      <c r="Y3" s="18">
        <v>0</v>
      </c>
      <c r="Z3" s="18">
        <v>0.09</v>
      </c>
      <c r="AA3" s="18">
        <v>0.16</v>
      </c>
      <c r="AB3" s="18">
        <v>0.28999999999999998</v>
      </c>
      <c r="AC3" s="18">
        <v>0.92</v>
      </c>
      <c r="AD3" s="18">
        <v>0.73</v>
      </c>
      <c r="AE3" s="18">
        <v>0.43</v>
      </c>
      <c r="AF3" s="18">
        <v>-0.27</v>
      </c>
      <c r="AG3" s="18">
        <v>0.11</v>
      </c>
      <c r="AH3" s="18">
        <v>0.22</v>
      </c>
      <c r="AI3" s="18">
        <v>0.2</v>
      </c>
      <c r="AJ3" s="18">
        <v>0.78</v>
      </c>
      <c r="AK3" s="18">
        <v>0</v>
      </c>
      <c r="AL3" s="18">
        <v>-0.01</v>
      </c>
      <c r="AM3" s="18">
        <v>0.22</v>
      </c>
      <c r="AN3" s="18">
        <v>0</v>
      </c>
      <c r="AO3" s="18">
        <v>0</v>
      </c>
      <c r="AP3" s="18">
        <v>-0.01</v>
      </c>
      <c r="AQ3" s="18">
        <v>0</v>
      </c>
      <c r="AR3" s="18">
        <v>-0.25</v>
      </c>
      <c r="AS3" s="18">
        <v>0.14000000000000001</v>
      </c>
      <c r="AT3" s="18">
        <v>0.56999999999999995</v>
      </c>
    </row>
    <row r="4" spans="1:46" x14ac:dyDescent="0.25">
      <c r="A4" s="7">
        <v>2017</v>
      </c>
      <c r="B4" s="19">
        <v>0.91</v>
      </c>
      <c r="C4" s="19">
        <v>0.79</v>
      </c>
      <c r="D4" s="19">
        <v>0.85</v>
      </c>
      <c r="E4" s="19">
        <v>0.86</v>
      </c>
      <c r="F4" s="19">
        <v>1</v>
      </c>
      <c r="G4" s="19">
        <v>0.65</v>
      </c>
      <c r="H4" s="19">
        <v>-0.34</v>
      </c>
      <c r="I4" s="19">
        <v>0.85</v>
      </c>
      <c r="J4" s="19">
        <v>0.15</v>
      </c>
      <c r="K4" s="19">
        <v>0.7</v>
      </c>
      <c r="L4" s="19">
        <v>0.85</v>
      </c>
      <c r="M4" s="19">
        <v>0.76</v>
      </c>
      <c r="N4" s="19">
        <v>0.2</v>
      </c>
      <c r="O4" s="19">
        <v>0</v>
      </c>
      <c r="P4" s="19">
        <v>0</v>
      </c>
      <c r="Q4" s="19">
        <v>0</v>
      </c>
      <c r="R4" s="19">
        <v>0.43</v>
      </c>
      <c r="S4" s="19">
        <v>0.98</v>
      </c>
      <c r="T4" s="19">
        <v>0.31</v>
      </c>
      <c r="U4" s="19">
        <v>0.33</v>
      </c>
      <c r="V4" s="19">
        <v>0.7</v>
      </c>
      <c r="W4" s="19">
        <v>0.54</v>
      </c>
      <c r="X4" s="19">
        <v>0.02</v>
      </c>
      <c r="Y4" s="19">
        <v>0</v>
      </c>
      <c r="Z4" s="19">
        <v>0.09</v>
      </c>
      <c r="AA4" s="19">
        <v>0.16</v>
      </c>
      <c r="AB4" s="19">
        <v>0.28999999999999998</v>
      </c>
      <c r="AC4" s="19">
        <v>0.91</v>
      </c>
      <c r="AD4" s="19">
        <v>0.65</v>
      </c>
      <c r="AE4" s="19">
        <v>0.43</v>
      </c>
      <c r="AF4" s="19">
        <v>-0.76</v>
      </c>
      <c r="AG4" s="19">
        <v>0.13</v>
      </c>
      <c r="AH4" s="19">
        <v>0.16</v>
      </c>
      <c r="AI4" s="19">
        <v>0.13</v>
      </c>
      <c r="AJ4" s="19">
        <v>0.24</v>
      </c>
      <c r="AK4" s="19">
        <v>0.01</v>
      </c>
      <c r="AL4" s="19">
        <v>-0.01</v>
      </c>
      <c r="AM4" s="19">
        <v>0.22</v>
      </c>
      <c r="AN4" s="19">
        <v>0</v>
      </c>
      <c r="AO4" s="19">
        <v>0</v>
      </c>
      <c r="AP4" s="19">
        <v>0</v>
      </c>
      <c r="AQ4" s="19">
        <v>0</v>
      </c>
      <c r="AR4" s="19">
        <v>-0.23</v>
      </c>
      <c r="AS4" s="19">
        <v>0.14000000000000001</v>
      </c>
      <c r="AT4" s="19">
        <v>0</v>
      </c>
    </row>
    <row r="5" spans="1:46" x14ac:dyDescent="0.25">
      <c r="A5" s="7">
        <v>2018</v>
      </c>
      <c r="B5" s="18">
        <v>0.91</v>
      </c>
      <c r="C5" s="18">
        <v>0.68</v>
      </c>
      <c r="D5" s="18">
        <v>0.82</v>
      </c>
      <c r="E5" s="18">
        <v>0.86</v>
      </c>
      <c r="F5" s="18">
        <v>1</v>
      </c>
      <c r="G5" s="18">
        <v>0.65</v>
      </c>
      <c r="H5" s="18">
        <v>-0.53</v>
      </c>
      <c r="I5" s="18">
        <v>0.88</v>
      </c>
      <c r="J5" s="18">
        <v>7.0000000000000007E-2</v>
      </c>
      <c r="K5" s="18">
        <v>0.66</v>
      </c>
      <c r="L5" s="18">
        <v>0.82</v>
      </c>
      <c r="M5" s="18">
        <v>0.84</v>
      </c>
      <c r="N5" s="18">
        <v>0.25</v>
      </c>
      <c r="O5" s="18">
        <v>0</v>
      </c>
      <c r="P5" s="18">
        <v>0</v>
      </c>
      <c r="Q5" s="18">
        <v>0</v>
      </c>
      <c r="R5" s="18">
        <v>0.43</v>
      </c>
      <c r="S5" s="18">
        <v>0.97</v>
      </c>
      <c r="T5" s="18">
        <v>0.28000000000000003</v>
      </c>
      <c r="U5" s="18">
        <v>0.32</v>
      </c>
      <c r="V5" s="18">
        <v>0.64</v>
      </c>
      <c r="W5" s="18">
        <v>0.48</v>
      </c>
      <c r="X5" s="18">
        <v>0.01</v>
      </c>
      <c r="Y5" s="18">
        <v>0</v>
      </c>
      <c r="Z5" s="18">
        <v>0.08</v>
      </c>
      <c r="AA5" s="18">
        <v>0.17</v>
      </c>
      <c r="AB5" s="18">
        <v>0.28999999999999998</v>
      </c>
      <c r="AC5" s="18">
        <v>0.9</v>
      </c>
      <c r="AD5" s="18">
        <v>0.4</v>
      </c>
      <c r="AE5" s="18">
        <v>0.42</v>
      </c>
      <c r="AF5" s="18">
        <v>-0.89</v>
      </c>
      <c r="AG5" s="18">
        <v>0.13</v>
      </c>
      <c r="AH5" s="18">
        <v>0.1</v>
      </c>
      <c r="AI5" s="18">
        <v>0.08</v>
      </c>
      <c r="AJ5" s="18">
        <v>0.39</v>
      </c>
      <c r="AK5" s="18">
        <v>0.01</v>
      </c>
      <c r="AL5" s="18">
        <v>-0.01</v>
      </c>
      <c r="AM5" s="18">
        <v>0.23</v>
      </c>
      <c r="AN5" s="18">
        <v>0</v>
      </c>
      <c r="AO5" s="18">
        <v>0</v>
      </c>
      <c r="AP5" s="18">
        <v>-0.06</v>
      </c>
      <c r="AQ5" s="18">
        <v>0</v>
      </c>
      <c r="AR5" s="18">
        <v>-0.28000000000000003</v>
      </c>
      <c r="AS5" s="18">
        <v>0.14000000000000001</v>
      </c>
      <c r="AT5" s="18">
        <v>0</v>
      </c>
    </row>
    <row r="6" spans="1:46" x14ac:dyDescent="0.25">
      <c r="A6" s="7">
        <v>2019</v>
      </c>
      <c r="B6" s="19">
        <v>0.91</v>
      </c>
      <c r="C6" s="19">
        <v>0.45</v>
      </c>
      <c r="D6" s="19">
        <v>0.76</v>
      </c>
      <c r="E6" s="19">
        <v>0.86</v>
      </c>
      <c r="F6" s="19">
        <v>1</v>
      </c>
      <c r="G6" s="19">
        <v>0.65</v>
      </c>
      <c r="H6" s="19">
        <v>-0.48</v>
      </c>
      <c r="I6" s="19">
        <v>0.94</v>
      </c>
      <c r="J6" s="19">
        <v>0.04</v>
      </c>
      <c r="K6" s="19">
        <v>0.63</v>
      </c>
      <c r="L6" s="19">
        <v>0.79</v>
      </c>
      <c r="M6" s="19">
        <v>0.86</v>
      </c>
      <c r="N6" s="19">
        <v>0.27</v>
      </c>
      <c r="O6" s="19">
        <v>0</v>
      </c>
      <c r="P6" s="19">
        <v>0</v>
      </c>
      <c r="Q6" s="19">
        <v>0</v>
      </c>
      <c r="R6" s="19">
        <v>0.43</v>
      </c>
      <c r="S6" s="19">
        <v>0.89</v>
      </c>
      <c r="T6" s="19">
        <v>0.28999999999999998</v>
      </c>
      <c r="U6" s="19">
        <v>0.33</v>
      </c>
      <c r="V6" s="19">
        <v>0.63</v>
      </c>
      <c r="W6" s="19">
        <v>0.48</v>
      </c>
      <c r="X6" s="19">
        <v>0.01</v>
      </c>
      <c r="Y6" s="19">
        <v>0</v>
      </c>
      <c r="Z6" s="19">
        <v>0.08</v>
      </c>
      <c r="AA6" s="19">
        <v>0.16</v>
      </c>
      <c r="AB6" s="19">
        <v>0.28999999999999998</v>
      </c>
      <c r="AC6" s="19">
        <v>0.91</v>
      </c>
      <c r="AD6" s="19">
        <v>0.41</v>
      </c>
      <c r="AE6" s="19">
        <v>0.26</v>
      </c>
      <c r="AF6" s="19">
        <v>-0.96</v>
      </c>
      <c r="AG6" s="19">
        <v>0.13</v>
      </c>
      <c r="AH6" s="19">
        <v>0.04</v>
      </c>
      <c r="AI6" s="19">
        <v>0.02</v>
      </c>
      <c r="AJ6" s="19">
        <v>0.7</v>
      </c>
      <c r="AK6" s="19">
        <v>0.01</v>
      </c>
      <c r="AL6" s="19">
        <v>-0.01</v>
      </c>
      <c r="AM6" s="19">
        <v>0.2</v>
      </c>
      <c r="AN6" s="19">
        <v>0</v>
      </c>
      <c r="AO6" s="19">
        <v>0</v>
      </c>
      <c r="AP6" s="19">
        <v>-7.0000000000000007E-2</v>
      </c>
      <c r="AQ6" s="19">
        <v>0</v>
      </c>
      <c r="AR6" s="19">
        <v>-0.28999999999999998</v>
      </c>
      <c r="AS6" s="19">
        <v>0.14000000000000001</v>
      </c>
      <c r="AT6" s="19">
        <v>0</v>
      </c>
    </row>
    <row r="7" spans="1:46" x14ac:dyDescent="0.25">
      <c r="A7" s="7">
        <v>2020</v>
      </c>
      <c r="B7" s="18">
        <v>0.91</v>
      </c>
      <c r="C7" s="18">
        <v>0.28000000000000003</v>
      </c>
      <c r="D7" s="18">
        <v>0.72</v>
      </c>
      <c r="E7" s="18">
        <v>0.87</v>
      </c>
      <c r="F7" s="18">
        <v>1</v>
      </c>
      <c r="G7" s="18">
        <v>0.71</v>
      </c>
      <c r="H7" s="18">
        <v>-0.41</v>
      </c>
      <c r="I7" s="18">
        <v>0.99</v>
      </c>
      <c r="J7" s="18">
        <v>7.0000000000000007E-2</v>
      </c>
      <c r="K7" s="18">
        <v>0.63</v>
      </c>
      <c r="L7" s="18">
        <v>0.79</v>
      </c>
      <c r="M7" s="18">
        <v>0.86</v>
      </c>
      <c r="N7" s="18">
        <v>0.25</v>
      </c>
      <c r="O7" s="18">
        <v>0</v>
      </c>
      <c r="P7" s="18">
        <v>0</v>
      </c>
      <c r="Q7" s="18">
        <v>0</v>
      </c>
      <c r="R7" s="18">
        <v>0.43</v>
      </c>
      <c r="S7" s="18">
        <v>0.89</v>
      </c>
      <c r="T7" s="18">
        <v>0.28999999999999998</v>
      </c>
      <c r="U7" s="18">
        <v>0.33</v>
      </c>
      <c r="V7" s="18">
        <v>0.62</v>
      </c>
      <c r="W7" s="18">
        <v>0.46</v>
      </c>
      <c r="X7" s="18">
        <v>0.01</v>
      </c>
      <c r="Y7" s="18">
        <v>0</v>
      </c>
      <c r="Z7" s="18">
        <v>0.08</v>
      </c>
      <c r="AA7" s="18">
        <v>0.16</v>
      </c>
      <c r="AB7" s="18">
        <v>0.28999999999999998</v>
      </c>
      <c r="AC7" s="18">
        <v>0.91</v>
      </c>
      <c r="AD7" s="18">
        <v>0.53</v>
      </c>
      <c r="AE7" s="18">
        <v>0.26</v>
      </c>
      <c r="AF7" s="18">
        <v>-0.97</v>
      </c>
      <c r="AG7" s="18">
        <v>0.13</v>
      </c>
      <c r="AH7" s="18">
        <v>0.04</v>
      </c>
      <c r="AI7" s="18">
        <v>0.01</v>
      </c>
      <c r="AJ7" s="18">
        <v>0.94</v>
      </c>
      <c r="AK7" s="18">
        <v>0</v>
      </c>
      <c r="AL7" s="18">
        <v>0</v>
      </c>
      <c r="AM7" s="18">
        <v>0.19</v>
      </c>
      <c r="AN7" s="18">
        <v>0</v>
      </c>
      <c r="AO7" s="18">
        <v>0</v>
      </c>
      <c r="AP7" s="18">
        <v>-0.03</v>
      </c>
      <c r="AQ7" s="18">
        <v>0</v>
      </c>
      <c r="AR7" s="18">
        <v>-0.28000000000000003</v>
      </c>
      <c r="AS7" s="18">
        <v>0.15</v>
      </c>
      <c r="AT7" s="18">
        <v>0</v>
      </c>
    </row>
    <row r="8" spans="1:46" x14ac:dyDescent="0.25">
      <c r="A8" s="7">
        <v>2021</v>
      </c>
      <c r="B8" s="19">
        <v>0.91</v>
      </c>
      <c r="C8" s="19">
        <v>0.28000000000000003</v>
      </c>
      <c r="D8" s="19">
        <v>0.72</v>
      </c>
      <c r="E8" s="19">
        <v>0.86</v>
      </c>
      <c r="F8" s="19">
        <v>1</v>
      </c>
      <c r="G8" s="19">
        <v>0.7</v>
      </c>
      <c r="H8" s="19">
        <v>-0.4</v>
      </c>
      <c r="I8" s="19">
        <v>0.98</v>
      </c>
      <c r="J8" s="19">
        <v>7.0000000000000007E-2</v>
      </c>
      <c r="K8" s="19">
        <v>0.62</v>
      </c>
      <c r="L8" s="19">
        <v>0.78</v>
      </c>
      <c r="M8" s="19">
        <v>0.86</v>
      </c>
      <c r="N8" s="19">
        <v>0.25</v>
      </c>
      <c r="O8" s="19">
        <v>0</v>
      </c>
      <c r="P8" s="19">
        <v>0</v>
      </c>
      <c r="Q8" s="19">
        <v>0</v>
      </c>
      <c r="R8" s="19">
        <v>0.43</v>
      </c>
      <c r="S8" s="19">
        <v>0.89</v>
      </c>
      <c r="T8" s="19">
        <v>0.28999999999999998</v>
      </c>
      <c r="U8" s="19">
        <v>0.33</v>
      </c>
      <c r="V8" s="19">
        <v>0.61</v>
      </c>
      <c r="W8" s="19">
        <v>0.46</v>
      </c>
      <c r="X8" s="19">
        <v>0.01</v>
      </c>
      <c r="Y8" s="19">
        <v>0</v>
      </c>
      <c r="Z8" s="19">
        <v>0.08</v>
      </c>
      <c r="AA8" s="19">
        <v>0.17</v>
      </c>
      <c r="AB8" s="19">
        <v>0.28999999999999998</v>
      </c>
      <c r="AC8" s="19">
        <v>0.91</v>
      </c>
      <c r="AD8" s="19">
        <v>0.51</v>
      </c>
      <c r="AE8" s="19">
        <v>0.26</v>
      </c>
      <c r="AF8" s="19">
        <v>-0.96</v>
      </c>
      <c r="AG8" s="19">
        <v>0.13</v>
      </c>
      <c r="AH8" s="19">
        <v>0.04</v>
      </c>
      <c r="AI8" s="19">
        <v>0.02</v>
      </c>
      <c r="AJ8" s="19">
        <v>0.94</v>
      </c>
      <c r="AK8" s="19">
        <v>0</v>
      </c>
      <c r="AL8" s="19">
        <v>0</v>
      </c>
      <c r="AM8" s="19">
        <v>0.17</v>
      </c>
      <c r="AN8" s="19">
        <v>0</v>
      </c>
      <c r="AO8" s="19">
        <v>0</v>
      </c>
      <c r="AP8" s="19">
        <v>0</v>
      </c>
      <c r="AQ8" s="19">
        <v>0</v>
      </c>
      <c r="AR8" s="19">
        <v>-0.25</v>
      </c>
      <c r="AS8" s="19">
        <v>0.15</v>
      </c>
      <c r="AT8" s="19">
        <v>0</v>
      </c>
    </row>
    <row r="9" spans="1:46" x14ac:dyDescent="0.25">
      <c r="A9" s="7">
        <v>2022</v>
      </c>
      <c r="B9" s="18">
        <v>0.91</v>
      </c>
      <c r="C9" s="18">
        <v>0.28000000000000003</v>
      </c>
      <c r="D9" s="18">
        <v>0.72</v>
      </c>
      <c r="E9" s="18">
        <v>0.86</v>
      </c>
      <c r="F9" s="18">
        <v>1</v>
      </c>
      <c r="G9" s="18">
        <v>0.63</v>
      </c>
      <c r="H9" s="18">
        <v>-0.4</v>
      </c>
      <c r="I9" s="18">
        <v>0.98</v>
      </c>
      <c r="J9" s="18">
        <v>0.09</v>
      </c>
      <c r="K9" s="18">
        <v>0.63</v>
      </c>
      <c r="L9" s="18">
        <v>0.78</v>
      </c>
      <c r="M9" s="18">
        <v>0.86</v>
      </c>
      <c r="N9" s="18">
        <v>0.23</v>
      </c>
      <c r="O9" s="18">
        <v>0.01</v>
      </c>
      <c r="P9" s="18">
        <v>0</v>
      </c>
      <c r="Q9" s="18">
        <v>0</v>
      </c>
      <c r="R9" s="18">
        <v>0.43</v>
      </c>
      <c r="S9" s="18">
        <v>0.89</v>
      </c>
      <c r="T9" s="18">
        <v>0.36</v>
      </c>
      <c r="U9" s="18">
        <v>0.4</v>
      </c>
      <c r="V9" s="18">
        <v>0.62</v>
      </c>
      <c r="W9" s="18">
        <v>0.47</v>
      </c>
      <c r="X9" s="18">
        <v>0.01</v>
      </c>
      <c r="Y9" s="18">
        <v>0</v>
      </c>
      <c r="Z9" s="18">
        <v>0.09</v>
      </c>
      <c r="AA9" s="18">
        <v>0.21</v>
      </c>
      <c r="AB9" s="18">
        <v>0.28999999999999998</v>
      </c>
      <c r="AC9" s="18">
        <v>0.91</v>
      </c>
      <c r="AD9" s="18">
        <v>0.52</v>
      </c>
      <c r="AE9" s="18">
        <v>0.26</v>
      </c>
      <c r="AF9" s="18">
        <v>-0.96</v>
      </c>
      <c r="AG9" s="18">
        <v>0.13</v>
      </c>
      <c r="AH9" s="18">
        <v>0.04</v>
      </c>
      <c r="AI9" s="18">
        <v>0.02</v>
      </c>
      <c r="AJ9" s="18">
        <v>0.94</v>
      </c>
      <c r="AK9" s="18">
        <v>0.01</v>
      </c>
      <c r="AL9" s="18">
        <v>-0.01</v>
      </c>
      <c r="AM9" s="18">
        <v>0</v>
      </c>
      <c r="AN9" s="18">
        <v>0</v>
      </c>
      <c r="AO9" s="18">
        <v>0</v>
      </c>
      <c r="AP9" s="18">
        <v>-0.01</v>
      </c>
      <c r="AQ9" s="18">
        <v>0</v>
      </c>
      <c r="AR9" s="18">
        <v>-0.23</v>
      </c>
      <c r="AS9" s="18">
        <v>0.15</v>
      </c>
      <c r="AT9" s="18">
        <v>0.02</v>
      </c>
    </row>
    <row r="10" spans="1:46" x14ac:dyDescent="0.25">
      <c r="A10" s="7">
        <v>2023</v>
      </c>
      <c r="B10" s="19">
        <v>0.91</v>
      </c>
      <c r="C10" s="19">
        <v>0.28000000000000003</v>
      </c>
      <c r="D10" s="19">
        <v>0.72</v>
      </c>
      <c r="E10" s="19">
        <v>0.86</v>
      </c>
      <c r="F10" s="19">
        <v>1</v>
      </c>
      <c r="G10" s="19">
        <v>0.64</v>
      </c>
      <c r="H10" s="19">
        <v>-0.4</v>
      </c>
      <c r="I10" s="19">
        <v>0.98</v>
      </c>
      <c r="J10" s="19">
        <v>0.09</v>
      </c>
      <c r="K10" s="19">
        <v>0.64</v>
      </c>
      <c r="L10" s="19">
        <v>0.8</v>
      </c>
      <c r="M10" s="19">
        <v>0.86</v>
      </c>
      <c r="N10" s="19">
        <v>0.23</v>
      </c>
      <c r="O10" s="19">
        <v>0.02</v>
      </c>
      <c r="P10" s="19">
        <v>0</v>
      </c>
      <c r="Q10" s="19">
        <v>-0.01</v>
      </c>
      <c r="R10" s="19">
        <v>0.43</v>
      </c>
      <c r="S10" s="19">
        <v>0.89</v>
      </c>
      <c r="T10" s="19">
        <v>0.37</v>
      </c>
      <c r="U10" s="19">
        <v>0.4</v>
      </c>
      <c r="V10" s="19">
        <v>0.62</v>
      </c>
      <c r="W10" s="19">
        <v>0.47</v>
      </c>
      <c r="X10" s="19">
        <v>0.01</v>
      </c>
      <c r="Y10" s="19">
        <v>0</v>
      </c>
      <c r="Z10" s="19">
        <v>0.09</v>
      </c>
      <c r="AA10" s="19">
        <v>0.24</v>
      </c>
      <c r="AB10" s="19">
        <v>0.28999999999999998</v>
      </c>
      <c r="AC10" s="19">
        <v>0.92</v>
      </c>
      <c r="AD10" s="19">
        <v>0.52</v>
      </c>
      <c r="AE10" s="19">
        <v>0.26</v>
      </c>
      <c r="AF10" s="19">
        <v>-0.95</v>
      </c>
      <c r="AG10" s="19">
        <v>0.13</v>
      </c>
      <c r="AH10" s="19">
        <v>0.04</v>
      </c>
      <c r="AI10" s="19">
        <v>0.02</v>
      </c>
      <c r="AJ10" s="19">
        <v>0.93</v>
      </c>
      <c r="AK10" s="19">
        <v>0.01</v>
      </c>
      <c r="AL10" s="19">
        <v>-0.01</v>
      </c>
      <c r="AM10" s="19">
        <v>0</v>
      </c>
      <c r="AN10" s="19">
        <v>0</v>
      </c>
      <c r="AO10" s="19">
        <v>0</v>
      </c>
      <c r="AP10" s="19">
        <v>-0.01</v>
      </c>
      <c r="AQ10" s="19">
        <v>0</v>
      </c>
      <c r="AR10" s="19">
        <v>-0.23</v>
      </c>
      <c r="AS10" s="19">
        <v>0.15</v>
      </c>
      <c r="AT10" s="19">
        <v>0.02</v>
      </c>
    </row>
    <row r="11" spans="1:46" x14ac:dyDescent="0.25">
      <c r="A11" s="7">
        <v>2024</v>
      </c>
      <c r="B11" s="18">
        <v>0.91</v>
      </c>
      <c r="C11" s="18">
        <v>0.28000000000000003</v>
      </c>
      <c r="D11" s="18">
        <v>0.72</v>
      </c>
      <c r="E11" s="18">
        <v>0.87</v>
      </c>
      <c r="F11" s="18">
        <v>1</v>
      </c>
      <c r="G11" s="18">
        <v>0.63</v>
      </c>
      <c r="H11" s="18">
        <v>-0.4</v>
      </c>
      <c r="I11" s="18">
        <v>0.98</v>
      </c>
      <c r="J11" s="18">
        <v>0.14000000000000001</v>
      </c>
      <c r="K11" s="18">
        <v>0.69</v>
      </c>
      <c r="L11" s="18">
        <v>0.84</v>
      </c>
      <c r="M11" s="18">
        <v>0.86</v>
      </c>
      <c r="N11" s="18">
        <v>0.2</v>
      </c>
      <c r="O11" s="18">
        <v>0.02</v>
      </c>
      <c r="P11" s="18">
        <v>0</v>
      </c>
      <c r="Q11" s="18">
        <v>-0.01</v>
      </c>
      <c r="R11" s="18">
        <v>0.43</v>
      </c>
      <c r="S11" s="18">
        <v>0.89</v>
      </c>
      <c r="T11" s="18">
        <v>0.41</v>
      </c>
      <c r="U11" s="18">
        <v>0.45</v>
      </c>
      <c r="V11" s="18">
        <v>0.63</v>
      </c>
      <c r="W11" s="18">
        <v>0.47</v>
      </c>
      <c r="X11" s="18">
        <v>0.02</v>
      </c>
      <c r="Y11" s="18">
        <v>0</v>
      </c>
      <c r="Z11" s="18">
        <v>0.1</v>
      </c>
      <c r="AA11" s="18">
        <v>0.25</v>
      </c>
      <c r="AB11" s="18">
        <v>0.28999999999999998</v>
      </c>
      <c r="AC11" s="18">
        <v>0.92</v>
      </c>
      <c r="AD11" s="18">
        <v>0.52</v>
      </c>
      <c r="AE11" s="18">
        <v>0.26</v>
      </c>
      <c r="AF11" s="18">
        <v>-0.94</v>
      </c>
      <c r="AG11" s="18">
        <v>0.13</v>
      </c>
      <c r="AH11" s="18">
        <v>0.05</v>
      </c>
      <c r="AI11" s="18">
        <v>0.03</v>
      </c>
      <c r="AJ11" s="18">
        <v>0.93</v>
      </c>
      <c r="AK11" s="18">
        <v>0.01</v>
      </c>
      <c r="AL11" s="18">
        <v>-0.01</v>
      </c>
      <c r="AM11" s="18">
        <v>0</v>
      </c>
      <c r="AN11" s="18">
        <v>-0.36499999999999999</v>
      </c>
      <c r="AO11" s="18">
        <v>0</v>
      </c>
      <c r="AP11" s="18">
        <v>-0.01</v>
      </c>
      <c r="AQ11" s="18">
        <v>0</v>
      </c>
      <c r="AR11" s="18">
        <v>-0.23</v>
      </c>
      <c r="AS11" s="18">
        <v>0.15</v>
      </c>
      <c r="AT11" s="18">
        <v>0.02</v>
      </c>
    </row>
    <row r="12" spans="1:46" x14ac:dyDescent="0.25">
      <c r="A12" s="7">
        <v>2025</v>
      </c>
      <c r="B12" s="19">
        <v>0.91</v>
      </c>
      <c r="C12" s="19">
        <v>0.28000000000000003</v>
      </c>
      <c r="D12" s="19">
        <v>0.72</v>
      </c>
      <c r="E12" s="19">
        <v>0.86</v>
      </c>
      <c r="F12" s="19">
        <v>1</v>
      </c>
      <c r="G12" s="19">
        <v>0.63</v>
      </c>
      <c r="H12" s="19">
        <v>-0.39</v>
      </c>
      <c r="I12" s="19">
        <v>0.98</v>
      </c>
      <c r="J12" s="19">
        <v>0.16</v>
      </c>
      <c r="K12" s="19">
        <v>0.69</v>
      </c>
      <c r="L12" s="19">
        <v>0.84</v>
      </c>
      <c r="M12" s="19">
        <v>0.86</v>
      </c>
      <c r="N12" s="19">
        <v>0.19</v>
      </c>
      <c r="O12" s="19">
        <v>0.03</v>
      </c>
      <c r="P12" s="19">
        <v>0</v>
      </c>
      <c r="Q12" s="19">
        <v>-0.02</v>
      </c>
      <c r="R12" s="19">
        <v>0.43</v>
      </c>
      <c r="S12" s="19">
        <v>1</v>
      </c>
      <c r="T12" s="19">
        <v>0.4</v>
      </c>
      <c r="U12" s="19">
        <v>0.44</v>
      </c>
      <c r="V12" s="19">
        <v>0.64</v>
      </c>
      <c r="W12" s="19">
        <v>0.48</v>
      </c>
      <c r="X12" s="19">
        <v>0.02</v>
      </c>
      <c r="Y12" s="19">
        <v>0</v>
      </c>
      <c r="Z12" s="19">
        <v>0.11</v>
      </c>
      <c r="AA12" s="19">
        <v>0.26</v>
      </c>
      <c r="AB12" s="19">
        <v>0.28999999999999998</v>
      </c>
      <c r="AC12" s="19">
        <v>0.93</v>
      </c>
      <c r="AD12" s="19">
        <v>0.51</v>
      </c>
      <c r="AE12" s="19">
        <v>0.27</v>
      </c>
      <c r="AF12" s="19">
        <v>-0.94</v>
      </c>
      <c r="AG12" s="19">
        <v>0.13</v>
      </c>
      <c r="AH12" s="19">
        <v>0.05</v>
      </c>
      <c r="AI12" s="19">
        <v>0.03</v>
      </c>
      <c r="AJ12" s="19">
        <v>0.93</v>
      </c>
      <c r="AK12" s="19">
        <v>0.01</v>
      </c>
      <c r="AL12" s="19">
        <v>-0.01</v>
      </c>
      <c r="AM12" s="19">
        <v>0</v>
      </c>
      <c r="AN12" s="19">
        <v>-0.315</v>
      </c>
      <c r="AO12" s="19">
        <v>0</v>
      </c>
      <c r="AP12" s="19">
        <v>-0.01</v>
      </c>
      <c r="AQ12" s="19">
        <v>0</v>
      </c>
      <c r="AR12" s="19">
        <v>-0.22</v>
      </c>
      <c r="AS12" s="19">
        <v>0.15</v>
      </c>
      <c r="AT12" s="19">
        <v>0.02</v>
      </c>
    </row>
    <row r="13" spans="1:46" x14ac:dyDescent="0.25">
      <c r="A13" s="7">
        <v>2026</v>
      </c>
      <c r="B13" s="18">
        <v>0.91</v>
      </c>
      <c r="C13" s="18">
        <v>0.28000000000000003</v>
      </c>
      <c r="D13" s="18">
        <v>0.72</v>
      </c>
      <c r="E13" s="18">
        <v>0.86</v>
      </c>
      <c r="F13" s="18">
        <v>1</v>
      </c>
      <c r="G13" s="18">
        <v>0.64</v>
      </c>
      <c r="H13" s="18">
        <v>-0.38</v>
      </c>
      <c r="I13" s="18">
        <v>0.98</v>
      </c>
      <c r="J13" s="18">
        <v>0.16</v>
      </c>
      <c r="K13" s="18">
        <v>0.7</v>
      </c>
      <c r="L13" s="18">
        <v>0.84</v>
      </c>
      <c r="M13" s="18">
        <v>0.85</v>
      </c>
      <c r="N13" s="18">
        <v>0.19</v>
      </c>
      <c r="O13" s="18">
        <v>0.02</v>
      </c>
      <c r="P13" s="18">
        <v>0</v>
      </c>
      <c r="Q13" s="18">
        <v>-0.02</v>
      </c>
      <c r="R13" s="18">
        <v>0.43</v>
      </c>
      <c r="S13" s="18">
        <v>1</v>
      </c>
      <c r="T13" s="18">
        <v>0.4</v>
      </c>
      <c r="U13" s="18">
        <v>0.44</v>
      </c>
      <c r="V13" s="18">
        <v>0.63</v>
      </c>
      <c r="W13" s="18">
        <v>0.48</v>
      </c>
      <c r="X13" s="18">
        <v>0.02</v>
      </c>
      <c r="Y13" s="18">
        <v>0</v>
      </c>
      <c r="Z13" s="18">
        <v>0.11</v>
      </c>
      <c r="AA13" s="18">
        <v>0.27</v>
      </c>
      <c r="AB13" s="18">
        <v>0.28999999999999998</v>
      </c>
      <c r="AC13" s="18">
        <v>0.93</v>
      </c>
      <c r="AD13" s="18">
        <v>0.61</v>
      </c>
      <c r="AE13" s="18">
        <v>0.27</v>
      </c>
      <c r="AF13" s="18">
        <v>-0.95</v>
      </c>
      <c r="AG13" s="18">
        <v>0.13</v>
      </c>
      <c r="AH13" s="18">
        <v>0.05</v>
      </c>
      <c r="AI13" s="18">
        <v>0.03</v>
      </c>
      <c r="AJ13" s="18">
        <v>0.93</v>
      </c>
      <c r="AK13" s="18">
        <v>0.01</v>
      </c>
      <c r="AL13" s="18">
        <v>-0.01</v>
      </c>
      <c r="AM13" s="18">
        <v>0</v>
      </c>
      <c r="AN13" s="18">
        <v>-0.3</v>
      </c>
      <c r="AO13" s="18">
        <v>0</v>
      </c>
      <c r="AP13" s="18">
        <v>0</v>
      </c>
      <c r="AQ13" s="18">
        <v>0</v>
      </c>
      <c r="AR13" s="18">
        <v>-0.22</v>
      </c>
      <c r="AS13" s="18">
        <v>0.15</v>
      </c>
      <c r="AT13" s="18">
        <v>0.09</v>
      </c>
    </row>
    <row r="14" spans="1:46" x14ac:dyDescent="0.25">
      <c r="A14" s="7">
        <v>2027</v>
      </c>
      <c r="B14" s="19">
        <v>0.91</v>
      </c>
      <c r="C14" s="19">
        <v>0.28000000000000003</v>
      </c>
      <c r="D14" s="19">
        <v>0.72</v>
      </c>
      <c r="E14" s="19">
        <v>0.86</v>
      </c>
      <c r="F14" s="19">
        <v>1</v>
      </c>
      <c r="G14" s="19">
        <v>0.64</v>
      </c>
      <c r="H14" s="19">
        <v>-0.38</v>
      </c>
      <c r="I14" s="19">
        <v>0.98</v>
      </c>
      <c r="J14" s="19">
        <v>0.18</v>
      </c>
      <c r="K14" s="19">
        <v>0.7</v>
      </c>
      <c r="L14" s="19">
        <v>0.85</v>
      </c>
      <c r="M14" s="19">
        <v>0.85</v>
      </c>
      <c r="N14" s="19">
        <v>0.18</v>
      </c>
      <c r="O14" s="19">
        <v>0.02</v>
      </c>
      <c r="P14" s="19">
        <v>0</v>
      </c>
      <c r="Q14" s="19">
        <v>-0.02</v>
      </c>
      <c r="R14" s="19">
        <v>0.43</v>
      </c>
      <c r="S14" s="19">
        <v>1</v>
      </c>
      <c r="T14" s="19">
        <v>0.4</v>
      </c>
      <c r="U14" s="19">
        <v>0.44</v>
      </c>
      <c r="V14" s="19">
        <v>0.63</v>
      </c>
      <c r="W14" s="19">
        <v>0.47</v>
      </c>
      <c r="X14" s="19">
        <v>0.03</v>
      </c>
      <c r="Y14" s="19">
        <v>0.01</v>
      </c>
      <c r="Z14" s="19">
        <v>0.11</v>
      </c>
      <c r="AA14" s="19">
        <v>0.28000000000000003</v>
      </c>
      <c r="AB14" s="19">
        <v>0.28999999999999998</v>
      </c>
      <c r="AC14" s="19">
        <v>0.94</v>
      </c>
      <c r="AD14" s="19">
        <v>0.61</v>
      </c>
      <c r="AE14" s="19">
        <v>0.27</v>
      </c>
      <c r="AF14" s="19">
        <v>-0.95</v>
      </c>
      <c r="AG14" s="19">
        <v>0.13</v>
      </c>
      <c r="AH14" s="19">
        <v>0.05</v>
      </c>
      <c r="AI14" s="19">
        <v>0.03</v>
      </c>
      <c r="AJ14" s="19">
        <v>0.93</v>
      </c>
      <c r="AK14" s="19">
        <v>0.01</v>
      </c>
      <c r="AL14" s="19">
        <v>-0.01</v>
      </c>
      <c r="AM14" s="19">
        <v>0</v>
      </c>
      <c r="AN14" s="19">
        <v>-0.26500000000000001</v>
      </c>
      <c r="AO14" s="19">
        <v>0.01</v>
      </c>
      <c r="AP14" s="19">
        <v>0</v>
      </c>
      <c r="AQ14" s="19">
        <v>0</v>
      </c>
      <c r="AR14" s="19">
        <v>-0.22</v>
      </c>
      <c r="AS14" s="19">
        <v>0.15</v>
      </c>
      <c r="AT14" s="19">
        <v>0.1</v>
      </c>
    </row>
    <row r="15" spans="1:46" x14ac:dyDescent="0.25">
      <c r="A15" s="7">
        <v>2028</v>
      </c>
      <c r="B15" s="18">
        <v>0.91</v>
      </c>
      <c r="C15" s="18">
        <v>0.28000000000000003</v>
      </c>
      <c r="D15" s="18">
        <v>0.72</v>
      </c>
      <c r="E15" s="18">
        <v>0.87</v>
      </c>
      <c r="F15" s="18">
        <v>1</v>
      </c>
      <c r="G15" s="18">
        <v>0.65</v>
      </c>
      <c r="H15" s="18">
        <v>-0.38</v>
      </c>
      <c r="I15" s="18">
        <v>0.98</v>
      </c>
      <c r="J15" s="18">
        <v>0.18</v>
      </c>
      <c r="K15" s="18">
        <v>0.71</v>
      </c>
      <c r="L15" s="18">
        <v>0.86</v>
      </c>
      <c r="M15" s="18">
        <v>0.85</v>
      </c>
      <c r="N15" s="18">
        <v>0.18</v>
      </c>
      <c r="O15" s="18">
        <v>0.01</v>
      </c>
      <c r="P15" s="18">
        <v>0</v>
      </c>
      <c r="Q15" s="18">
        <v>-0.02</v>
      </c>
      <c r="R15" s="18">
        <v>0.43</v>
      </c>
      <c r="S15" s="18">
        <v>1</v>
      </c>
      <c r="T15" s="18">
        <v>0.37</v>
      </c>
      <c r="U15" s="18">
        <v>0.41</v>
      </c>
      <c r="V15" s="18">
        <v>0.63</v>
      </c>
      <c r="W15" s="18">
        <v>0.48</v>
      </c>
      <c r="X15" s="18">
        <v>0.04</v>
      </c>
      <c r="Y15" s="18">
        <v>0.01</v>
      </c>
      <c r="Z15" s="18">
        <v>0.12</v>
      </c>
      <c r="AA15" s="18">
        <v>0.3</v>
      </c>
      <c r="AB15" s="18">
        <v>0.28999999999999998</v>
      </c>
      <c r="AC15" s="18">
        <v>0.94</v>
      </c>
      <c r="AD15" s="18">
        <v>0.61</v>
      </c>
      <c r="AE15" s="18">
        <v>0.28000000000000003</v>
      </c>
      <c r="AF15" s="18">
        <v>-0.96</v>
      </c>
      <c r="AG15" s="18">
        <v>0.13</v>
      </c>
      <c r="AH15" s="18">
        <v>0.06</v>
      </c>
      <c r="AI15" s="18">
        <v>0.03</v>
      </c>
      <c r="AJ15" s="18">
        <v>0.93</v>
      </c>
      <c r="AK15" s="18">
        <v>0.01</v>
      </c>
      <c r="AL15" s="18">
        <v>-0.01</v>
      </c>
      <c r="AM15" s="18">
        <v>0</v>
      </c>
      <c r="AN15" s="18">
        <v>0</v>
      </c>
      <c r="AO15" s="18">
        <v>0.01</v>
      </c>
      <c r="AP15" s="18">
        <v>0</v>
      </c>
      <c r="AQ15" s="18">
        <v>0</v>
      </c>
      <c r="AR15" s="18">
        <v>-0.22</v>
      </c>
      <c r="AS15" s="18">
        <v>0.15</v>
      </c>
      <c r="AT15" s="18">
        <v>0.11</v>
      </c>
    </row>
    <row r="16" spans="1:46" x14ac:dyDescent="0.25">
      <c r="A16" s="7">
        <v>2029</v>
      </c>
      <c r="B16" s="19">
        <v>0.91</v>
      </c>
      <c r="C16" s="19">
        <v>0.3</v>
      </c>
      <c r="D16" s="19">
        <v>0.73</v>
      </c>
      <c r="E16" s="19">
        <v>0.86</v>
      </c>
      <c r="F16" s="19">
        <v>1</v>
      </c>
      <c r="G16" s="19">
        <v>0.65</v>
      </c>
      <c r="H16" s="19">
        <v>-0.39</v>
      </c>
      <c r="I16" s="19">
        <v>0.98</v>
      </c>
      <c r="J16" s="19">
        <v>0.21</v>
      </c>
      <c r="K16" s="19">
        <v>0.72</v>
      </c>
      <c r="L16" s="19">
        <v>0.87</v>
      </c>
      <c r="M16" s="19">
        <v>0.85</v>
      </c>
      <c r="N16" s="19">
        <v>0.16</v>
      </c>
      <c r="O16" s="19">
        <v>0</v>
      </c>
      <c r="P16" s="19">
        <v>0</v>
      </c>
      <c r="Q16" s="19">
        <v>-0.03</v>
      </c>
      <c r="R16" s="19">
        <v>0.43</v>
      </c>
      <c r="S16" s="19">
        <v>1</v>
      </c>
      <c r="T16" s="19">
        <v>0.38</v>
      </c>
      <c r="U16" s="19">
        <v>0.42</v>
      </c>
      <c r="V16" s="19">
        <v>0.64</v>
      </c>
      <c r="W16" s="19">
        <v>0.48</v>
      </c>
      <c r="X16" s="19">
        <v>0.05</v>
      </c>
      <c r="Y16" s="19">
        <v>0.02</v>
      </c>
      <c r="Z16" s="19">
        <v>0.13</v>
      </c>
      <c r="AA16" s="19">
        <v>0.34</v>
      </c>
      <c r="AB16" s="19">
        <v>0.28999999999999998</v>
      </c>
      <c r="AC16" s="19">
        <v>0.95</v>
      </c>
      <c r="AD16" s="19">
        <v>0.57999999999999996</v>
      </c>
      <c r="AE16" s="19">
        <v>0.28000000000000003</v>
      </c>
      <c r="AF16" s="19">
        <v>-0.94</v>
      </c>
      <c r="AG16" s="19">
        <v>0.13</v>
      </c>
      <c r="AH16" s="19">
        <v>0.08</v>
      </c>
      <c r="AI16" s="19">
        <v>0.05</v>
      </c>
      <c r="AJ16" s="19">
        <v>0.91</v>
      </c>
      <c r="AK16" s="19">
        <v>0.01</v>
      </c>
      <c r="AL16" s="19">
        <v>-0.01</v>
      </c>
      <c r="AM16" s="19">
        <v>0</v>
      </c>
      <c r="AN16" s="19">
        <v>0</v>
      </c>
      <c r="AO16" s="19">
        <v>0.01</v>
      </c>
      <c r="AP16" s="19">
        <v>0</v>
      </c>
      <c r="AQ16" s="19">
        <v>0</v>
      </c>
      <c r="AR16" s="19">
        <v>-0.22</v>
      </c>
      <c r="AS16" s="19">
        <v>0.15</v>
      </c>
      <c r="AT16" s="19">
        <v>0.11</v>
      </c>
    </row>
    <row r="17" spans="1:46" x14ac:dyDescent="0.25">
      <c r="A17" s="7">
        <v>2030</v>
      </c>
      <c r="B17" s="18">
        <v>0.91</v>
      </c>
      <c r="C17" s="18">
        <v>0.31</v>
      </c>
      <c r="D17" s="18">
        <v>0.73</v>
      </c>
      <c r="E17" s="18">
        <v>0.86</v>
      </c>
      <c r="F17" s="18">
        <v>1</v>
      </c>
      <c r="G17" s="18">
        <v>0.66</v>
      </c>
      <c r="H17" s="18">
        <v>-0.39</v>
      </c>
      <c r="I17" s="18">
        <v>0.97</v>
      </c>
      <c r="J17" s="18">
        <v>0.22</v>
      </c>
      <c r="K17" s="18">
        <v>0.73</v>
      </c>
      <c r="L17" s="18">
        <v>0.87</v>
      </c>
      <c r="M17" s="18">
        <v>0.85</v>
      </c>
      <c r="N17" s="18">
        <v>0.16</v>
      </c>
      <c r="O17" s="18">
        <v>0</v>
      </c>
      <c r="P17" s="18">
        <v>0</v>
      </c>
      <c r="Q17" s="18">
        <v>-0.03</v>
      </c>
      <c r="R17" s="18">
        <v>0.43</v>
      </c>
      <c r="S17" s="18">
        <v>1</v>
      </c>
      <c r="T17" s="18">
        <v>0.38</v>
      </c>
      <c r="U17" s="18">
        <v>0.42</v>
      </c>
      <c r="V17" s="18">
        <v>0.63</v>
      </c>
      <c r="W17" s="18">
        <v>0.47</v>
      </c>
      <c r="X17" s="18">
        <v>0.06</v>
      </c>
      <c r="Y17" s="18">
        <v>0.04</v>
      </c>
      <c r="Z17" s="18">
        <v>0.14000000000000001</v>
      </c>
      <c r="AA17" s="18">
        <v>0.37</v>
      </c>
      <c r="AB17" s="18">
        <v>0.28999999999999998</v>
      </c>
      <c r="AC17" s="18">
        <v>0.95</v>
      </c>
      <c r="AD17" s="18">
        <v>0.55000000000000004</v>
      </c>
      <c r="AE17" s="18">
        <v>0.28000000000000003</v>
      </c>
      <c r="AF17" s="18">
        <v>-0.93</v>
      </c>
      <c r="AG17" s="18">
        <v>0.13</v>
      </c>
      <c r="AH17" s="18">
        <v>0.1</v>
      </c>
      <c r="AI17" s="18">
        <v>0.08</v>
      </c>
      <c r="AJ17" s="18">
        <v>0.89</v>
      </c>
      <c r="AK17" s="18">
        <v>0.01</v>
      </c>
      <c r="AL17" s="18">
        <v>-0.01</v>
      </c>
      <c r="AM17" s="18">
        <v>0</v>
      </c>
      <c r="AN17" s="18">
        <v>0</v>
      </c>
      <c r="AO17" s="18">
        <v>0.01</v>
      </c>
      <c r="AP17" s="18">
        <v>0</v>
      </c>
      <c r="AQ17" s="18">
        <v>0</v>
      </c>
      <c r="AR17" s="18">
        <v>-0.22</v>
      </c>
      <c r="AS17" s="18">
        <v>0.15</v>
      </c>
      <c r="AT17" s="18">
        <v>0.08</v>
      </c>
    </row>
    <row r="18" spans="1:46" x14ac:dyDescent="0.25">
      <c r="A18" s="7">
        <v>2031</v>
      </c>
      <c r="B18" s="19">
        <v>0.91</v>
      </c>
      <c r="C18" s="19">
        <v>0.33</v>
      </c>
      <c r="D18" s="19">
        <v>0.73</v>
      </c>
      <c r="E18" s="19">
        <v>0.86</v>
      </c>
      <c r="F18" s="19">
        <v>1</v>
      </c>
      <c r="G18" s="19">
        <v>0.66</v>
      </c>
      <c r="H18" s="19">
        <v>-0.38</v>
      </c>
      <c r="I18" s="19">
        <v>0.97</v>
      </c>
      <c r="J18" s="19">
        <v>0.22</v>
      </c>
      <c r="K18" s="19">
        <v>0.74</v>
      </c>
      <c r="L18" s="19">
        <v>0.88</v>
      </c>
      <c r="M18" s="19">
        <v>0.84</v>
      </c>
      <c r="N18" s="19">
        <v>0.16</v>
      </c>
      <c r="O18" s="19">
        <v>0</v>
      </c>
      <c r="P18" s="19">
        <v>0</v>
      </c>
      <c r="Q18" s="19">
        <v>-0.03</v>
      </c>
      <c r="R18" s="19">
        <v>0.43</v>
      </c>
      <c r="S18" s="19">
        <v>1</v>
      </c>
      <c r="T18" s="19">
        <v>0.38</v>
      </c>
      <c r="U18" s="19">
        <v>0.42</v>
      </c>
      <c r="V18" s="19">
        <v>0.62</v>
      </c>
      <c r="W18" s="19">
        <v>0.46</v>
      </c>
      <c r="X18" s="19">
        <v>0.08</v>
      </c>
      <c r="Y18" s="19">
        <v>0.06</v>
      </c>
      <c r="Z18" s="19">
        <v>0.16</v>
      </c>
      <c r="AA18" s="19">
        <v>0.39</v>
      </c>
      <c r="AB18" s="19">
        <v>0.28999999999999998</v>
      </c>
      <c r="AC18" s="19">
        <v>0.95</v>
      </c>
      <c r="AD18" s="19">
        <v>0.5</v>
      </c>
      <c r="AE18" s="19">
        <v>0.28999999999999998</v>
      </c>
      <c r="AF18" s="19">
        <v>-0.92</v>
      </c>
      <c r="AG18" s="19">
        <v>0.13</v>
      </c>
      <c r="AH18" s="19">
        <v>0.13</v>
      </c>
      <c r="AI18" s="19">
        <v>0.11</v>
      </c>
      <c r="AJ18" s="19">
        <v>0.87</v>
      </c>
      <c r="AK18" s="19">
        <v>0.01</v>
      </c>
      <c r="AL18" s="19">
        <v>-0.01</v>
      </c>
      <c r="AM18" s="19">
        <v>0</v>
      </c>
      <c r="AN18" s="19">
        <v>0</v>
      </c>
      <c r="AO18" s="19">
        <v>0.03</v>
      </c>
      <c r="AP18" s="19">
        <v>0</v>
      </c>
      <c r="AQ18" s="19">
        <v>0</v>
      </c>
      <c r="AR18" s="19">
        <v>-0.2</v>
      </c>
      <c r="AS18" s="19">
        <v>0.15</v>
      </c>
      <c r="AT18" s="19">
        <v>0.05</v>
      </c>
    </row>
    <row r="19" spans="1:46" x14ac:dyDescent="0.25">
      <c r="A19" s="7">
        <v>2032</v>
      </c>
      <c r="B19" s="18">
        <v>0.91</v>
      </c>
      <c r="C19" s="18">
        <v>0.35</v>
      </c>
      <c r="D19" s="18">
        <v>0.74</v>
      </c>
      <c r="E19" s="18">
        <v>0.87</v>
      </c>
      <c r="F19" s="18">
        <v>1</v>
      </c>
      <c r="G19" s="18">
        <v>0.67</v>
      </c>
      <c r="H19" s="18">
        <v>-0.39</v>
      </c>
      <c r="I19" s="18">
        <v>0.97</v>
      </c>
      <c r="J19" s="18">
        <v>0.25</v>
      </c>
      <c r="K19" s="18">
        <v>0.75</v>
      </c>
      <c r="L19" s="18">
        <v>0.89</v>
      </c>
      <c r="M19" s="18">
        <v>0.85</v>
      </c>
      <c r="N19" s="18">
        <v>0.15</v>
      </c>
      <c r="O19" s="18">
        <v>0</v>
      </c>
      <c r="P19" s="18">
        <v>-0.01</v>
      </c>
      <c r="Q19" s="18">
        <v>-0.04</v>
      </c>
      <c r="R19" s="18">
        <v>0.43</v>
      </c>
      <c r="S19" s="18">
        <v>1</v>
      </c>
      <c r="T19" s="18">
        <v>0.38</v>
      </c>
      <c r="U19" s="18">
        <v>0.42</v>
      </c>
      <c r="V19" s="18">
        <v>0.57999999999999996</v>
      </c>
      <c r="W19" s="18">
        <v>0.43</v>
      </c>
      <c r="X19" s="18">
        <v>0.1</v>
      </c>
      <c r="Y19" s="18">
        <v>7.0000000000000007E-2</v>
      </c>
      <c r="Z19" s="18">
        <v>0.18</v>
      </c>
      <c r="AA19" s="18">
        <v>0.41</v>
      </c>
      <c r="AB19" s="18">
        <v>0.28999999999999998</v>
      </c>
      <c r="AC19" s="18">
        <v>0.96</v>
      </c>
      <c r="AD19" s="18">
        <v>0.45</v>
      </c>
      <c r="AE19" s="18">
        <v>0.28999999999999998</v>
      </c>
      <c r="AF19" s="18">
        <v>-0.92</v>
      </c>
      <c r="AG19" s="18">
        <v>0.13</v>
      </c>
      <c r="AH19" s="18">
        <v>0.18</v>
      </c>
      <c r="AI19" s="18">
        <v>0.16</v>
      </c>
      <c r="AJ19" s="18">
        <v>0.84</v>
      </c>
      <c r="AK19" s="18">
        <v>0.01</v>
      </c>
      <c r="AL19" s="18">
        <v>-0.01</v>
      </c>
      <c r="AM19" s="18">
        <v>0</v>
      </c>
      <c r="AN19" s="18">
        <v>0</v>
      </c>
      <c r="AO19" s="18">
        <v>0.04</v>
      </c>
      <c r="AP19" s="18">
        <v>-0.01</v>
      </c>
      <c r="AQ19" s="18">
        <v>0</v>
      </c>
      <c r="AR19" s="18">
        <v>-0.2</v>
      </c>
      <c r="AS19" s="18">
        <v>0.15</v>
      </c>
      <c r="AT19" s="18">
        <v>0.03</v>
      </c>
    </row>
    <row r="20" spans="1:46" x14ac:dyDescent="0.25">
      <c r="A20" s="7">
        <v>2033</v>
      </c>
      <c r="B20" s="19">
        <v>0.91</v>
      </c>
      <c r="C20" s="19">
        <v>0.37</v>
      </c>
      <c r="D20" s="19">
        <v>0.74</v>
      </c>
      <c r="E20" s="19">
        <v>0.86</v>
      </c>
      <c r="F20" s="19">
        <v>1</v>
      </c>
      <c r="G20" s="19">
        <v>0.67</v>
      </c>
      <c r="H20" s="19">
        <v>-0.4</v>
      </c>
      <c r="I20" s="19">
        <v>0.96</v>
      </c>
      <c r="J20" s="19">
        <v>0.26</v>
      </c>
      <c r="K20" s="19">
        <v>0.75</v>
      </c>
      <c r="L20" s="19">
        <v>0.89</v>
      </c>
      <c r="M20" s="19">
        <v>0.84</v>
      </c>
      <c r="N20" s="19">
        <v>0.14000000000000001</v>
      </c>
      <c r="O20" s="19">
        <v>0</v>
      </c>
      <c r="P20" s="19">
        <v>-0.04</v>
      </c>
      <c r="Q20" s="19">
        <v>-7.0000000000000007E-2</v>
      </c>
      <c r="R20" s="19">
        <v>0.43</v>
      </c>
      <c r="S20" s="19">
        <v>1</v>
      </c>
      <c r="T20" s="19">
        <v>0.39</v>
      </c>
      <c r="U20" s="19">
        <v>0.43</v>
      </c>
      <c r="V20" s="19">
        <v>0.51</v>
      </c>
      <c r="W20" s="19">
        <v>0.35</v>
      </c>
      <c r="X20" s="19">
        <v>0.12</v>
      </c>
      <c r="Y20" s="19">
        <v>0.09</v>
      </c>
      <c r="Z20" s="19">
        <v>0.19</v>
      </c>
      <c r="AA20" s="19">
        <v>0.42</v>
      </c>
      <c r="AB20" s="19">
        <v>0.28999999999999998</v>
      </c>
      <c r="AC20" s="19">
        <v>0.96</v>
      </c>
      <c r="AD20" s="19">
        <v>0.48</v>
      </c>
      <c r="AE20" s="19">
        <v>0.28999999999999998</v>
      </c>
      <c r="AF20" s="19">
        <v>-0.91</v>
      </c>
      <c r="AG20" s="19">
        <v>0.13</v>
      </c>
      <c r="AH20" s="19">
        <v>0.26</v>
      </c>
      <c r="AI20" s="19">
        <v>0.24</v>
      </c>
      <c r="AJ20" s="19">
        <v>0.81</v>
      </c>
      <c r="AK20" s="19">
        <v>0.01</v>
      </c>
      <c r="AL20" s="19">
        <v>-0.01</v>
      </c>
      <c r="AM20" s="19">
        <v>0</v>
      </c>
      <c r="AN20" s="19">
        <v>0</v>
      </c>
      <c r="AO20" s="19">
        <v>0</v>
      </c>
      <c r="AP20" s="19">
        <v>-0.01</v>
      </c>
      <c r="AQ20" s="19">
        <v>0</v>
      </c>
      <c r="AR20" s="19">
        <v>-0.24</v>
      </c>
      <c r="AS20" s="19">
        <v>0.15</v>
      </c>
      <c r="AT20" s="19">
        <v>0.02</v>
      </c>
    </row>
    <row r="21" spans="1:46" x14ac:dyDescent="0.25">
      <c r="A21" s="7">
        <v>2034</v>
      </c>
      <c r="B21" s="18">
        <v>0.91</v>
      </c>
      <c r="C21" s="18">
        <v>0.38</v>
      </c>
      <c r="D21" s="18">
        <v>0.75</v>
      </c>
      <c r="E21" s="18">
        <v>0.86</v>
      </c>
      <c r="F21" s="18">
        <v>1</v>
      </c>
      <c r="G21" s="18">
        <v>0.68</v>
      </c>
      <c r="H21" s="18">
        <v>-0.4</v>
      </c>
      <c r="I21" s="18">
        <v>0.96</v>
      </c>
      <c r="J21" s="18">
        <v>0.27</v>
      </c>
      <c r="K21" s="18">
        <v>0.76</v>
      </c>
      <c r="L21" s="18">
        <v>0.9</v>
      </c>
      <c r="M21" s="18">
        <v>0.84</v>
      </c>
      <c r="N21" s="18">
        <v>0.13</v>
      </c>
      <c r="O21" s="18">
        <v>0</v>
      </c>
      <c r="P21" s="18">
        <v>-0.06</v>
      </c>
      <c r="Q21" s="18">
        <v>-0.1</v>
      </c>
      <c r="R21" s="18">
        <v>0.43</v>
      </c>
      <c r="S21" s="18">
        <v>1</v>
      </c>
      <c r="T21" s="18">
        <v>0.4</v>
      </c>
      <c r="U21" s="18">
        <v>0.43</v>
      </c>
      <c r="V21" s="18">
        <v>0.46</v>
      </c>
      <c r="W21" s="18">
        <v>0.3</v>
      </c>
      <c r="X21" s="18">
        <v>0.16</v>
      </c>
      <c r="Y21" s="18">
        <v>0.12</v>
      </c>
      <c r="Z21" s="18">
        <v>0.22</v>
      </c>
      <c r="AA21" s="18">
        <v>0.44</v>
      </c>
      <c r="AB21" s="18">
        <v>0.28999999999999998</v>
      </c>
      <c r="AC21" s="18">
        <v>0.96</v>
      </c>
      <c r="AD21" s="18">
        <v>0.46</v>
      </c>
      <c r="AE21" s="18">
        <v>0.3</v>
      </c>
      <c r="AF21" s="18">
        <v>-0.9</v>
      </c>
      <c r="AG21" s="18">
        <v>0.13</v>
      </c>
      <c r="AH21" s="18">
        <v>0.33</v>
      </c>
      <c r="AI21" s="18">
        <v>0.31</v>
      </c>
      <c r="AJ21" s="18">
        <v>0.8</v>
      </c>
      <c r="AK21" s="18">
        <v>0.01</v>
      </c>
      <c r="AL21" s="18">
        <v>-0.01</v>
      </c>
      <c r="AM21" s="18">
        <v>0.01</v>
      </c>
      <c r="AN21" s="18">
        <v>0</v>
      </c>
      <c r="AO21" s="18">
        <v>0.01</v>
      </c>
      <c r="AP21" s="18">
        <v>-0.01</v>
      </c>
      <c r="AQ21" s="18">
        <v>0</v>
      </c>
      <c r="AR21" s="18">
        <v>-0.24</v>
      </c>
      <c r="AS21" s="18">
        <v>0.15</v>
      </c>
      <c r="AT21" s="18">
        <v>0.01</v>
      </c>
    </row>
    <row r="22" spans="1:46" x14ac:dyDescent="0.25">
      <c r="A22" s="7">
        <v>2035</v>
      </c>
      <c r="B22" s="19">
        <v>0.91</v>
      </c>
      <c r="C22" s="19">
        <v>0.38</v>
      </c>
      <c r="D22" s="19">
        <v>0.75</v>
      </c>
      <c r="E22" s="19">
        <v>0.86</v>
      </c>
      <c r="F22" s="19">
        <v>1</v>
      </c>
      <c r="G22" s="19">
        <v>0.68</v>
      </c>
      <c r="H22" s="19">
        <v>-0.4</v>
      </c>
      <c r="I22" s="19">
        <v>0.96</v>
      </c>
      <c r="J22" s="19">
        <v>0.3</v>
      </c>
      <c r="K22" s="19">
        <v>0.76</v>
      </c>
      <c r="L22" s="19">
        <v>0.91</v>
      </c>
      <c r="M22" s="19">
        <v>0.84</v>
      </c>
      <c r="N22" s="19">
        <v>0.11</v>
      </c>
      <c r="O22" s="19">
        <v>0</v>
      </c>
      <c r="P22" s="19">
        <v>-0.09</v>
      </c>
      <c r="Q22" s="19">
        <v>-0.15</v>
      </c>
      <c r="R22" s="19">
        <v>0.42</v>
      </c>
      <c r="S22" s="19">
        <v>1</v>
      </c>
      <c r="T22" s="19">
        <v>0.4</v>
      </c>
      <c r="U22" s="19">
        <v>0.44</v>
      </c>
      <c r="V22" s="19">
        <v>0.41</v>
      </c>
      <c r="W22" s="19">
        <v>0.25</v>
      </c>
      <c r="X22" s="19">
        <v>0.2</v>
      </c>
      <c r="Y22" s="19">
        <v>0.16</v>
      </c>
      <c r="Z22" s="19">
        <v>0.25</v>
      </c>
      <c r="AA22" s="19">
        <v>0.44</v>
      </c>
      <c r="AB22" s="19">
        <v>0.28999999999999998</v>
      </c>
      <c r="AC22" s="19">
        <v>0.96</v>
      </c>
      <c r="AD22" s="19">
        <v>0.46</v>
      </c>
      <c r="AE22" s="19">
        <v>0.3</v>
      </c>
      <c r="AF22" s="19">
        <v>-0.91</v>
      </c>
      <c r="AG22" s="19">
        <v>0.13</v>
      </c>
      <c r="AH22" s="19">
        <v>0.4</v>
      </c>
      <c r="AI22" s="19">
        <v>0.38</v>
      </c>
      <c r="AJ22" s="19">
        <v>0.79</v>
      </c>
      <c r="AK22" s="19">
        <v>0.01</v>
      </c>
      <c r="AL22" s="19">
        <v>-0.01</v>
      </c>
      <c r="AM22" s="19">
        <v>0.01</v>
      </c>
      <c r="AN22" s="19">
        <v>0</v>
      </c>
      <c r="AO22" s="19">
        <v>0.01</v>
      </c>
      <c r="AP22" s="19">
        <v>-0.01</v>
      </c>
      <c r="AQ22" s="19">
        <v>0</v>
      </c>
      <c r="AR22" s="19">
        <v>-0.24</v>
      </c>
      <c r="AS22" s="19">
        <v>0.15</v>
      </c>
      <c r="AT22" s="19">
        <v>0.01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P49"/>
  <sheetViews>
    <sheetView workbookViewId="0">
      <selection activeCell="O30" sqref="O30"/>
    </sheetView>
  </sheetViews>
  <sheetFormatPr defaultRowHeight="15" x14ac:dyDescent="0.25"/>
  <cols>
    <col min="1" max="1" width="18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5.42578125" customWidth="1"/>
    <col min="7" max="7" width="5.42578125" bestFit="1" customWidth="1"/>
    <col min="8" max="8" width="12.14062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6.28515625" customWidth="1"/>
    <col min="14" max="14" width="10.5703125" customWidth="1"/>
    <col min="15" max="15" width="7.7109375" customWidth="1"/>
    <col min="16" max="16" width="8.140625" customWidth="1"/>
    <col min="17" max="17" width="15.42578125" customWidth="1"/>
    <col min="18" max="18" width="12.5703125" customWidth="1"/>
    <col min="19" max="19" width="11.28515625" customWidth="1"/>
    <col min="20" max="20" width="8.7109375" customWidth="1"/>
    <col min="21" max="21" width="9.42578125" customWidth="1"/>
    <col min="22" max="22" width="11.28515625" customWidth="1"/>
    <col min="23" max="24" width="11.7109375" customWidth="1"/>
    <col min="25" max="25" width="8.85546875" customWidth="1"/>
    <col min="26" max="26" width="9.5703125" customWidth="1"/>
    <col min="27" max="27" width="6.42578125" customWidth="1"/>
    <col min="28" max="28" width="21.42578125" customWidth="1"/>
    <col min="29" max="29" width="8.85546875" customWidth="1"/>
    <col min="30" max="30" width="10.42578125" customWidth="1"/>
    <col min="31" max="31" width="8.5703125" customWidth="1"/>
    <col min="32" max="32" width="9.28515625" customWidth="1"/>
    <col min="33" max="34" width="11.85546875" customWidth="1"/>
    <col min="35" max="35" width="12.5703125" customWidth="1"/>
    <col min="36" max="36" width="11.5703125" customWidth="1"/>
    <col min="37" max="37" width="4.85546875" customWidth="1"/>
    <col min="38" max="38" width="5.42578125" customWidth="1"/>
    <col min="39" max="39" width="10.5703125" customWidth="1"/>
    <col min="40" max="40" width="11.28515625" customWidth="1"/>
    <col min="41" max="41" width="4.85546875" customWidth="1"/>
    <col min="42" max="42" width="9.42578125" customWidth="1"/>
  </cols>
  <sheetData>
    <row r="1" spans="1:42" ht="12.75" customHeight="1" x14ac:dyDescent="0.25">
      <c r="A1" s="5" t="s">
        <v>61</v>
      </c>
    </row>
    <row r="2" spans="1:42" ht="12.75" customHeight="1" x14ac:dyDescent="0.25">
      <c r="A2" s="5" t="s">
        <v>138</v>
      </c>
    </row>
    <row r="3" spans="1:42" x14ac:dyDescent="0.25">
      <c r="A3" s="11" t="s">
        <v>135</v>
      </c>
    </row>
    <row r="4" spans="1:42" x14ac:dyDescent="0.25">
      <c r="A4" s="13" t="s">
        <v>47</v>
      </c>
      <c r="B4" s="13"/>
      <c r="C4" s="13"/>
      <c r="D4" s="13"/>
      <c r="E4" s="13"/>
      <c r="F4" s="13"/>
      <c r="G4" s="13"/>
      <c r="H4" s="13"/>
      <c r="I4" s="13"/>
      <c r="J4" s="13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13"/>
      <c r="AH4" s="13"/>
      <c r="AI4" s="13"/>
      <c r="AJ4" s="13"/>
      <c r="AK4" s="13"/>
      <c r="AL4" s="13"/>
      <c r="AM4" s="13"/>
      <c r="AN4" s="13"/>
      <c r="AO4" s="13"/>
      <c r="AP4" s="13"/>
    </row>
    <row r="5" spans="1:42" x14ac:dyDescent="0.25">
      <c r="A5" s="20" t="s">
        <v>7</v>
      </c>
      <c r="B5" s="20" t="s">
        <v>8</v>
      </c>
      <c r="C5" s="20" t="s">
        <v>9</v>
      </c>
      <c r="D5" s="20" t="s">
        <v>10</v>
      </c>
      <c r="E5" s="20" t="s">
        <v>11</v>
      </c>
      <c r="F5" s="20" t="s">
        <v>276</v>
      </c>
      <c r="G5" s="20" t="s">
        <v>12</v>
      </c>
      <c r="H5" s="20" t="s">
        <v>13</v>
      </c>
      <c r="I5" s="20" t="s">
        <v>6</v>
      </c>
      <c r="J5" s="20" t="s">
        <v>14</v>
      </c>
      <c r="K5" s="20" t="s">
        <v>15</v>
      </c>
      <c r="L5" s="20" t="s">
        <v>16</v>
      </c>
      <c r="M5" s="20" t="s">
        <v>17</v>
      </c>
      <c r="N5" s="20" t="s">
        <v>18</v>
      </c>
      <c r="O5" s="20" t="s">
        <v>19</v>
      </c>
      <c r="P5" s="20" t="s">
        <v>20</v>
      </c>
      <c r="Q5" s="20" t="s">
        <v>21</v>
      </c>
      <c r="R5" s="20" t="s">
        <v>22</v>
      </c>
      <c r="S5" s="20" t="s">
        <v>23</v>
      </c>
      <c r="T5" s="20" t="s">
        <v>24</v>
      </c>
      <c r="U5" s="20" t="s">
        <v>25</v>
      </c>
      <c r="V5" s="20" t="s">
        <v>26</v>
      </c>
      <c r="W5" s="20" t="s">
        <v>27</v>
      </c>
      <c r="X5" s="20" t="s">
        <v>28</v>
      </c>
      <c r="Y5" s="20" t="s">
        <v>29</v>
      </c>
      <c r="Z5" s="20" t="s">
        <v>30</v>
      </c>
      <c r="AA5" s="20" t="s">
        <v>31</v>
      </c>
      <c r="AB5" s="20" t="s">
        <v>32</v>
      </c>
      <c r="AC5" s="20" t="s">
        <v>33</v>
      </c>
      <c r="AD5" s="20" t="s">
        <v>34</v>
      </c>
      <c r="AE5" s="20" t="s">
        <v>35</v>
      </c>
      <c r="AF5" s="20" t="s">
        <v>36</v>
      </c>
      <c r="AG5" s="20" t="s">
        <v>37</v>
      </c>
      <c r="AH5" s="20" t="s">
        <v>38</v>
      </c>
      <c r="AI5" s="20" t="s">
        <v>39</v>
      </c>
      <c r="AJ5" s="20" t="s">
        <v>40</v>
      </c>
      <c r="AK5" s="20" t="s">
        <v>46</v>
      </c>
      <c r="AL5" s="20" t="s">
        <v>41</v>
      </c>
      <c r="AM5" s="20" t="s">
        <v>42</v>
      </c>
      <c r="AN5" s="20" t="s">
        <v>43</v>
      </c>
      <c r="AO5" s="20" t="s">
        <v>44</v>
      </c>
      <c r="AP5" s="20" t="s">
        <v>45</v>
      </c>
    </row>
    <row r="6" spans="1:42" x14ac:dyDescent="0.25">
      <c r="A6" s="7">
        <v>2016</v>
      </c>
      <c r="B6" s="8">
        <v>1560</v>
      </c>
      <c r="C6" s="8">
        <v>210</v>
      </c>
      <c r="D6" s="8">
        <v>850</v>
      </c>
      <c r="E6" s="8">
        <v>1530</v>
      </c>
      <c r="F6" s="8">
        <v>150</v>
      </c>
      <c r="G6" s="8">
        <v>119</v>
      </c>
      <c r="H6" s="8">
        <v>200</v>
      </c>
      <c r="I6" s="8">
        <v>820</v>
      </c>
      <c r="J6" s="8">
        <v>56</v>
      </c>
      <c r="K6" s="8">
        <v>358</v>
      </c>
      <c r="L6" s="8">
        <v>358</v>
      </c>
      <c r="M6" s="8">
        <v>1400</v>
      </c>
      <c r="N6" s="8">
        <v>77</v>
      </c>
      <c r="O6" s="8">
        <v>120</v>
      </c>
      <c r="P6" s="8">
        <v>120</v>
      </c>
      <c r="Q6" s="8">
        <v>1530</v>
      </c>
      <c r="R6" s="8">
        <v>300</v>
      </c>
      <c r="S6" s="8">
        <v>300</v>
      </c>
      <c r="T6" s="8">
        <v>1030</v>
      </c>
      <c r="U6" s="8">
        <v>1030</v>
      </c>
      <c r="V6" s="8">
        <v>241</v>
      </c>
      <c r="W6" s="8">
        <v>241</v>
      </c>
      <c r="X6" s="8">
        <v>439</v>
      </c>
      <c r="Y6" s="8">
        <v>439</v>
      </c>
      <c r="Z6" s="8">
        <v>439</v>
      </c>
      <c r="AA6" s="8">
        <v>110</v>
      </c>
      <c r="AB6" s="8">
        <v>1530</v>
      </c>
      <c r="AC6" s="8">
        <v>151</v>
      </c>
      <c r="AD6" s="8">
        <v>151</v>
      </c>
      <c r="AE6" s="8">
        <v>233</v>
      </c>
      <c r="AF6" s="8">
        <v>233</v>
      </c>
      <c r="AG6" s="8">
        <v>1530</v>
      </c>
      <c r="AH6" s="8">
        <v>314</v>
      </c>
      <c r="AI6" s="8">
        <v>314</v>
      </c>
      <c r="AJ6" s="8">
        <v>155</v>
      </c>
      <c r="AK6" s="8">
        <v>700</v>
      </c>
      <c r="AL6" s="8">
        <v>429</v>
      </c>
      <c r="AM6" s="8">
        <v>384</v>
      </c>
      <c r="AN6" s="8">
        <v>384</v>
      </c>
      <c r="AO6" s="8">
        <v>130</v>
      </c>
      <c r="AP6" s="8">
        <v>120</v>
      </c>
    </row>
    <row r="7" spans="1:42" x14ac:dyDescent="0.25">
      <c r="A7" s="7">
        <v>2017</v>
      </c>
      <c r="B7" s="9">
        <v>1560</v>
      </c>
      <c r="C7" s="9">
        <v>210</v>
      </c>
      <c r="D7" s="9">
        <v>850</v>
      </c>
      <c r="E7" s="9">
        <v>1530</v>
      </c>
      <c r="F7" s="9">
        <v>150</v>
      </c>
      <c r="G7" s="9">
        <v>119</v>
      </c>
      <c r="H7" s="9">
        <v>200</v>
      </c>
      <c r="I7" s="9">
        <v>820</v>
      </c>
      <c r="J7" s="9">
        <v>56</v>
      </c>
      <c r="K7" s="9">
        <v>358</v>
      </c>
      <c r="L7" s="9">
        <v>358</v>
      </c>
      <c r="M7" s="9">
        <v>1400</v>
      </c>
      <c r="N7" s="9">
        <v>77</v>
      </c>
      <c r="O7" s="9">
        <v>120</v>
      </c>
      <c r="P7" s="9">
        <v>120</v>
      </c>
      <c r="Q7" s="9">
        <v>1530</v>
      </c>
      <c r="R7" s="9">
        <v>300</v>
      </c>
      <c r="S7" s="9">
        <v>300</v>
      </c>
      <c r="T7" s="9">
        <v>1030</v>
      </c>
      <c r="U7" s="9">
        <v>1030</v>
      </c>
      <c r="V7" s="9">
        <v>241</v>
      </c>
      <c r="W7" s="9">
        <v>241</v>
      </c>
      <c r="X7" s="9">
        <v>439</v>
      </c>
      <c r="Y7" s="9">
        <v>439</v>
      </c>
      <c r="Z7" s="9">
        <v>439</v>
      </c>
      <c r="AA7" s="9">
        <v>110</v>
      </c>
      <c r="AB7" s="9">
        <v>1530</v>
      </c>
      <c r="AC7" s="9">
        <v>151</v>
      </c>
      <c r="AD7" s="9">
        <v>151</v>
      </c>
      <c r="AE7" s="9">
        <v>233</v>
      </c>
      <c r="AF7" s="9">
        <v>233</v>
      </c>
      <c r="AG7" s="9">
        <v>1530</v>
      </c>
      <c r="AH7" s="9">
        <v>314</v>
      </c>
      <c r="AI7" s="9">
        <v>314</v>
      </c>
      <c r="AJ7" s="9">
        <v>155</v>
      </c>
      <c r="AK7" s="9">
        <v>700</v>
      </c>
      <c r="AL7" s="9">
        <v>429</v>
      </c>
      <c r="AM7" s="9">
        <v>384</v>
      </c>
      <c r="AN7" s="9">
        <v>384</v>
      </c>
      <c r="AO7" s="9">
        <v>130</v>
      </c>
      <c r="AP7" s="9">
        <v>120</v>
      </c>
    </row>
    <row r="8" spans="1:42" x14ac:dyDescent="0.25">
      <c r="A8" s="7">
        <v>2018</v>
      </c>
      <c r="B8" s="8">
        <v>1560</v>
      </c>
      <c r="C8" s="8">
        <v>210</v>
      </c>
      <c r="D8" s="8">
        <v>850</v>
      </c>
      <c r="E8" s="8">
        <v>1530</v>
      </c>
      <c r="F8" s="8">
        <v>150</v>
      </c>
      <c r="G8" s="8">
        <v>119</v>
      </c>
      <c r="H8" s="8">
        <v>200</v>
      </c>
      <c r="I8" s="8">
        <v>820</v>
      </c>
      <c r="J8" s="8">
        <v>56</v>
      </c>
      <c r="K8" s="8">
        <v>358</v>
      </c>
      <c r="L8" s="8">
        <v>358</v>
      </c>
      <c r="M8" s="8">
        <v>1400</v>
      </c>
      <c r="N8" s="8">
        <v>77</v>
      </c>
      <c r="O8" s="8">
        <v>120</v>
      </c>
      <c r="P8" s="8">
        <v>120</v>
      </c>
      <c r="Q8" s="8">
        <v>1530</v>
      </c>
      <c r="R8" s="8">
        <v>300</v>
      </c>
      <c r="S8" s="8">
        <v>300</v>
      </c>
      <c r="T8" s="8">
        <v>1030</v>
      </c>
      <c r="U8" s="8">
        <v>1030</v>
      </c>
      <c r="V8" s="8">
        <v>241</v>
      </c>
      <c r="W8" s="8">
        <v>241</v>
      </c>
      <c r="X8" s="8">
        <v>439</v>
      </c>
      <c r="Y8" s="8">
        <v>439</v>
      </c>
      <c r="Z8" s="8">
        <v>439</v>
      </c>
      <c r="AA8" s="8">
        <v>110</v>
      </c>
      <c r="AB8" s="8">
        <v>1530</v>
      </c>
      <c r="AC8" s="8">
        <v>151</v>
      </c>
      <c r="AD8" s="8">
        <v>151</v>
      </c>
      <c r="AE8" s="8">
        <v>233</v>
      </c>
      <c r="AF8" s="8">
        <v>233</v>
      </c>
      <c r="AG8" s="8">
        <v>1530</v>
      </c>
      <c r="AH8" s="8">
        <v>314</v>
      </c>
      <c r="AI8" s="8">
        <v>314</v>
      </c>
      <c r="AJ8" s="8">
        <v>155</v>
      </c>
      <c r="AK8" s="8">
        <v>700</v>
      </c>
      <c r="AL8" s="8">
        <v>429</v>
      </c>
      <c r="AM8" s="8">
        <v>384</v>
      </c>
      <c r="AN8" s="8">
        <v>384</v>
      </c>
      <c r="AO8" s="8">
        <v>130</v>
      </c>
      <c r="AP8" s="8">
        <v>120</v>
      </c>
    </row>
    <row r="9" spans="1:42" x14ac:dyDescent="0.25">
      <c r="A9" s="7">
        <v>2019</v>
      </c>
      <c r="B9" s="9">
        <v>1560</v>
      </c>
      <c r="C9" s="9">
        <v>210</v>
      </c>
      <c r="D9" s="9">
        <v>850</v>
      </c>
      <c r="E9" s="9">
        <v>1530</v>
      </c>
      <c r="F9" s="9">
        <v>150</v>
      </c>
      <c r="G9" s="9">
        <v>119</v>
      </c>
      <c r="H9" s="9">
        <v>200</v>
      </c>
      <c r="I9" s="9">
        <v>820</v>
      </c>
      <c r="J9" s="9">
        <v>56</v>
      </c>
      <c r="K9" s="9">
        <v>358</v>
      </c>
      <c r="L9" s="9">
        <v>358</v>
      </c>
      <c r="M9" s="9">
        <v>1400</v>
      </c>
      <c r="N9" s="9">
        <v>77</v>
      </c>
      <c r="O9" s="9">
        <v>120</v>
      </c>
      <c r="P9" s="9">
        <v>120</v>
      </c>
      <c r="Q9" s="9">
        <v>1530</v>
      </c>
      <c r="R9" s="9">
        <v>300</v>
      </c>
      <c r="S9" s="9">
        <v>300</v>
      </c>
      <c r="T9" s="9">
        <v>1030</v>
      </c>
      <c r="U9" s="9">
        <v>1030</v>
      </c>
      <c r="V9" s="9">
        <v>241</v>
      </c>
      <c r="W9" s="9">
        <v>241</v>
      </c>
      <c r="X9" s="9">
        <v>439</v>
      </c>
      <c r="Y9" s="9">
        <v>439</v>
      </c>
      <c r="Z9" s="9">
        <v>439</v>
      </c>
      <c r="AA9" s="9">
        <v>110</v>
      </c>
      <c r="AB9" s="9">
        <v>1530</v>
      </c>
      <c r="AC9" s="9">
        <v>151</v>
      </c>
      <c r="AD9" s="9">
        <v>151</v>
      </c>
      <c r="AE9" s="9">
        <v>233</v>
      </c>
      <c r="AF9" s="9">
        <v>233</v>
      </c>
      <c r="AG9" s="9">
        <v>1530</v>
      </c>
      <c r="AH9" s="9">
        <v>314</v>
      </c>
      <c r="AI9" s="9">
        <v>314</v>
      </c>
      <c r="AJ9" s="9">
        <v>155</v>
      </c>
      <c r="AK9" s="9">
        <v>700</v>
      </c>
      <c r="AL9" s="9">
        <v>429</v>
      </c>
      <c r="AM9" s="9">
        <v>384</v>
      </c>
      <c r="AN9" s="9">
        <v>384</v>
      </c>
      <c r="AO9" s="9">
        <v>130</v>
      </c>
      <c r="AP9" s="9">
        <v>120</v>
      </c>
    </row>
    <row r="10" spans="1:42" x14ac:dyDescent="0.25">
      <c r="A10" s="7">
        <v>2020</v>
      </c>
      <c r="B10" s="8">
        <v>1560</v>
      </c>
      <c r="C10" s="8">
        <v>210</v>
      </c>
      <c r="D10" s="8">
        <v>850</v>
      </c>
      <c r="E10" s="8">
        <v>1530</v>
      </c>
      <c r="F10" s="8">
        <v>150</v>
      </c>
      <c r="G10" s="8">
        <v>119</v>
      </c>
      <c r="H10" s="8">
        <v>200</v>
      </c>
      <c r="I10" s="8">
        <v>820</v>
      </c>
      <c r="J10" s="8">
        <v>56</v>
      </c>
      <c r="K10" s="8">
        <v>358</v>
      </c>
      <c r="L10" s="8">
        <v>358</v>
      </c>
      <c r="M10" s="8">
        <v>1400</v>
      </c>
      <c r="N10" s="8">
        <v>77</v>
      </c>
      <c r="O10" s="8">
        <v>120</v>
      </c>
      <c r="P10" s="8">
        <v>120</v>
      </c>
      <c r="Q10" s="8">
        <v>1530</v>
      </c>
      <c r="R10" s="8">
        <v>300</v>
      </c>
      <c r="S10" s="8">
        <v>300</v>
      </c>
      <c r="T10" s="8">
        <v>1030</v>
      </c>
      <c r="U10" s="8">
        <v>1030</v>
      </c>
      <c r="V10" s="8">
        <v>241</v>
      </c>
      <c r="W10" s="8">
        <v>241</v>
      </c>
      <c r="X10" s="8">
        <v>439</v>
      </c>
      <c r="Y10" s="8">
        <v>439</v>
      </c>
      <c r="Z10" s="8">
        <v>439</v>
      </c>
      <c r="AA10" s="8">
        <v>110</v>
      </c>
      <c r="AB10" s="8">
        <v>1530</v>
      </c>
      <c r="AC10" s="8">
        <v>151</v>
      </c>
      <c r="AD10" s="8">
        <v>151</v>
      </c>
      <c r="AE10" s="8">
        <v>233</v>
      </c>
      <c r="AF10" s="8">
        <v>233</v>
      </c>
      <c r="AG10" s="8">
        <v>1530</v>
      </c>
      <c r="AH10" s="8">
        <v>314</v>
      </c>
      <c r="AI10" s="8">
        <v>314</v>
      </c>
      <c r="AJ10" s="8">
        <v>155</v>
      </c>
      <c r="AK10" s="8">
        <v>700</v>
      </c>
      <c r="AL10" s="8">
        <v>429</v>
      </c>
      <c r="AM10" s="8">
        <v>384</v>
      </c>
      <c r="AN10" s="8">
        <v>384</v>
      </c>
      <c r="AO10" s="8">
        <v>130</v>
      </c>
      <c r="AP10" s="8">
        <v>120</v>
      </c>
    </row>
    <row r="11" spans="1:42" x14ac:dyDescent="0.25">
      <c r="A11" s="7">
        <v>2021</v>
      </c>
      <c r="B11" s="9">
        <v>1560</v>
      </c>
      <c r="C11" s="9">
        <v>210</v>
      </c>
      <c r="D11" s="9">
        <v>850</v>
      </c>
      <c r="E11" s="9">
        <v>1530</v>
      </c>
      <c r="F11" s="9">
        <v>150</v>
      </c>
      <c r="G11" s="9">
        <v>119</v>
      </c>
      <c r="H11" s="9">
        <v>200</v>
      </c>
      <c r="I11" s="9">
        <v>820</v>
      </c>
      <c r="J11" s="9">
        <v>56</v>
      </c>
      <c r="K11" s="9">
        <v>358</v>
      </c>
      <c r="L11" s="9">
        <v>358</v>
      </c>
      <c r="M11" s="9">
        <v>1400</v>
      </c>
      <c r="N11" s="9">
        <v>77</v>
      </c>
      <c r="O11" s="9">
        <v>120</v>
      </c>
      <c r="P11" s="9">
        <v>120</v>
      </c>
      <c r="Q11" s="9">
        <v>1530</v>
      </c>
      <c r="R11" s="9">
        <v>300</v>
      </c>
      <c r="S11" s="9">
        <v>300</v>
      </c>
      <c r="T11" s="9">
        <v>1030</v>
      </c>
      <c r="U11" s="9">
        <v>1030</v>
      </c>
      <c r="V11" s="9">
        <v>241</v>
      </c>
      <c r="W11" s="9">
        <v>241</v>
      </c>
      <c r="X11" s="9">
        <v>439</v>
      </c>
      <c r="Y11" s="9">
        <v>439</v>
      </c>
      <c r="Z11" s="9">
        <v>439</v>
      </c>
      <c r="AA11" s="9">
        <v>110</v>
      </c>
      <c r="AB11" s="9">
        <v>1530</v>
      </c>
      <c r="AC11" s="9">
        <v>151</v>
      </c>
      <c r="AD11" s="9">
        <v>151</v>
      </c>
      <c r="AE11" s="9">
        <v>233</v>
      </c>
      <c r="AF11" s="9">
        <v>233</v>
      </c>
      <c r="AG11" s="9">
        <v>1530</v>
      </c>
      <c r="AH11" s="9">
        <v>314</v>
      </c>
      <c r="AI11" s="9">
        <v>314</v>
      </c>
      <c r="AJ11" s="9">
        <v>155</v>
      </c>
      <c r="AK11" s="9">
        <v>700</v>
      </c>
      <c r="AL11" s="9">
        <v>429</v>
      </c>
      <c r="AM11" s="9">
        <v>384</v>
      </c>
      <c r="AN11" s="9">
        <v>384</v>
      </c>
      <c r="AO11" s="9">
        <v>130</v>
      </c>
      <c r="AP11" s="9">
        <v>120</v>
      </c>
    </row>
    <row r="12" spans="1:42" x14ac:dyDescent="0.25">
      <c r="A12" s="7">
        <v>2022</v>
      </c>
      <c r="B12" s="8">
        <v>1560</v>
      </c>
      <c r="C12" s="8">
        <v>210</v>
      </c>
      <c r="D12" s="8">
        <v>850</v>
      </c>
      <c r="E12" s="8">
        <v>1530</v>
      </c>
      <c r="F12" s="8">
        <v>150</v>
      </c>
      <c r="G12" s="8">
        <v>119</v>
      </c>
      <c r="H12" s="8">
        <v>200</v>
      </c>
      <c r="I12" s="8">
        <v>820</v>
      </c>
      <c r="J12" s="8">
        <v>56</v>
      </c>
      <c r="K12" s="8">
        <v>358</v>
      </c>
      <c r="L12" s="8">
        <v>358</v>
      </c>
      <c r="M12" s="8">
        <v>1400</v>
      </c>
      <c r="N12" s="8">
        <v>77</v>
      </c>
      <c r="O12" s="8">
        <v>120</v>
      </c>
      <c r="P12" s="8">
        <v>120</v>
      </c>
      <c r="Q12" s="8">
        <v>1530</v>
      </c>
      <c r="R12" s="8">
        <v>300</v>
      </c>
      <c r="S12" s="8">
        <v>300</v>
      </c>
      <c r="T12" s="8">
        <v>1030</v>
      </c>
      <c r="U12" s="8">
        <v>1030</v>
      </c>
      <c r="V12" s="8">
        <v>241</v>
      </c>
      <c r="W12" s="8">
        <v>241</v>
      </c>
      <c r="X12" s="8">
        <v>439</v>
      </c>
      <c r="Y12" s="8">
        <v>439</v>
      </c>
      <c r="Z12" s="8">
        <v>439</v>
      </c>
      <c r="AA12" s="8">
        <v>110</v>
      </c>
      <c r="AB12" s="8">
        <v>1530</v>
      </c>
      <c r="AC12" s="8">
        <v>151</v>
      </c>
      <c r="AD12" s="8">
        <v>151</v>
      </c>
      <c r="AE12" s="8">
        <v>233</v>
      </c>
      <c r="AF12" s="8">
        <v>233</v>
      </c>
      <c r="AG12" s="8">
        <v>1530</v>
      </c>
      <c r="AH12" s="8">
        <v>314</v>
      </c>
      <c r="AI12" s="8">
        <v>314</v>
      </c>
      <c r="AJ12" s="8">
        <v>155</v>
      </c>
      <c r="AK12" s="8">
        <v>700</v>
      </c>
      <c r="AL12" s="8">
        <v>429</v>
      </c>
      <c r="AM12" s="8">
        <v>384</v>
      </c>
      <c r="AN12" s="8">
        <v>384</v>
      </c>
      <c r="AO12" s="8">
        <v>130</v>
      </c>
      <c r="AP12" s="8">
        <v>120</v>
      </c>
    </row>
    <row r="13" spans="1:42" x14ac:dyDescent="0.25">
      <c r="A13" s="7">
        <v>2023</v>
      </c>
      <c r="B13" s="9">
        <v>1560</v>
      </c>
      <c r="C13" s="9">
        <v>210</v>
      </c>
      <c r="D13" s="9">
        <v>850</v>
      </c>
      <c r="E13" s="9">
        <v>1530</v>
      </c>
      <c r="F13" s="9">
        <v>150</v>
      </c>
      <c r="G13" s="9">
        <v>119</v>
      </c>
      <c r="H13" s="9">
        <v>200</v>
      </c>
      <c r="I13" s="9">
        <v>820</v>
      </c>
      <c r="J13" s="9">
        <v>56</v>
      </c>
      <c r="K13" s="9">
        <v>358</v>
      </c>
      <c r="L13" s="9">
        <v>358</v>
      </c>
      <c r="M13" s="9">
        <v>1400</v>
      </c>
      <c r="N13" s="9">
        <v>77</v>
      </c>
      <c r="O13" s="9">
        <v>120</v>
      </c>
      <c r="P13" s="9">
        <v>120</v>
      </c>
      <c r="Q13" s="9">
        <v>1530</v>
      </c>
      <c r="R13" s="9">
        <v>300</v>
      </c>
      <c r="S13" s="9">
        <v>300</v>
      </c>
      <c r="T13" s="9">
        <v>1030</v>
      </c>
      <c r="U13" s="9">
        <v>1030</v>
      </c>
      <c r="V13" s="9">
        <v>241</v>
      </c>
      <c r="W13" s="9">
        <v>241</v>
      </c>
      <c r="X13" s="9">
        <v>439</v>
      </c>
      <c r="Y13" s="9">
        <v>439</v>
      </c>
      <c r="Z13" s="9">
        <v>439</v>
      </c>
      <c r="AA13" s="9">
        <v>110</v>
      </c>
      <c r="AB13" s="9">
        <v>1530</v>
      </c>
      <c r="AC13" s="9">
        <v>151</v>
      </c>
      <c r="AD13" s="9">
        <v>151</v>
      </c>
      <c r="AE13" s="9">
        <v>233</v>
      </c>
      <c r="AF13" s="9">
        <v>233</v>
      </c>
      <c r="AG13" s="9">
        <v>1530</v>
      </c>
      <c r="AH13" s="9">
        <v>314</v>
      </c>
      <c r="AI13" s="9">
        <v>314</v>
      </c>
      <c r="AJ13" s="9">
        <v>155</v>
      </c>
      <c r="AK13" s="9">
        <v>700</v>
      </c>
      <c r="AL13" s="9">
        <v>429</v>
      </c>
      <c r="AM13" s="9">
        <v>384</v>
      </c>
      <c r="AN13" s="9">
        <v>384</v>
      </c>
      <c r="AO13" s="9">
        <v>130</v>
      </c>
      <c r="AP13" s="9">
        <v>120</v>
      </c>
    </row>
    <row r="14" spans="1:42" x14ac:dyDescent="0.25">
      <c r="A14" s="7">
        <v>2024</v>
      </c>
      <c r="B14" s="8">
        <v>1560</v>
      </c>
      <c r="C14" s="8">
        <v>210</v>
      </c>
      <c r="D14" s="8">
        <v>850</v>
      </c>
      <c r="E14" s="8">
        <v>1530</v>
      </c>
      <c r="F14" s="8">
        <v>150</v>
      </c>
      <c r="G14" s="8">
        <v>119</v>
      </c>
      <c r="H14" s="8">
        <v>200</v>
      </c>
      <c r="I14" s="8">
        <v>820</v>
      </c>
      <c r="J14" s="8">
        <v>56</v>
      </c>
      <c r="K14" s="8">
        <v>358</v>
      </c>
      <c r="L14" s="8">
        <v>358</v>
      </c>
      <c r="M14" s="8">
        <v>1400</v>
      </c>
      <c r="N14" s="8">
        <v>77</v>
      </c>
      <c r="O14" s="8">
        <v>120</v>
      </c>
      <c r="P14" s="8">
        <v>120</v>
      </c>
      <c r="Q14" s="8">
        <v>1530</v>
      </c>
      <c r="R14" s="8">
        <v>300</v>
      </c>
      <c r="S14" s="8">
        <v>300</v>
      </c>
      <c r="T14" s="8">
        <v>1030</v>
      </c>
      <c r="U14" s="8">
        <v>1030</v>
      </c>
      <c r="V14" s="8">
        <v>241</v>
      </c>
      <c r="W14" s="8">
        <v>241</v>
      </c>
      <c r="X14" s="8">
        <v>439</v>
      </c>
      <c r="Y14" s="8">
        <v>439</v>
      </c>
      <c r="Z14" s="8">
        <v>439</v>
      </c>
      <c r="AA14" s="8">
        <v>110</v>
      </c>
      <c r="AB14" s="8">
        <v>1530</v>
      </c>
      <c r="AC14" s="8">
        <v>151</v>
      </c>
      <c r="AD14" s="8">
        <v>151</v>
      </c>
      <c r="AE14" s="8">
        <v>233</v>
      </c>
      <c r="AF14" s="8">
        <v>233</v>
      </c>
      <c r="AG14" s="8">
        <v>1530</v>
      </c>
      <c r="AH14" s="8">
        <v>314</v>
      </c>
      <c r="AI14" s="8">
        <v>314</v>
      </c>
      <c r="AJ14" s="8">
        <v>155</v>
      </c>
      <c r="AK14" s="8">
        <v>700</v>
      </c>
      <c r="AL14" s="8">
        <v>429</v>
      </c>
      <c r="AM14" s="8">
        <v>384</v>
      </c>
      <c r="AN14" s="8">
        <v>384</v>
      </c>
      <c r="AO14" s="8">
        <v>130</v>
      </c>
      <c r="AP14" s="8">
        <v>120</v>
      </c>
    </row>
    <row r="15" spans="1:42" x14ac:dyDescent="0.25">
      <c r="A15" s="7">
        <v>2025</v>
      </c>
      <c r="B15" s="9">
        <v>1560</v>
      </c>
      <c r="C15" s="9">
        <v>210</v>
      </c>
      <c r="D15" s="9">
        <v>850</v>
      </c>
      <c r="E15" s="9">
        <v>1530</v>
      </c>
      <c r="F15" s="9">
        <v>150</v>
      </c>
      <c r="G15" s="9">
        <v>119</v>
      </c>
      <c r="H15" s="9">
        <v>200</v>
      </c>
      <c r="I15" s="9">
        <v>820</v>
      </c>
      <c r="J15" s="9">
        <v>56</v>
      </c>
      <c r="K15" s="9">
        <v>358</v>
      </c>
      <c r="L15" s="9">
        <v>358</v>
      </c>
      <c r="M15" s="9">
        <v>1400</v>
      </c>
      <c r="N15" s="9">
        <v>77</v>
      </c>
      <c r="O15" s="9">
        <v>120</v>
      </c>
      <c r="P15" s="9">
        <v>120</v>
      </c>
      <c r="Q15" s="9">
        <v>1530</v>
      </c>
      <c r="R15" s="9">
        <v>300</v>
      </c>
      <c r="S15" s="9">
        <v>300</v>
      </c>
      <c r="T15" s="9">
        <v>1030</v>
      </c>
      <c r="U15" s="9">
        <v>1030</v>
      </c>
      <c r="V15" s="9">
        <v>241</v>
      </c>
      <c r="W15" s="9">
        <v>241</v>
      </c>
      <c r="X15" s="9">
        <v>439</v>
      </c>
      <c r="Y15" s="9">
        <v>439</v>
      </c>
      <c r="Z15" s="9">
        <v>439</v>
      </c>
      <c r="AA15" s="9">
        <v>110</v>
      </c>
      <c r="AB15" s="9">
        <v>1530</v>
      </c>
      <c r="AC15" s="9">
        <v>151</v>
      </c>
      <c r="AD15" s="9">
        <v>151</v>
      </c>
      <c r="AE15" s="9">
        <v>233</v>
      </c>
      <c r="AF15" s="9">
        <v>233</v>
      </c>
      <c r="AG15" s="9">
        <v>1530</v>
      </c>
      <c r="AH15" s="9">
        <v>314</v>
      </c>
      <c r="AI15" s="9">
        <v>314</v>
      </c>
      <c r="AJ15" s="9">
        <v>155</v>
      </c>
      <c r="AK15" s="9">
        <v>700</v>
      </c>
      <c r="AL15" s="9">
        <v>429</v>
      </c>
      <c r="AM15" s="9">
        <v>384</v>
      </c>
      <c r="AN15" s="9">
        <v>384</v>
      </c>
      <c r="AO15" s="9">
        <v>130</v>
      </c>
      <c r="AP15" s="9">
        <v>120</v>
      </c>
    </row>
    <row r="16" spans="1:42" x14ac:dyDescent="0.25">
      <c r="A16" s="7">
        <v>2026</v>
      </c>
      <c r="B16" s="8">
        <v>1560</v>
      </c>
      <c r="C16" s="8">
        <v>210</v>
      </c>
      <c r="D16" s="8">
        <v>850</v>
      </c>
      <c r="E16" s="8">
        <v>1530</v>
      </c>
      <c r="F16" s="8">
        <v>150</v>
      </c>
      <c r="G16" s="8">
        <v>119</v>
      </c>
      <c r="H16" s="8">
        <v>200</v>
      </c>
      <c r="I16" s="8">
        <v>820</v>
      </c>
      <c r="J16" s="8">
        <v>56</v>
      </c>
      <c r="K16" s="8">
        <v>358</v>
      </c>
      <c r="L16" s="8">
        <v>358</v>
      </c>
      <c r="M16" s="8">
        <v>1400</v>
      </c>
      <c r="N16" s="8">
        <v>77</v>
      </c>
      <c r="O16" s="8">
        <v>120</v>
      </c>
      <c r="P16" s="8">
        <v>120</v>
      </c>
      <c r="Q16" s="8">
        <v>1530</v>
      </c>
      <c r="R16" s="8">
        <v>300</v>
      </c>
      <c r="S16" s="8">
        <v>300</v>
      </c>
      <c r="T16" s="8">
        <v>1030</v>
      </c>
      <c r="U16" s="8">
        <v>1030</v>
      </c>
      <c r="V16" s="8">
        <v>241</v>
      </c>
      <c r="W16" s="8">
        <v>241</v>
      </c>
      <c r="X16" s="8">
        <v>439</v>
      </c>
      <c r="Y16" s="8">
        <v>439</v>
      </c>
      <c r="Z16" s="8">
        <v>439</v>
      </c>
      <c r="AA16" s="8">
        <v>110</v>
      </c>
      <c r="AB16" s="8">
        <v>1530</v>
      </c>
      <c r="AC16" s="8">
        <v>151</v>
      </c>
      <c r="AD16" s="8">
        <v>151</v>
      </c>
      <c r="AE16" s="8">
        <v>233</v>
      </c>
      <c r="AF16" s="8">
        <v>233</v>
      </c>
      <c r="AG16" s="8">
        <v>1530</v>
      </c>
      <c r="AH16" s="8">
        <v>314</v>
      </c>
      <c r="AI16" s="8">
        <v>314</v>
      </c>
      <c r="AJ16" s="8">
        <v>155</v>
      </c>
      <c r="AK16" s="8">
        <v>700</v>
      </c>
      <c r="AL16" s="8">
        <v>429</v>
      </c>
      <c r="AM16" s="8">
        <v>384</v>
      </c>
      <c r="AN16" s="8">
        <v>384</v>
      </c>
      <c r="AO16" s="8">
        <v>130</v>
      </c>
      <c r="AP16" s="8">
        <v>120</v>
      </c>
    </row>
    <row r="17" spans="1:42" x14ac:dyDescent="0.25">
      <c r="A17" s="7">
        <v>2027</v>
      </c>
      <c r="B17" s="9">
        <v>1560</v>
      </c>
      <c r="C17" s="9">
        <v>210</v>
      </c>
      <c r="D17" s="9">
        <v>850</v>
      </c>
      <c r="E17" s="9">
        <v>1530</v>
      </c>
      <c r="F17" s="9">
        <v>150</v>
      </c>
      <c r="G17" s="9">
        <v>119</v>
      </c>
      <c r="H17" s="9">
        <v>200</v>
      </c>
      <c r="I17" s="9">
        <v>820</v>
      </c>
      <c r="J17" s="9">
        <v>56</v>
      </c>
      <c r="K17" s="9">
        <v>358</v>
      </c>
      <c r="L17" s="9">
        <v>358</v>
      </c>
      <c r="M17" s="9">
        <v>1400</v>
      </c>
      <c r="N17" s="9">
        <v>77</v>
      </c>
      <c r="O17" s="9">
        <v>120</v>
      </c>
      <c r="P17" s="9">
        <v>120</v>
      </c>
      <c r="Q17" s="9">
        <v>1530</v>
      </c>
      <c r="R17" s="9">
        <v>300</v>
      </c>
      <c r="S17" s="9">
        <v>300</v>
      </c>
      <c r="T17" s="9">
        <v>1030</v>
      </c>
      <c r="U17" s="9">
        <v>1030</v>
      </c>
      <c r="V17" s="9">
        <v>241</v>
      </c>
      <c r="W17" s="9">
        <v>241</v>
      </c>
      <c r="X17" s="9">
        <v>439</v>
      </c>
      <c r="Y17" s="9">
        <v>439</v>
      </c>
      <c r="Z17" s="9">
        <v>439</v>
      </c>
      <c r="AA17" s="9">
        <v>110</v>
      </c>
      <c r="AB17" s="9">
        <v>1530</v>
      </c>
      <c r="AC17" s="9">
        <v>151</v>
      </c>
      <c r="AD17" s="9">
        <v>151</v>
      </c>
      <c r="AE17" s="9">
        <v>233</v>
      </c>
      <c r="AF17" s="9">
        <v>233</v>
      </c>
      <c r="AG17" s="9">
        <v>1530</v>
      </c>
      <c r="AH17" s="9">
        <v>314</v>
      </c>
      <c r="AI17" s="9">
        <v>314</v>
      </c>
      <c r="AJ17" s="9">
        <v>155</v>
      </c>
      <c r="AK17" s="9">
        <v>700</v>
      </c>
      <c r="AL17" s="9">
        <v>429</v>
      </c>
      <c r="AM17" s="9">
        <v>384</v>
      </c>
      <c r="AN17" s="9">
        <v>384</v>
      </c>
      <c r="AO17" s="9">
        <v>130</v>
      </c>
      <c r="AP17" s="9">
        <v>120</v>
      </c>
    </row>
    <row r="18" spans="1:42" x14ac:dyDescent="0.25">
      <c r="A18" s="7">
        <v>2028</v>
      </c>
      <c r="B18" s="8">
        <v>1560</v>
      </c>
      <c r="C18" s="8">
        <v>210</v>
      </c>
      <c r="D18" s="8">
        <v>850</v>
      </c>
      <c r="E18" s="8">
        <v>1530</v>
      </c>
      <c r="F18" s="8">
        <v>150</v>
      </c>
      <c r="G18" s="8">
        <v>119</v>
      </c>
      <c r="H18" s="8">
        <v>200</v>
      </c>
      <c r="I18" s="8">
        <v>820</v>
      </c>
      <c r="J18" s="8">
        <v>56</v>
      </c>
      <c r="K18" s="8">
        <v>358</v>
      </c>
      <c r="L18" s="8">
        <v>358</v>
      </c>
      <c r="M18" s="8">
        <v>1400</v>
      </c>
      <c r="N18" s="8">
        <v>77</v>
      </c>
      <c r="O18" s="8">
        <v>120</v>
      </c>
      <c r="P18" s="8">
        <v>120</v>
      </c>
      <c r="Q18" s="8">
        <v>1530</v>
      </c>
      <c r="R18" s="8">
        <v>300</v>
      </c>
      <c r="S18" s="8">
        <v>300</v>
      </c>
      <c r="T18" s="8">
        <v>1030</v>
      </c>
      <c r="U18" s="8">
        <v>1030</v>
      </c>
      <c r="V18" s="8">
        <v>241</v>
      </c>
      <c r="W18" s="8">
        <v>241</v>
      </c>
      <c r="X18" s="8">
        <v>439</v>
      </c>
      <c r="Y18" s="8">
        <v>439</v>
      </c>
      <c r="Z18" s="8">
        <v>439</v>
      </c>
      <c r="AA18" s="8">
        <v>110</v>
      </c>
      <c r="AB18" s="8">
        <v>1530</v>
      </c>
      <c r="AC18" s="8">
        <v>151</v>
      </c>
      <c r="AD18" s="8">
        <v>151</v>
      </c>
      <c r="AE18" s="8">
        <v>233</v>
      </c>
      <c r="AF18" s="8">
        <v>233</v>
      </c>
      <c r="AG18" s="8">
        <v>1530</v>
      </c>
      <c r="AH18" s="8">
        <v>314</v>
      </c>
      <c r="AI18" s="8">
        <v>314</v>
      </c>
      <c r="AJ18" s="8">
        <v>155</v>
      </c>
      <c r="AK18" s="8">
        <v>700</v>
      </c>
      <c r="AL18" s="8">
        <v>429</v>
      </c>
      <c r="AM18" s="8">
        <v>384</v>
      </c>
      <c r="AN18" s="8">
        <v>384</v>
      </c>
      <c r="AO18" s="8">
        <v>130</v>
      </c>
      <c r="AP18" s="8">
        <v>120</v>
      </c>
    </row>
    <row r="19" spans="1:42" x14ac:dyDescent="0.25">
      <c r="A19" s="7">
        <v>2029</v>
      </c>
      <c r="B19" s="9">
        <v>1560</v>
      </c>
      <c r="C19" s="9">
        <v>210</v>
      </c>
      <c r="D19" s="9">
        <v>850</v>
      </c>
      <c r="E19" s="9">
        <v>1530</v>
      </c>
      <c r="F19" s="9">
        <v>150</v>
      </c>
      <c r="G19" s="9">
        <v>119</v>
      </c>
      <c r="H19" s="9">
        <v>200</v>
      </c>
      <c r="I19" s="9">
        <v>820</v>
      </c>
      <c r="J19" s="9">
        <v>56</v>
      </c>
      <c r="K19" s="9">
        <v>358</v>
      </c>
      <c r="L19" s="9">
        <v>358</v>
      </c>
      <c r="M19" s="9">
        <v>1400</v>
      </c>
      <c r="N19" s="9">
        <v>77</v>
      </c>
      <c r="O19" s="9">
        <v>120</v>
      </c>
      <c r="P19" s="9">
        <v>120</v>
      </c>
      <c r="Q19" s="9">
        <v>1530</v>
      </c>
      <c r="R19" s="9">
        <v>300</v>
      </c>
      <c r="S19" s="9">
        <v>300</v>
      </c>
      <c r="T19" s="9">
        <v>1030</v>
      </c>
      <c r="U19" s="9">
        <v>1030</v>
      </c>
      <c r="V19" s="9">
        <v>241</v>
      </c>
      <c r="W19" s="9">
        <v>241</v>
      </c>
      <c r="X19" s="9">
        <v>439</v>
      </c>
      <c r="Y19" s="9">
        <v>439</v>
      </c>
      <c r="Z19" s="9">
        <v>439</v>
      </c>
      <c r="AA19" s="9">
        <v>110</v>
      </c>
      <c r="AB19" s="9">
        <v>1530</v>
      </c>
      <c r="AC19" s="9">
        <v>151</v>
      </c>
      <c r="AD19" s="9">
        <v>151</v>
      </c>
      <c r="AE19" s="9">
        <v>233</v>
      </c>
      <c r="AF19" s="9">
        <v>233</v>
      </c>
      <c r="AG19" s="9">
        <v>1530</v>
      </c>
      <c r="AH19" s="9">
        <v>314</v>
      </c>
      <c r="AI19" s="9">
        <v>314</v>
      </c>
      <c r="AJ19" s="9">
        <v>155</v>
      </c>
      <c r="AK19" s="9">
        <v>700</v>
      </c>
      <c r="AL19" s="9">
        <v>429</v>
      </c>
      <c r="AM19" s="9">
        <v>384</v>
      </c>
      <c r="AN19" s="9">
        <v>384</v>
      </c>
      <c r="AO19" s="9">
        <v>130</v>
      </c>
      <c r="AP19" s="9">
        <v>120</v>
      </c>
    </row>
    <row r="20" spans="1:42" x14ac:dyDescent="0.25">
      <c r="A20" s="7">
        <v>2030</v>
      </c>
      <c r="B20" s="8">
        <v>1560</v>
      </c>
      <c r="C20" s="8">
        <v>210</v>
      </c>
      <c r="D20" s="8">
        <v>850</v>
      </c>
      <c r="E20" s="8">
        <v>1530</v>
      </c>
      <c r="F20" s="8">
        <v>150</v>
      </c>
      <c r="G20" s="8">
        <v>119</v>
      </c>
      <c r="H20" s="8">
        <v>200</v>
      </c>
      <c r="I20" s="8">
        <v>820</v>
      </c>
      <c r="J20" s="8">
        <v>56</v>
      </c>
      <c r="K20" s="8">
        <v>358</v>
      </c>
      <c r="L20" s="8">
        <v>358</v>
      </c>
      <c r="M20" s="8">
        <v>1400</v>
      </c>
      <c r="N20" s="8">
        <v>77</v>
      </c>
      <c r="O20" s="8">
        <v>120</v>
      </c>
      <c r="P20" s="8">
        <v>120</v>
      </c>
      <c r="Q20" s="8">
        <v>1530</v>
      </c>
      <c r="R20" s="8">
        <v>300</v>
      </c>
      <c r="S20" s="8">
        <v>300</v>
      </c>
      <c r="T20" s="8">
        <v>1030</v>
      </c>
      <c r="U20" s="8">
        <v>1030</v>
      </c>
      <c r="V20" s="8">
        <v>241</v>
      </c>
      <c r="W20" s="8">
        <v>241</v>
      </c>
      <c r="X20" s="8">
        <v>439</v>
      </c>
      <c r="Y20" s="8">
        <v>439</v>
      </c>
      <c r="Z20" s="8">
        <v>439</v>
      </c>
      <c r="AA20" s="8">
        <v>110</v>
      </c>
      <c r="AB20" s="8">
        <v>1530</v>
      </c>
      <c r="AC20" s="8">
        <v>151</v>
      </c>
      <c r="AD20" s="8">
        <v>151</v>
      </c>
      <c r="AE20" s="8">
        <v>233</v>
      </c>
      <c r="AF20" s="8">
        <v>233</v>
      </c>
      <c r="AG20" s="8">
        <v>1530</v>
      </c>
      <c r="AH20" s="8">
        <v>314</v>
      </c>
      <c r="AI20" s="8">
        <v>314</v>
      </c>
      <c r="AJ20" s="8">
        <v>155</v>
      </c>
      <c r="AK20" s="8">
        <v>700</v>
      </c>
      <c r="AL20" s="8">
        <v>429</v>
      </c>
      <c r="AM20" s="8">
        <v>384</v>
      </c>
      <c r="AN20" s="8">
        <v>384</v>
      </c>
      <c r="AO20" s="8">
        <v>130</v>
      </c>
      <c r="AP20" s="8">
        <v>120</v>
      </c>
    </row>
    <row r="21" spans="1:42" x14ac:dyDescent="0.25">
      <c r="A21" s="7">
        <v>2031</v>
      </c>
      <c r="B21" s="9">
        <v>1560</v>
      </c>
      <c r="C21" s="9">
        <v>210</v>
      </c>
      <c r="D21" s="9">
        <v>850</v>
      </c>
      <c r="E21" s="9">
        <v>1530</v>
      </c>
      <c r="F21" s="9">
        <v>150</v>
      </c>
      <c r="G21" s="9">
        <v>119</v>
      </c>
      <c r="H21" s="9">
        <v>200</v>
      </c>
      <c r="I21" s="9">
        <v>820</v>
      </c>
      <c r="J21" s="9">
        <v>56</v>
      </c>
      <c r="K21" s="9">
        <v>358</v>
      </c>
      <c r="L21" s="9">
        <v>358</v>
      </c>
      <c r="M21" s="9">
        <v>1400</v>
      </c>
      <c r="N21" s="9">
        <v>77</v>
      </c>
      <c r="O21" s="9">
        <v>120</v>
      </c>
      <c r="P21" s="9">
        <v>120</v>
      </c>
      <c r="Q21" s="9">
        <v>1530</v>
      </c>
      <c r="R21" s="9">
        <v>300</v>
      </c>
      <c r="S21" s="9">
        <v>300</v>
      </c>
      <c r="T21" s="9">
        <v>1030</v>
      </c>
      <c r="U21" s="9">
        <v>1030</v>
      </c>
      <c r="V21" s="9">
        <v>241</v>
      </c>
      <c r="W21" s="9">
        <v>241</v>
      </c>
      <c r="X21" s="9">
        <v>439</v>
      </c>
      <c r="Y21" s="9">
        <v>439</v>
      </c>
      <c r="Z21" s="9">
        <v>439</v>
      </c>
      <c r="AA21" s="9">
        <v>110</v>
      </c>
      <c r="AB21" s="9">
        <v>1530</v>
      </c>
      <c r="AC21" s="9">
        <v>151</v>
      </c>
      <c r="AD21" s="9">
        <v>151</v>
      </c>
      <c r="AE21" s="9">
        <v>233</v>
      </c>
      <c r="AF21" s="9">
        <v>233</v>
      </c>
      <c r="AG21" s="9">
        <v>1530</v>
      </c>
      <c r="AH21" s="9">
        <v>314</v>
      </c>
      <c r="AI21" s="9">
        <v>314</v>
      </c>
      <c r="AJ21" s="9">
        <v>155</v>
      </c>
      <c r="AK21" s="9">
        <v>700</v>
      </c>
      <c r="AL21" s="9">
        <v>429</v>
      </c>
      <c r="AM21" s="9">
        <v>384</v>
      </c>
      <c r="AN21" s="9">
        <v>384</v>
      </c>
      <c r="AO21" s="9">
        <v>130</v>
      </c>
      <c r="AP21" s="9">
        <v>120</v>
      </c>
    </row>
    <row r="22" spans="1:42" x14ac:dyDescent="0.25">
      <c r="A22" s="7">
        <v>2032</v>
      </c>
      <c r="B22" s="8">
        <v>1560</v>
      </c>
      <c r="C22" s="8">
        <v>210</v>
      </c>
      <c r="D22" s="8">
        <v>850</v>
      </c>
      <c r="E22" s="8">
        <v>1530</v>
      </c>
      <c r="F22" s="8">
        <v>150</v>
      </c>
      <c r="G22" s="8">
        <v>119</v>
      </c>
      <c r="H22" s="8">
        <v>200</v>
      </c>
      <c r="I22" s="8">
        <v>820</v>
      </c>
      <c r="J22" s="8">
        <v>56</v>
      </c>
      <c r="K22" s="8">
        <v>358</v>
      </c>
      <c r="L22" s="8">
        <v>358</v>
      </c>
      <c r="M22" s="8">
        <v>1400</v>
      </c>
      <c r="N22" s="8">
        <v>77</v>
      </c>
      <c r="O22" s="8">
        <v>120</v>
      </c>
      <c r="P22" s="8">
        <v>120</v>
      </c>
      <c r="Q22" s="8">
        <v>1530</v>
      </c>
      <c r="R22" s="8">
        <v>300</v>
      </c>
      <c r="S22" s="8">
        <v>300</v>
      </c>
      <c r="T22" s="8">
        <v>1030</v>
      </c>
      <c r="U22" s="8">
        <v>1030</v>
      </c>
      <c r="V22" s="8">
        <v>241</v>
      </c>
      <c r="W22" s="8">
        <v>241</v>
      </c>
      <c r="X22" s="8">
        <v>439</v>
      </c>
      <c r="Y22" s="8">
        <v>439</v>
      </c>
      <c r="Z22" s="8">
        <v>439</v>
      </c>
      <c r="AA22" s="8">
        <v>110</v>
      </c>
      <c r="AB22" s="8">
        <v>1530</v>
      </c>
      <c r="AC22" s="8">
        <v>151</v>
      </c>
      <c r="AD22" s="8">
        <v>151</v>
      </c>
      <c r="AE22" s="8">
        <v>233</v>
      </c>
      <c r="AF22" s="8">
        <v>233</v>
      </c>
      <c r="AG22" s="8">
        <v>1530</v>
      </c>
      <c r="AH22" s="8">
        <v>314</v>
      </c>
      <c r="AI22" s="8">
        <v>314</v>
      </c>
      <c r="AJ22" s="8">
        <v>155</v>
      </c>
      <c r="AK22" s="8">
        <v>700</v>
      </c>
      <c r="AL22" s="8">
        <v>429</v>
      </c>
      <c r="AM22" s="8">
        <v>384</v>
      </c>
      <c r="AN22" s="8">
        <v>384</v>
      </c>
      <c r="AO22" s="8">
        <v>130</v>
      </c>
      <c r="AP22" s="8">
        <v>120</v>
      </c>
    </row>
    <row r="23" spans="1:42" x14ac:dyDescent="0.25">
      <c r="A23" s="7">
        <v>2033</v>
      </c>
      <c r="B23" s="9">
        <v>1560</v>
      </c>
      <c r="C23" s="9">
        <v>210</v>
      </c>
      <c r="D23" s="9">
        <v>850</v>
      </c>
      <c r="E23" s="9">
        <v>1530</v>
      </c>
      <c r="F23" s="9">
        <v>150</v>
      </c>
      <c r="G23" s="9">
        <v>119</v>
      </c>
      <c r="H23" s="9">
        <v>200</v>
      </c>
      <c r="I23" s="9">
        <v>820</v>
      </c>
      <c r="J23" s="9">
        <v>56</v>
      </c>
      <c r="K23" s="9">
        <v>358</v>
      </c>
      <c r="L23" s="9">
        <v>358</v>
      </c>
      <c r="M23" s="9">
        <v>1400</v>
      </c>
      <c r="N23" s="9">
        <v>77</v>
      </c>
      <c r="O23" s="9">
        <v>120</v>
      </c>
      <c r="P23" s="9">
        <v>120</v>
      </c>
      <c r="Q23" s="9">
        <v>1530</v>
      </c>
      <c r="R23" s="9">
        <v>300</v>
      </c>
      <c r="S23" s="9">
        <v>300</v>
      </c>
      <c r="T23" s="9">
        <v>1030</v>
      </c>
      <c r="U23" s="9">
        <v>1030</v>
      </c>
      <c r="V23" s="9">
        <v>241</v>
      </c>
      <c r="W23" s="9">
        <v>241</v>
      </c>
      <c r="X23" s="9">
        <v>439</v>
      </c>
      <c r="Y23" s="9">
        <v>439</v>
      </c>
      <c r="Z23" s="9">
        <v>439</v>
      </c>
      <c r="AA23" s="9">
        <v>110</v>
      </c>
      <c r="AB23" s="9">
        <v>1530</v>
      </c>
      <c r="AC23" s="9">
        <v>151</v>
      </c>
      <c r="AD23" s="9">
        <v>151</v>
      </c>
      <c r="AE23" s="9">
        <v>233</v>
      </c>
      <c r="AF23" s="9">
        <v>233</v>
      </c>
      <c r="AG23" s="9">
        <v>1530</v>
      </c>
      <c r="AH23" s="9">
        <v>314</v>
      </c>
      <c r="AI23" s="9">
        <v>314</v>
      </c>
      <c r="AJ23" s="9">
        <v>155</v>
      </c>
      <c r="AK23" s="9">
        <v>700</v>
      </c>
      <c r="AL23" s="9">
        <v>429</v>
      </c>
      <c r="AM23" s="9">
        <v>384</v>
      </c>
      <c r="AN23" s="9">
        <v>384</v>
      </c>
      <c r="AO23" s="9">
        <v>130</v>
      </c>
      <c r="AP23" s="9">
        <v>120</v>
      </c>
    </row>
    <row r="24" spans="1:42" x14ac:dyDescent="0.25">
      <c r="A24" s="7">
        <v>2034</v>
      </c>
      <c r="B24" s="8">
        <v>1560</v>
      </c>
      <c r="C24" s="8">
        <v>210</v>
      </c>
      <c r="D24" s="8">
        <v>850</v>
      </c>
      <c r="E24" s="8">
        <v>1530</v>
      </c>
      <c r="F24" s="8">
        <v>150</v>
      </c>
      <c r="G24" s="8">
        <v>119</v>
      </c>
      <c r="H24" s="8">
        <v>200</v>
      </c>
      <c r="I24" s="8">
        <v>820</v>
      </c>
      <c r="J24" s="8">
        <v>56</v>
      </c>
      <c r="K24" s="8">
        <v>358</v>
      </c>
      <c r="L24" s="8">
        <v>358</v>
      </c>
      <c r="M24" s="8">
        <v>1400</v>
      </c>
      <c r="N24" s="8">
        <v>77</v>
      </c>
      <c r="O24" s="8">
        <v>120</v>
      </c>
      <c r="P24" s="8">
        <v>120</v>
      </c>
      <c r="Q24" s="8">
        <v>1530</v>
      </c>
      <c r="R24" s="8">
        <v>300</v>
      </c>
      <c r="S24" s="8">
        <v>300</v>
      </c>
      <c r="T24" s="8">
        <v>1030</v>
      </c>
      <c r="U24" s="8">
        <v>1030</v>
      </c>
      <c r="V24" s="8">
        <v>241</v>
      </c>
      <c r="W24" s="8">
        <v>241</v>
      </c>
      <c r="X24" s="8">
        <v>439</v>
      </c>
      <c r="Y24" s="8">
        <v>439</v>
      </c>
      <c r="Z24" s="8">
        <v>439</v>
      </c>
      <c r="AA24" s="8">
        <v>110</v>
      </c>
      <c r="AB24" s="8">
        <v>1530</v>
      </c>
      <c r="AC24" s="8">
        <v>151</v>
      </c>
      <c r="AD24" s="8">
        <v>151</v>
      </c>
      <c r="AE24" s="8">
        <v>233</v>
      </c>
      <c r="AF24" s="8">
        <v>233</v>
      </c>
      <c r="AG24" s="8">
        <v>1530</v>
      </c>
      <c r="AH24" s="8">
        <v>314</v>
      </c>
      <c r="AI24" s="8">
        <v>314</v>
      </c>
      <c r="AJ24" s="8">
        <v>155</v>
      </c>
      <c r="AK24" s="8">
        <v>700</v>
      </c>
      <c r="AL24" s="8">
        <v>429</v>
      </c>
      <c r="AM24" s="8">
        <v>384</v>
      </c>
      <c r="AN24" s="8">
        <v>384</v>
      </c>
      <c r="AO24" s="8">
        <v>130</v>
      </c>
      <c r="AP24" s="8">
        <v>120</v>
      </c>
    </row>
    <row r="25" spans="1:42" x14ac:dyDescent="0.25">
      <c r="A25" s="7">
        <v>2035</v>
      </c>
      <c r="B25" s="9">
        <v>1560</v>
      </c>
      <c r="C25" s="9">
        <v>210</v>
      </c>
      <c r="D25" s="9">
        <v>850</v>
      </c>
      <c r="E25" s="9">
        <v>1530</v>
      </c>
      <c r="F25" s="9">
        <v>150</v>
      </c>
      <c r="G25" s="9">
        <v>119</v>
      </c>
      <c r="H25" s="9">
        <v>200</v>
      </c>
      <c r="I25" s="9">
        <v>820</v>
      </c>
      <c r="J25" s="9">
        <v>56</v>
      </c>
      <c r="K25" s="9">
        <v>358</v>
      </c>
      <c r="L25" s="9">
        <v>358</v>
      </c>
      <c r="M25" s="9">
        <v>1400</v>
      </c>
      <c r="N25" s="9">
        <v>77</v>
      </c>
      <c r="O25" s="9">
        <v>120</v>
      </c>
      <c r="P25" s="9">
        <v>120</v>
      </c>
      <c r="Q25" s="9">
        <v>1530</v>
      </c>
      <c r="R25" s="9">
        <v>300</v>
      </c>
      <c r="S25" s="9">
        <v>300</v>
      </c>
      <c r="T25" s="9">
        <v>1030</v>
      </c>
      <c r="U25" s="9">
        <v>1030</v>
      </c>
      <c r="V25" s="9">
        <v>241</v>
      </c>
      <c r="W25" s="9">
        <v>241</v>
      </c>
      <c r="X25" s="9">
        <v>439</v>
      </c>
      <c r="Y25" s="9">
        <v>439</v>
      </c>
      <c r="Z25" s="9">
        <v>439</v>
      </c>
      <c r="AA25" s="9">
        <v>110</v>
      </c>
      <c r="AB25" s="9">
        <v>1530</v>
      </c>
      <c r="AC25" s="9">
        <v>151</v>
      </c>
      <c r="AD25" s="9">
        <v>151</v>
      </c>
      <c r="AE25" s="9">
        <v>233</v>
      </c>
      <c r="AF25" s="9">
        <v>233</v>
      </c>
      <c r="AG25" s="9">
        <v>1530</v>
      </c>
      <c r="AH25" s="9">
        <v>314</v>
      </c>
      <c r="AI25" s="9">
        <v>314</v>
      </c>
      <c r="AJ25" s="9">
        <v>155</v>
      </c>
      <c r="AK25" s="9">
        <v>700</v>
      </c>
      <c r="AL25" s="9">
        <v>429</v>
      </c>
      <c r="AM25" s="9">
        <v>384</v>
      </c>
      <c r="AN25" s="9">
        <v>384</v>
      </c>
      <c r="AO25" s="9">
        <v>130</v>
      </c>
      <c r="AP25" s="9">
        <v>120</v>
      </c>
    </row>
    <row r="28" spans="1:42" x14ac:dyDescent="0.25">
      <c r="A28" s="13" t="s">
        <v>62</v>
      </c>
      <c r="B28" s="13"/>
      <c r="C28" s="13"/>
      <c r="D28" s="13"/>
      <c r="E28" s="13"/>
      <c r="F28" s="13"/>
      <c r="G28" s="13"/>
      <c r="H28" s="13"/>
      <c r="I28" s="13"/>
      <c r="J28" s="13"/>
      <c r="K28" s="13"/>
      <c r="L28" s="13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  <c r="AD28" s="13"/>
      <c r="AE28" s="13"/>
      <c r="AF28" s="13"/>
      <c r="AG28" s="13"/>
      <c r="AH28" s="13"/>
      <c r="AI28" s="13"/>
      <c r="AJ28" s="13"/>
      <c r="AK28" s="13"/>
      <c r="AL28" s="13"/>
      <c r="AM28" s="13"/>
      <c r="AN28" s="13"/>
      <c r="AO28" s="13"/>
      <c r="AP28" s="13"/>
    </row>
    <row r="29" spans="1:42" x14ac:dyDescent="0.25">
      <c r="A29" s="13" t="s">
        <v>7</v>
      </c>
      <c r="B29" s="13" t="s">
        <v>8</v>
      </c>
      <c r="C29" s="13" t="s">
        <v>9</v>
      </c>
      <c r="D29" s="13" t="s">
        <v>10</v>
      </c>
      <c r="E29" s="13" t="s">
        <v>11</v>
      </c>
      <c r="F29" s="13" t="s">
        <v>276</v>
      </c>
      <c r="G29" s="13" t="s">
        <v>12</v>
      </c>
      <c r="H29" s="13" t="s">
        <v>13</v>
      </c>
      <c r="I29" s="13" t="s">
        <v>6</v>
      </c>
      <c r="J29" s="13" t="s">
        <v>14</v>
      </c>
      <c r="K29" s="20" t="s">
        <v>15</v>
      </c>
      <c r="L29" s="13" t="s">
        <v>16</v>
      </c>
      <c r="M29" s="13" t="s">
        <v>17</v>
      </c>
      <c r="N29" s="13" t="s">
        <v>18</v>
      </c>
      <c r="O29" s="13" t="s">
        <v>19</v>
      </c>
      <c r="P29" s="13" t="s">
        <v>20</v>
      </c>
      <c r="Q29" s="13" t="s">
        <v>21</v>
      </c>
      <c r="R29" s="13" t="s">
        <v>22</v>
      </c>
      <c r="S29" s="13" t="s">
        <v>23</v>
      </c>
      <c r="T29" s="13" t="s">
        <v>24</v>
      </c>
      <c r="U29" s="13" t="s">
        <v>25</v>
      </c>
      <c r="V29" s="13" t="s">
        <v>26</v>
      </c>
      <c r="W29" s="13" t="s">
        <v>27</v>
      </c>
      <c r="X29" s="13" t="s">
        <v>28</v>
      </c>
      <c r="Y29" s="13" t="s">
        <v>29</v>
      </c>
      <c r="Z29" s="13" t="s">
        <v>30</v>
      </c>
      <c r="AA29" s="13" t="s">
        <v>31</v>
      </c>
      <c r="AB29" s="13" t="s">
        <v>32</v>
      </c>
      <c r="AC29" s="13" t="s">
        <v>33</v>
      </c>
      <c r="AD29" s="13" t="s">
        <v>34</v>
      </c>
      <c r="AE29" s="13" t="s">
        <v>35</v>
      </c>
      <c r="AF29" s="13" t="s">
        <v>36</v>
      </c>
      <c r="AG29" s="13" t="s">
        <v>37</v>
      </c>
      <c r="AH29" s="13" t="s">
        <v>38</v>
      </c>
      <c r="AI29" s="13" t="s">
        <v>39</v>
      </c>
      <c r="AJ29" s="13" t="s">
        <v>40</v>
      </c>
      <c r="AK29" s="13" t="s">
        <v>46</v>
      </c>
      <c r="AL29" s="13" t="s">
        <v>41</v>
      </c>
      <c r="AM29" s="13" t="s">
        <v>42</v>
      </c>
      <c r="AN29" s="13" t="s">
        <v>43</v>
      </c>
      <c r="AO29" s="13" t="s">
        <v>44</v>
      </c>
      <c r="AP29" s="13" t="s">
        <v>45</v>
      </c>
    </row>
    <row r="30" spans="1:42" x14ac:dyDescent="0.25">
      <c r="A30" s="7">
        <v>2016</v>
      </c>
      <c r="B30" s="8">
        <v>0</v>
      </c>
      <c r="C30" s="8">
        <v>0</v>
      </c>
      <c r="D30" s="8">
        <v>0</v>
      </c>
      <c r="E30" s="8">
        <v>0</v>
      </c>
      <c r="F30" s="8">
        <v>0</v>
      </c>
      <c r="G30" s="8">
        <v>0</v>
      </c>
      <c r="H30" s="8">
        <v>490</v>
      </c>
      <c r="I30" s="8">
        <v>0</v>
      </c>
      <c r="J30" s="8">
        <v>0</v>
      </c>
      <c r="K30" s="8">
        <v>0</v>
      </c>
      <c r="L30" s="8">
        <v>0</v>
      </c>
      <c r="M30" s="8">
        <v>0</v>
      </c>
      <c r="N30" s="8">
        <v>0</v>
      </c>
      <c r="O30" s="8">
        <v>148</v>
      </c>
      <c r="P30" s="8">
        <v>148</v>
      </c>
      <c r="Q30" s="8">
        <v>0</v>
      </c>
      <c r="R30" s="8">
        <v>0</v>
      </c>
      <c r="S30" s="8">
        <v>300</v>
      </c>
      <c r="T30" s="8">
        <v>0</v>
      </c>
      <c r="U30" s="8">
        <v>0</v>
      </c>
      <c r="V30" s="8">
        <v>241</v>
      </c>
      <c r="W30" s="8">
        <v>241</v>
      </c>
      <c r="X30" s="8">
        <v>439</v>
      </c>
      <c r="Y30" s="8">
        <v>439</v>
      </c>
      <c r="Z30" s="8">
        <v>120</v>
      </c>
      <c r="AA30" s="8">
        <v>0</v>
      </c>
      <c r="AB30" s="8">
        <v>0</v>
      </c>
      <c r="AC30" s="8">
        <v>0</v>
      </c>
      <c r="AD30" s="8">
        <v>0</v>
      </c>
      <c r="AE30" s="8">
        <v>0</v>
      </c>
      <c r="AF30" s="8">
        <v>125</v>
      </c>
      <c r="AG30" s="8">
        <v>0</v>
      </c>
      <c r="AH30" s="8">
        <v>0</v>
      </c>
      <c r="AI30" s="8">
        <v>0</v>
      </c>
      <c r="AJ30" s="8">
        <v>0</v>
      </c>
      <c r="AK30" s="8">
        <v>700</v>
      </c>
      <c r="AL30" s="8">
        <v>110.5</v>
      </c>
      <c r="AM30" s="8">
        <v>340</v>
      </c>
      <c r="AN30" s="8">
        <v>340</v>
      </c>
      <c r="AO30" s="8">
        <v>0</v>
      </c>
      <c r="AP30" s="8">
        <v>0</v>
      </c>
    </row>
    <row r="31" spans="1:42" x14ac:dyDescent="0.25">
      <c r="A31" s="7">
        <v>2017</v>
      </c>
      <c r="B31" s="9">
        <v>0</v>
      </c>
      <c r="C31" s="9">
        <v>0</v>
      </c>
      <c r="D31" s="9">
        <v>0</v>
      </c>
      <c r="E31" s="9">
        <v>0</v>
      </c>
      <c r="F31" s="9">
        <v>0</v>
      </c>
      <c r="G31" s="9">
        <v>0</v>
      </c>
      <c r="H31" s="9">
        <v>490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148</v>
      </c>
      <c r="P31" s="9">
        <v>148</v>
      </c>
      <c r="Q31" s="9">
        <v>0</v>
      </c>
      <c r="R31" s="9">
        <v>0</v>
      </c>
      <c r="S31" s="9">
        <v>300</v>
      </c>
      <c r="T31" s="9">
        <v>0</v>
      </c>
      <c r="U31" s="9">
        <v>0</v>
      </c>
      <c r="V31" s="9">
        <v>241</v>
      </c>
      <c r="W31" s="9">
        <v>241</v>
      </c>
      <c r="X31" s="9">
        <v>439</v>
      </c>
      <c r="Y31" s="9">
        <v>439</v>
      </c>
      <c r="Z31" s="9">
        <v>120</v>
      </c>
      <c r="AA31" s="9">
        <v>0</v>
      </c>
      <c r="AB31" s="9">
        <v>0</v>
      </c>
      <c r="AC31" s="9">
        <v>0</v>
      </c>
      <c r="AD31" s="9">
        <v>0</v>
      </c>
      <c r="AE31" s="9">
        <v>0</v>
      </c>
      <c r="AF31" s="9">
        <v>125</v>
      </c>
      <c r="AG31" s="9">
        <v>0</v>
      </c>
      <c r="AH31" s="9">
        <v>0</v>
      </c>
      <c r="AI31" s="9">
        <v>0</v>
      </c>
      <c r="AJ31" s="9">
        <v>0</v>
      </c>
      <c r="AK31" s="9">
        <v>700</v>
      </c>
      <c r="AL31" s="9">
        <v>110.5</v>
      </c>
      <c r="AM31" s="9">
        <v>340</v>
      </c>
      <c r="AN31" s="9">
        <v>340</v>
      </c>
      <c r="AO31" s="9">
        <v>0</v>
      </c>
      <c r="AP31" s="9">
        <v>0</v>
      </c>
    </row>
    <row r="32" spans="1:42" x14ac:dyDescent="0.25">
      <c r="A32" s="7">
        <v>2018</v>
      </c>
      <c r="B32" s="8">
        <v>0</v>
      </c>
      <c r="C32" s="8">
        <v>0</v>
      </c>
      <c r="D32" s="8">
        <v>0</v>
      </c>
      <c r="E32" s="8">
        <v>0</v>
      </c>
      <c r="F32" s="8">
        <v>0</v>
      </c>
      <c r="G32" s="8">
        <v>0</v>
      </c>
      <c r="H32" s="8">
        <v>490</v>
      </c>
      <c r="I32" s="8">
        <v>0</v>
      </c>
      <c r="J32" s="8">
        <v>0</v>
      </c>
      <c r="K32" s="8">
        <v>0</v>
      </c>
      <c r="L32" s="8">
        <v>0</v>
      </c>
      <c r="M32" s="8">
        <v>0</v>
      </c>
      <c r="N32" s="8">
        <v>0</v>
      </c>
      <c r="O32" s="8">
        <v>148</v>
      </c>
      <c r="P32" s="8">
        <v>148</v>
      </c>
      <c r="Q32" s="8">
        <v>0</v>
      </c>
      <c r="R32" s="8">
        <v>0</v>
      </c>
      <c r="S32" s="8">
        <v>300</v>
      </c>
      <c r="T32" s="8">
        <v>0</v>
      </c>
      <c r="U32" s="8">
        <v>0</v>
      </c>
      <c r="V32" s="8">
        <v>241</v>
      </c>
      <c r="W32" s="8">
        <v>241</v>
      </c>
      <c r="X32" s="8">
        <v>439</v>
      </c>
      <c r="Y32" s="8">
        <v>439</v>
      </c>
      <c r="Z32" s="8">
        <v>120</v>
      </c>
      <c r="AA32" s="8">
        <v>0</v>
      </c>
      <c r="AB32" s="8">
        <v>0</v>
      </c>
      <c r="AC32" s="8">
        <v>0</v>
      </c>
      <c r="AD32" s="8">
        <v>0</v>
      </c>
      <c r="AE32" s="8">
        <v>0</v>
      </c>
      <c r="AF32" s="8">
        <v>125</v>
      </c>
      <c r="AG32" s="8">
        <v>0</v>
      </c>
      <c r="AH32" s="8">
        <v>0</v>
      </c>
      <c r="AI32" s="8">
        <v>0</v>
      </c>
      <c r="AJ32" s="8">
        <v>0</v>
      </c>
      <c r="AK32" s="8">
        <v>700</v>
      </c>
      <c r="AL32" s="8">
        <v>110.5</v>
      </c>
      <c r="AM32" s="8">
        <v>340</v>
      </c>
      <c r="AN32" s="8">
        <v>340</v>
      </c>
      <c r="AO32" s="8">
        <v>0</v>
      </c>
      <c r="AP32" s="8">
        <v>0</v>
      </c>
    </row>
    <row r="33" spans="1:42" x14ac:dyDescent="0.25">
      <c r="A33" s="7">
        <v>2019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490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148</v>
      </c>
      <c r="P33" s="9">
        <v>148</v>
      </c>
      <c r="Q33" s="9">
        <v>0</v>
      </c>
      <c r="R33" s="9">
        <v>0</v>
      </c>
      <c r="S33" s="9">
        <v>300</v>
      </c>
      <c r="T33" s="9">
        <v>0</v>
      </c>
      <c r="U33" s="9">
        <v>0</v>
      </c>
      <c r="V33" s="9">
        <v>241</v>
      </c>
      <c r="W33" s="9">
        <v>241</v>
      </c>
      <c r="X33" s="9">
        <v>439</v>
      </c>
      <c r="Y33" s="9">
        <v>439</v>
      </c>
      <c r="Z33" s="9">
        <v>120</v>
      </c>
      <c r="AA33" s="9">
        <v>0</v>
      </c>
      <c r="AB33" s="9">
        <v>0</v>
      </c>
      <c r="AC33" s="9">
        <v>0</v>
      </c>
      <c r="AD33" s="9">
        <v>0</v>
      </c>
      <c r="AE33" s="9">
        <v>0</v>
      </c>
      <c r="AF33" s="9">
        <v>125</v>
      </c>
      <c r="AG33" s="9">
        <v>0</v>
      </c>
      <c r="AH33" s="9">
        <v>0</v>
      </c>
      <c r="AI33" s="9">
        <v>0</v>
      </c>
      <c r="AJ33" s="9">
        <v>0</v>
      </c>
      <c r="AK33" s="9">
        <v>700</v>
      </c>
      <c r="AL33" s="9">
        <v>110.5</v>
      </c>
      <c r="AM33" s="9">
        <v>340</v>
      </c>
      <c r="AN33" s="9">
        <v>340</v>
      </c>
      <c r="AO33" s="9">
        <v>0</v>
      </c>
      <c r="AP33" s="9">
        <v>0</v>
      </c>
    </row>
    <row r="34" spans="1:42" x14ac:dyDescent="0.25">
      <c r="A34" s="7">
        <v>2020</v>
      </c>
      <c r="B34" s="8">
        <v>0</v>
      </c>
      <c r="C34" s="8">
        <v>0</v>
      </c>
      <c r="D34" s="8">
        <v>0</v>
      </c>
      <c r="E34" s="8">
        <v>0</v>
      </c>
      <c r="F34" s="8">
        <v>0</v>
      </c>
      <c r="G34" s="8">
        <v>0</v>
      </c>
      <c r="H34" s="8">
        <v>490</v>
      </c>
      <c r="I34" s="8">
        <v>0</v>
      </c>
      <c r="J34" s="8">
        <v>0</v>
      </c>
      <c r="K34" s="8">
        <v>0</v>
      </c>
      <c r="L34" s="8">
        <v>0</v>
      </c>
      <c r="M34" s="8">
        <v>0</v>
      </c>
      <c r="N34" s="8">
        <v>0</v>
      </c>
      <c r="O34" s="8">
        <v>148</v>
      </c>
      <c r="P34" s="8">
        <v>148</v>
      </c>
      <c r="Q34" s="8">
        <v>0</v>
      </c>
      <c r="R34" s="8">
        <v>0</v>
      </c>
      <c r="S34" s="8">
        <v>300</v>
      </c>
      <c r="T34" s="8">
        <v>0</v>
      </c>
      <c r="U34" s="8">
        <v>0</v>
      </c>
      <c r="V34" s="8">
        <v>241</v>
      </c>
      <c r="W34" s="8">
        <v>241</v>
      </c>
      <c r="X34" s="8">
        <v>439</v>
      </c>
      <c r="Y34" s="8">
        <v>439</v>
      </c>
      <c r="Z34" s="8">
        <v>120</v>
      </c>
      <c r="AA34" s="8">
        <v>0</v>
      </c>
      <c r="AB34" s="8">
        <v>0</v>
      </c>
      <c r="AC34" s="8">
        <v>0</v>
      </c>
      <c r="AD34" s="8">
        <v>0</v>
      </c>
      <c r="AE34" s="8">
        <v>0</v>
      </c>
      <c r="AF34" s="8">
        <v>125</v>
      </c>
      <c r="AG34" s="8">
        <v>0</v>
      </c>
      <c r="AH34" s="8">
        <v>0</v>
      </c>
      <c r="AI34" s="8">
        <v>0</v>
      </c>
      <c r="AJ34" s="8">
        <v>0</v>
      </c>
      <c r="AK34" s="8">
        <v>700</v>
      </c>
      <c r="AL34" s="8">
        <v>110.5</v>
      </c>
      <c r="AM34" s="8">
        <v>340</v>
      </c>
      <c r="AN34" s="8">
        <v>340</v>
      </c>
      <c r="AO34" s="8">
        <v>0</v>
      </c>
      <c r="AP34" s="8">
        <v>0</v>
      </c>
    </row>
    <row r="35" spans="1:42" x14ac:dyDescent="0.25">
      <c r="A35" s="7">
        <v>2021</v>
      </c>
      <c r="B35" s="9">
        <v>0</v>
      </c>
      <c r="C35" s="9">
        <v>0</v>
      </c>
      <c r="D35" s="9">
        <v>0</v>
      </c>
      <c r="E35" s="9">
        <v>0</v>
      </c>
      <c r="F35" s="9">
        <v>0</v>
      </c>
      <c r="G35" s="9">
        <v>0</v>
      </c>
      <c r="H35" s="9">
        <v>490</v>
      </c>
      <c r="I35" s="9">
        <v>0</v>
      </c>
      <c r="J35" s="9">
        <v>0</v>
      </c>
      <c r="K35" s="9">
        <v>0</v>
      </c>
      <c r="L35" s="9">
        <v>0</v>
      </c>
      <c r="M35" s="9">
        <v>0</v>
      </c>
      <c r="N35" s="9">
        <v>0</v>
      </c>
      <c r="O35" s="9">
        <v>148</v>
      </c>
      <c r="P35" s="9">
        <v>148</v>
      </c>
      <c r="Q35" s="9">
        <v>0</v>
      </c>
      <c r="R35" s="9">
        <v>0</v>
      </c>
      <c r="S35" s="9">
        <v>300</v>
      </c>
      <c r="T35" s="9">
        <v>0</v>
      </c>
      <c r="U35" s="9">
        <v>0</v>
      </c>
      <c r="V35" s="9">
        <v>241</v>
      </c>
      <c r="W35" s="9">
        <v>241</v>
      </c>
      <c r="X35" s="9">
        <v>439</v>
      </c>
      <c r="Y35" s="9">
        <v>439</v>
      </c>
      <c r="Z35" s="9">
        <v>120</v>
      </c>
      <c r="AA35" s="9">
        <v>0</v>
      </c>
      <c r="AB35" s="9">
        <v>0</v>
      </c>
      <c r="AC35" s="9">
        <v>0</v>
      </c>
      <c r="AD35" s="9">
        <v>0</v>
      </c>
      <c r="AE35" s="9">
        <v>0</v>
      </c>
      <c r="AF35" s="9">
        <v>125</v>
      </c>
      <c r="AG35" s="9">
        <v>0</v>
      </c>
      <c r="AH35" s="9">
        <v>0</v>
      </c>
      <c r="AI35" s="9">
        <v>0</v>
      </c>
      <c r="AJ35" s="9">
        <v>0</v>
      </c>
      <c r="AK35" s="9">
        <v>700</v>
      </c>
      <c r="AL35" s="9">
        <v>110.5</v>
      </c>
      <c r="AM35" s="9">
        <v>340</v>
      </c>
      <c r="AN35" s="9">
        <v>340</v>
      </c>
      <c r="AO35" s="9">
        <v>0</v>
      </c>
      <c r="AP35" s="9">
        <v>0</v>
      </c>
    </row>
    <row r="36" spans="1:42" x14ac:dyDescent="0.25">
      <c r="A36" s="7">
        <v>2022</v>
      </c>
      <c r="B36" s="8">
        <v>0</v>
      </c>
      <c r="C36" s="8">
        <v>0</v>
      </c>
      <c r="D36" s="8">
        <v>0</v>
      </c>
      <c r="E36" s="8">
        <v>0</v>
      </c>
      <c r="F36" s="8">
        <v>0</v>
      </c>
      <c r="G36" s="8">
        <v>0</v>
      </c>
      <c r="H36" s="8">
        <v>490</v>
      </c>
      <c r="I36" s="8">
        <v>0</v>
      </c>
      <c r="J36" s="8">
        <v>0</v>
      </c>
      <c r="K36" s="8">
        <v>0</v>
      </c>
      <c r="L36" s="8">
        <v>0</v>
      </c>
      <c r="M36" s="8">
        <v>0</v>
      </c>
      <c r="N36" s="8">
        <v>0</v>
      </c>
      <c r="O36" s="8">
        <v>148</v>
      </c>
      <c r="P36" s="8">
        <v>148</v>
      </c>
      <c r="Q36" s="8">
        <v>0</v>
      </c>
      <c r="R36" s="8">
        <v>0</v>
      </c>
      <c r="S36" s="8">
        <v>300</v>
      </c>
      <c r="T36" s="8">
        <v>0</v>
      </c>
      <c r="U36" s="8">
        <v>0</v>
      </c>
      <c r="V36" s="8">
        <v>241</v>
      </c>
      <c r="W36" s="8">
        <v>241</v>
      </c>
      <c r="X36" s="8">
        <v>439</v>
      </c>
      <c r="Y36" s="8">
        <v>439</v>
      </c>
      <c r="Z36" s="8">
        <v>120</v>
      </c>
      <c r="AA36" s="8">
        <v>0</v>
      </c>
      <c r="AB36" s="8">
        <v>0</v>
      </c>
      <c r="AC36" s="8">
        <v>0</v>
      </c>
      <c r="AD36" s="8">
        <v>0</v>
      </c>
      <c r="AE36" s="8">
        <v>0</v>
      </c>
      <c r="AF36" s="8">
        <v>125</v>
      </c>
      <c r="AG36" s="8">
        <v>0</v>
      </c>
      <c r="AH36" s="8">
        <v>0</v>
      </c>
      <c r="AI36" s="8">
        <v>0</v>
      </c>
      <c r="AJ36" s="8">
        <v>0</v>
      </c>
      <c r="AK36" s="8">
        <v>700</v>
      </c>
      <c r="AL36" s="8">
        <v>110.5</v>
      </c>
      <c r="AM36" s="8">
        <v>340</v>
      </c>
      <c r="AN36" s="8">
        <v>340</v>
      </c>
      <c r="AO36" s="8">
        <v>0</v>
      </c>
      <c r="AP36" s="8">
        <v>0</v>
      </c>
    </row>
    <row r="37" spans="1:42" x14ac:dyDescent="0.25">
      <c r="A37" s="7">
        <v>2023</v>
      </c>
      <c r="B37" s="9">
        <v>0</v>
      </c>
      <c r="C37" s="9">
        <v>0</v>
      </c>
      <c r="D37" s="9">
        <v>0</v>
      </c>
      <c r="E37" s="9">
        <v>0</v>
      </c>
      <c r="F37" s="9">
        <v>0</v>
      </c>
      <c r="G37" s="9">
        <v>0</v>
      </c>
      <c r="H37" s="9">
        <v>490</v>
      </c>
      <c r="I37" s="9">
        <v>0</v>
      </c>
      <c r="J37" s="9">
        <v>0</v>
      </c>
      <c r="K37" s="9">
        <v>0</v>
      </c>
      <c r="L37" s="9">
        <v>0</v>
      </c>
      <c r="M37" s="9">
        <v>0</v>
      </c>
      <c r="N37" s="9">
        <v>0</v>
      </c>
      <c r="O37" s="9">
        <v>148</v>
      </c>
      <c r="P37" s="9">
        <v>148</v>
      </c>
      <c r="Q37" s="9">
        <v>0</v>
      </c>
      <c r="R37" s="9">
        <v>0</v>
      </c>
      <c r="S37" s="9">
        <v>300</v>
      </c>
      <c r="T37" s="9">
        <v>0</v>
      </c>
      <c r="U37" s="9">
        <v>0</v>
      </c>
      <c r="V37" s="9">
        <v>241</v>
      </c>
      <c r="W37" s="9">
        <v>241</v>
      </c>
      <c r="X37" s="9">
        <v>439</v>
      </c>
      <c r="Y37" s="9">
        <v>439</v>
      </c>
      <c r="Z37" s="9">
        <v>120</v>
      </c>
      <c r="AA37" s="9">
        <v>0</v>
      </c>
      <c r="AB37" s="9">
        <v>0</v>
      </c>
      <c r="AC37" s="9">
        <v>0</v>
      </c>
      <c r="AD37" s="9">
        <v>0</v>
      </c>
      <c r="AE37" s="9">
        <v>0</v>
      </c>
      <c r="AF37" s="9">
        <v>125</v>
      </c>
      <c r="AG37" s="9">
        <v>0</v>
      </c>
      <c r="AH37" s="9">
        <v>0</v>
      </c>
      <c r="AI37" s="9">
        <v>0</v>
      </c>
      <c r="AJ37" s="9">
        <v>0</v>
      </c>
      <c r="AK37" s="9">
        <v>700</v>
      </c>
      <c r="AL37" s="9">
        <v>110.5</v>
      </c>
      <c r="AM37" s="9">
        <v>340</v>
      </c>
      <c r="AN37" s="9">
        <v>340</v>
      </c>
      <c r="AO37" s="9">
        <v>0</v>
      </c>
      <c r="AP37" s="9">
        <v>0</v>
      </c>
    </row>
    <row r="38" spans="1:42" x14ac:dyDescent="0.25">
      <c r="A38" s="7">
        <v>2024</v>
      </c>
      <c r="B38" s="8">
        <v>0</v>
      </c>
      <c r="C38" s="8">
        <v>0</v>
      </c>
      <c r="D38" s="8">
        <v>0</v>
      </c>
      <c r="E38" s="8">
        <v>0</v>
      </c>
      <c r="F38" s="8">
        <v>0</v>
      </c>
      <c r="G38" s="8">
        <v>0</v>
      </c>
      <c r="H38" s="8">
        <v>490</v>
      </c>
      <c r="I38" s="8">
        <v>0</v>
      </c>
      <c r="J38" s="8">
        <v>0</v>
      </c>
      <c r="K38" s="8">
        <v>0</v>
      </c>
      <c r="L38" s="8">
        <v>0</v>
      </c>
      <c r="M38" s="8">
        <v>0</v>
      </c>
      <c r="N38" s="8">
        <v>0</v>
      </c>
      <c r="O38" s="8">
        <v>148</v>
      </c>
      <c r="P38" s="8">
        <v>148</v>
      </c>
      <c r="Q38" s="8">
        <v>0</v>
      </c>
      <c r="R38" s="8">
        <v>0</v>
      </c>
      <c r="S38" s="8">
        <v>300</v>
      </c>
      <c r="T38" s="8">
        <v>0</v>
      </c>
      <c r="U38" s="8">
        <v>0</v>
      </c>
      <c r="V38" s="8">
        <v>241</v>
      </c>
      <c r="W38" s="8">
        <v>241</v>
      </c>
      <c r="X38" s="8">
        <v>439</v>
      </c>
      <c r="Y38" s="8">
        <v>439</v>
      </c>
      <c r="Z38" s="8">
        <v>120</v>
      </c>
      <c r="AA38" s="8">
        <v>0</v>
      </c>
      <c r="AB38" s="8">
        <v>0</v>
      </c>
      <c r="AC38" s="8">
        <v>0</v>
      </c>
      <c r="AD38" s="8">
        <v>0</v>
      </c>
      <c r="AE38" s="8">
        <v>0</v>
      </c>
      <c r="AF38" s="8">
        <v>125</v>
      </c>
      <c r="AG38" s="8">
        <v>0</v>
      </c>
      <c r="AH38" s="8">
        <v>0</v>
      </c>
      <c r="AI38" s="8">
        <v>0</v>
      </c>
      <c r="AJ38" s="8">
        <v>0</v>
      </c>
      <c r="AK38" s="8">
        <v>700</v>
      </c>
      <c r="AL38" s="8">
        <v>110.5</v>
      </c>
      <c r="AM38" s="8">
        <v>340</v>
      </c>
      <c r="AN38" s="8">
        <v>340</v>
      </c>
      <c r="AO38" s="8">
        <v>0</v>
      </c>
      <c r="AP38" s="8">
        <v>0</v>
      </c>
    </row>
    <row r="39" spans="1:42" x14ac:dyDescent="0.25">
      <c r="A39" s="7">
        <v>2025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490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148</v>
      </c>
      <c r="P39" s="9">
        <v>148</v>
      </c>
      <c r="Q39" s="9">
        <v>0</v>
      </c>
      <c r="R39" s="9">
        <v>0</v>
      </c>
      <c r="S39" s="9">
        <v>300</v>
      </c>
      <c r="T39" s="9">
        <v>0</v>
      </c>
      <c r="U39" s="9">
        <v>0</v>
      </c>
      <c r="V39" s="9">
        <v>241</v>
      </c>
      <c r="W39" s="9">
        <v>241</v>
      </c>
      <c r="X39" s="9">
        <v>439</v>
      </c>
      <c r="Y39" s="9">
        <v>439</v>
      </c>
      <c r="Z39" s="9">
        <v>120</v>
      </c>
      <c r="AA39" s="9">
        <v>0</v>
      </c>
      <c r="AB39" s="9">
        <v>0</v>
      </c>
      <c r="AC39" s="9">
        <v>0</v>
      </c>
      <c r="AD39" s="9">
        <v>0</v>
      </c>
      <c r="AE39" s="9">
        <v>0</v>
      </c>
      <c r="AF39" s="9">
        <v>125</v>
      </c>
      <c r="AG39" s="9">
        <v>0</v>
      </c>
      <c r="AH39" s="9">
        <v>0</v>
      </c>
      <c r="AI39" s="9">
        <v>0</v>
      </c>
      <c r="AJ39" s="9">
        <v>0</v>
      </c>
      <c r="AK39" s="9">
        <v>700</v>
      </c>
      <c r="AL39" s="9">
        <v>110.5</v>
      </c>
      <c r="AM39" s="9">
        <v>340</v>
      </c>
      <c r="AN39" s="9">
        <v>340</v>
      </c>
      <c r="AO39" s="9">
        <v>0</v>
      </c>
      <c r="AP39" s="9">
        <v>0</v>
      </c>
    </row>
    <row r="40" spans="1:42" x14ac:dyDescent="0.25">
      <c r="A40" s="7">
        <v>2026</v>
      </c>
      <c r="B40" s="8">
        <v>0</v>
      </c>
      <c r="C40" s="8">
        <v>0</v>
      </c>
      <c r="D40" s="8">
        <v>0</v>
      </c>
      <c r="E40" s="8">
        <v>0</v>
      </c>
      <c r="F40" s="8">
        <v>0</v>
      </c>
      <c r="G40" s="8">
        <v>0</v>
      </c>
      <c r="H40" s="8">
        <v>490</v>
      </c>
      <c r="I40" s="8">
        <v>0</v>
      </c>
      <c r="J40" s="8">
        <v>0</v>
      </c>
      <c r="K40" s="8">
        <v>0</v>
      </c>
      <c r="L40" s="8">
        <v>0</v>
      </c>
      <c r="M40" s="8">
        <v>0</v>
      </c>
      <c r="N40" s="8">
        <v>0</v>
      </c>
      <c r="O40" s="8">
        <v>148</v>
      </c>
      <c r="P40" s="8">
        <v>148</v>
      </c>
      <c r="Q40" s="8">
        <v>0</v>
      </c>
      <c r="R40" s="8">
        <v>0</v>
      </c>
      <c r="S40" s="8">
        <v>300</v>
      </c>
      <c r="T40" s="8">
        <v>0</v>
      </c>
      <c r="U40" s="8">
        <v>0</v>
      </c>
      <c r="V40" s="8">
        <v>241</v>
      </c>
      <c r="W40" s="8">
        <v>241</v>
      </c>
      <c r="X40" s="8">
        <v>439</v>
      </c>
      <c r="Y40" s="8">
        <v>439</v>
      </c>
      <c r="Z40" s="8">
        <v>120</v>
      </c>
      <c r="AA40" s="8">
        <v>0</v>
      </c>
      <c r="AB40" s="8">
        <v>0</v>
      </c>
      <c r="AC40" s="8">
        <v>0</v>
      </c>
      <c r="AD40" s="8">
        <v>0</v>
      </c>
      <c r="AE40" s="8">
        <v>0</v>
      </c>
      <c r="AF40" s="8">
        <v>125</v>
      </c>
      <c r="AG40" s="8">
        <v>0</v>
      </c>
      <c r="AH40" s="8">
        <v>0</v>
      </c>
      <c r="AI40" s="8">
        <v>0</v>
      </c>
      <c r="AJ40" s="8">
        <v>0</v>
      </c>
      <c r="AK40" s="8">
        <v>700</v>
      </c>
      <c r="AL40" s="8">
        <v>110.5</v>
      </c>
      <c r="AM40" s="8">
        <v>340</v>
      </c>
      <c r="AN40" s="8">
        <v>340</v>
      </c>
      <c r="AO40" s="8">
        <v>0</v>
      </c>
      <c r="AP40" s="8">
        <v>0</v>
      </c>
    </row>
    <row r="41" spans="1:42" x14ac:dyDescent="0.25">
      <c r="A41" s="7">
        <v>2027</v>
      </c>
      <c r="B41" s="9">
        <v>0</v>
      </c>
      <c r="C41" s="9">
        <v>0</v>
      </c>
      <c r="D41" s="9">
        <v>0</v>
      </c>
      <c r="E41" s="9">
        <v>0</v>
      </c>
      <c r="F41" s="9">
        <v>0</v>
      </c>
      <c r="G41" s="9">
        <v>0</v>
      </c>
      <c r="H41" s="9">
        <v>490</v>
      </c>
      <c r="I41" s="9">
        <v>0</v>
      </c>
      <c r="J41" s="9">
        <v>0</v>
      </c>
      <c r="K41" s="9">
        <v>0</v>
      </c>
      <c r="L41" s="9">
        <v>0</v>
      </c>
      <c r="M41" s="9">
        <v>0</v>
      </c>
      <c r="N41" s="9">
        <v>0</v>
      </c>
      <c r="O41" s="9">
        <v>148</v>
      </c>
      <c r="P41" s="9">
        <v>148</v>
      </c>
      <c r="Q41" s="9">
        <v>0</v>
      </c>
      <c r="R41" s="9">
        <v>0</v>
      </c>
      <c r="S41" s="9">
        <v>300</v>
      </c>
      <c r="T41" s="9">
        <v>0</v>
      </c>
      <c r="U41" s="9">
        <v>0</v>
      </c>
      <c r="V41" s="9">
        <v>241</v>
      </c>
      <c r="W41" s="9">
        <v>241</v>
      </c>
      <c r="X41" s="9">
        <v>439</v>
      </c>
      <c r="Y41" s="9">
        <v>439</v>
      </c>
      <c r="Z41" s="9">
        <v>120</v>
      </c>
      <c r="AA41" s="9">
        <v>0</v>
      </c>
      <c r="AB41" s="9">
        <v>0</v>
      </c>
      <c r="AC41" s="9">
        <v>0</v>
      </c>
      <c r="AD41" s="9">
        <v>0</v>
      </c>
      <c r="AE41" s="9">
        <v>0</v>
      </c>
      <c r="AF41" s="9">
        <v>125</v>
      </c>
      <c r="AG41" s="9">
        <v>0</v>
      </c>
      <c r="AH41" s="9">
        <v>0</v>
      </c>
      <c r="AI41" s="9">
        <v>0</v>
      </c>
      <c r="AJ41" s="9">
        <v>0</v>
      </c>
      <c r="AK41" s="9">
        <v>700</v>
      </c>
      <c r="AL41" s="9">
        <v>110.5</v>
      </c>
      <c r="AM41" s="9">
        <v>340</v>
      </c>
      <c r="AN41" s="9">
        <v>340</v>
      </c>
      <c r="AO41" s="9">
        <v>0</v>
      </c>
      <c r="AP41" s="9">
        <v>0</v>
      </c>
    </row>
    <row r="42" spans="1:42" x14ac:dyDescent="0.25">
      <c r="A42" s="7">
        <v>2028</v>
      </c>
      <c r="B42" s="8">
        <v>0</v>
      </c>
      <c r="C42" s="8">
        <v>0</v>
      </c>
      <c r="D42" s="8">
        <v>0</v>
      </c>
      <c r="E42" s="8">
        <v>0</v>
      </c>
      <c r="F42" s="8">
        <v>0</v>
      </c>
      <c r="G42" s="8">
        <v>0</v>
      </c>
      <c r="H42" s="8">
        <v>490</v>
      </c>
      <c r="I42" s="8">
        <v>0</v>
      </c>
      <c r="J42" s="8">
        <v>0</v>
      </c>
      <c r="K42" s="8">
        <v>0</v>
      </c>
      <c r="L42" s="8">
        <v>0</v>
      </c>
      <c r="M42" s="8">
        <v>0</v>
      </c>
      <c r="N42" s="8">
        <v>0</v>
      </c>
      <c r="O42" s="8">
        <v>148</v>
      </c>
      <c r="P42" s="8">
        <v>148</v>
      </c>
      <c r="Q42" s="8">
        <v>0</v>
      </c>
      <c r="R42" s="8">
        <v>0</v>
      </c>
      <c r="S42" s="8">
        <v>300</v>
      </c>
      <c r="T42" s="8">
        <v>0</v>
      </c>
      <c r="U42" s="8">
        <v>0</v>
      </c>
      <c r="V42" s="8">
        <v>241</v>
      </c>
      <c r="W42" s="8">
        <v>241</v>
      </c>
      <c r="X42" s="8">
        <v>439</v>
      </c>
      <c r="Y42" s="8">
        <v>439</v>
      </c>
      <c r="Z42" s="8">
        <v>120</v>
      </c>
      <c r="AA42" s="8">
        <v>0</v>
      </c>
      <c r="AB42" s="8">
        <v>0</v>
      </c>
      <c r="AC42" s="8">
        <v>0</v>
      </c>
      <c r="AD42" s="8">
        <v>0</v>
      </c>
      <c r="AE42" s="8">
        <v>0</v>
      </c>
      <c r="AF42" s="8">
        <v>125</v>
      </c>
      <c r="AG42" s="8">
        <v>0</v>
      </c>
      <c r="AH42" s="8">
        <v>0</v>
      </c>
      <c r="AI42" s="8">
        <v>0</v>
      </c>
      <c r="AJ42" s="8">
        <v>0</v>
      </c>
      <c r="AK42" s="8">
        <v>700</v>
      </c>
      <c r="AL42" s="8">
        <v>110.5</v>
      </c>
      <c r="AM42" s="8">
        <v>340</v>
      </c>
      <c r="AN42" s="8">
        <v>340</v>
      </c>
      <c r="AO42" s="8">
        <v>0</v>
      </c>
      <c r="AP42" s="8">
        <v>0</v>
      </c>
    </row>
    <row r="43" spans="1:42" x14ac:dyDescent="0.25">
      <c r="A43" s="7">
        <v>2029</v>
      </c>
      <c r="B43" s="9">
        <v>0</v>
      </c>
      <c r="C43" s="9">
        <v>0</v>
      </c>
      <c r="D43" s="9">
        <v>0</v>
      </c>
      <c r="E43" s="9">
        <v>0</v>
      </c>
      <c r="F43" s="9">
        <v>0</v>
      </c>
      <c r="G43" s="9">
        <v>0</v>
      </c>
      <c r="H43" s="9">
        <v>490</v>
      </c>
      <c r="I43" s="9">
        <v>0</v>
      </c>
      <c r="J43" s="9">
        <v>0</v>
      </c>
      <c r="K43" s="9">
        <v>0</v>
      </c>
      <c r="L43" s="9">
        <v>0</v>
      </c>
      <c r="M43" s="9">
        <v>0</v>
      </c>
      <c r="N43" s="9">
        <v>0</v>
      </c>
      <c r="O43" s="9">
        <v>148</v>
      </c>
      <c r="P43" s="9">
        <v>148</v>
      </c>
      <c r="Q43" s="9">
        <v>0</v>
      </c>
      <c r="R43" s="9">
        <v>0</v>
      </c>
      <c r="S43" s="9">
        <v>300</v>
      </c>
      <c r="T43" s="9">
        <v>0</v>
      </c>
      <c r="U43" s="9">
        <v>0</v>
      </c>
      <c r="V43" s="9">
        <v>241</v>
      </c>
      <c r="W43" s="9">
        <v>241</v>
      </c>
      <c r="X43" s="9">
        <v>439</v>
      </c>
      <c r="Y43" s="9">
        <v>439</v>
      </c>
      <c r="Z43" s="9">
        <v>120</v>
      </c>
      <c r="AA43" s="9">
        <v>0</v>
      </c>
      <c r="AB43" s="9">
        <v>0</v>
      </c>
      <c r="AC43" s="9">
        <v>0</v>
      </c>
      <c r="AD43" s="9">
        <v>0</v>
      </c>
      <c r="AE43" s="9">
        <v>0</v>
      </c>
      <c r="AF43" s="9">
        <v>125</v>
      </c>
      <c r="AG43" s="9">
        <v>0</v>
      </c>
      <c r="AH43" s="9">
        <v>0</v>
      </c>
      <c r="AI43" s="9">
        <v>0</v>
      </c>
      <c r="AJ43" s="9">
        <v>0</v>
      </c>
      <c r="AK43" s="9">
        <v>700</v>
      </c>
      <c r="AL43" s="9">
        <v>110.5</v>
      </c>
      <c r="AM43" s="9">
        <v>340</v>
      </c>
      <c r="AN43" s="9">
        <v>340</v>
      </c>
      <c r="AO43" s="9">
        <v>0</v>
      </c>
      <c r="AP43" s="9">
        <v>0</v>
      </c>
    </row>
    <row r="44" spans="1:42" x14ac:dyDescent="0.25">
      <c r="A44" s="7">
        <v>2030</v>
      </c>
      <c r="B44" s="8">
        <v>0</v>
      </c>
      <c r="C44" s="8">
        <v>0</v>
      </c>
      <c r="D44" s="8">
        <v>0</v>
      </c>
      <c r="E44" s="8">
        <v>0</v>
      </c>
      <c r="F44" s="8">
        <v>0</v>
      </c>
      <c r="G44" s="8">
        <v>0</v>
      </c>
      <c r="H44" s="8">
        <v>490</v>
      </c>
      <c r="I44" s="8">
        <v>0</v>
      </c>
      <c r="J44" s="8">
        <v>0</v>
      </c>
      <c r="K44" s="8">
        <v>0</v>
      </c>
      <c r="L44" s="8">
        <v>0</v>
      </c>
      <c r="M44" s="8">
        <v>0</v>
      </c>
      <c r="N44" s="8">
        <v>0</v>
      </c>
      <c r="O44" s="8">
        <v>148</v>
      </c>
      <c r="P44" s="8">
        <v>148</v>
      </c>
      <c r="Q44" s="8">
        <v>0</v>
      </c>
      <c r="R44" s="8">
        <v>0</v>
      </c>
      <c r="S44" s="8">
        <v>300</v>
      </c>
      <c r="T44" s="8">
        <v>0</v>
      </c>
      <c r="U44" s="8">
        <v>0</v>
      </c>
      <c r="V44" s="8">
        <v>241</v>
      </c>
      <c r="W44" s="8">
        <v>241</v>
      </c>
      <c r="X44" s="8">
        <v>439</v>
      </c>
      <c r="Y44" s="8">
        <v>439</v>
      </c>
      <c r="Z44" s="8">
        <v>120</v>
      </c>
      <c r="AA44" s="8">
        <v>0</v>
      </c>
      <c r="AB44" s="8">
        <v>0</v>
      </c>
      <c r="AC44" s="8">
        <v>0</v>
      </c>
      <c r="AD44" s="8">
        <v>0</v>
      </c>
      <c r="AE44" s="8">
        <v>0</v>
      </c>
      <c r="AF44" s="8">
        <v>125</v>
      </c>
      <c r="AG44" s="8">
        <v>0</v>
      </c>
      <c r="AH44" s="8">
        <v>0</v>
      </c>
      <c r="AI44" s="8">
        <v>0</v>
      </c>
      <c r="AJ44" s="8">
        <v>0</v>
      </c>
      <c r="AK44" s="8">
        <v>700</v>
      </c>
      <c r="AL44" s="8">
        <v>110.5</v>
      </c>
      <c r="AM44" s="8">
        <v>340</v>
      </c>
      <c r="AN44" s="8">
        <v>340</v>
      </c>
      <c r="AO44" s="8">
        <v>0</v>
      </c>
      <c r="AP44" s="8">
        <v>0</v>
      </c>
    </row>
    <row r="45" spans="1:42" x14ac:dyDescent="0.25">
      <c r="A45" s="7">
        <v>2031</v>
      </c>
      <c r="B45" s="9">
        <v>0</v>
      </c>
      <c r="C45" s="9">
        <v>0</v>
      </c>
      <c r="D45" s="9">
        <v>0</v>
      </c>
      <c r="E45" s="9">
        <v>0</v>
      </c>
      <c r="F45" s="9">
        <v>0</v>
      </c>
      <c r="G45" s="9">
        <v>0</v>
      </c>
      <c r="H45" s="9">
        <v>490</v>
      </c>
      <c r="I45" s="9">
        <v>0</v>
      </c>
      <c r="J45" s="9">
        <v>0</v>
      </c>
      <c r="K45" s="9">
        <v>0</v>
      </c>
      <c r="L45" s="9">
        <v>0</v>
      </c>
      <c r="M45" s="9">
        <v>0</v>
      </c>
      <c r="N45" s="9">
        <v>0</v>
      </c>
      <c r="O45" s="9">
        <v>148</v>
      </c>
      <c r="P45" s="9">
        <v>148</v>
      </c>
      <c r="Q45" s="9">
        <v>0</v>
      </c>
      <c r="R45" s="9">
        <v>0</v>
      </c>
      <c r="S45" s="9">
        <v>300</v>
      </c>
      <c r="T45" s="9">
        <v>0</v>
      </c>
      <c r="U45" s="9">
        <v>0</v>
      </c>
      <c r="V45" s="9">
        <v>241</v>
      </c>
      <c r="W45" s="9">
        <v>241</v>
      </c>
      <c r="X45" s="9">
        <v>439</v>
      </c>
      <c r="Y45" s="9">
        <v>439</v>
      </c>
      <c r="Z45" s="9">
        <v>120</v>
      </c>
      <c r="AA45" s="9">
        <v>0</v>
      </c>
      <c r="AB45" s="9">
        <v>0</v>
      </c>
      <c r="AC45" s="9">
        <v>0</v>
      </c>
      <c r="AD45" s="9">
        <v>0</v>
      </c>
      <c r="AE45" s="9">
        <v>0</v>
      </c>
      <c r="AF45" s="9">
        <v>125</v>
      </c>
      <c r="AG45" s="9">
        <v>0</v>
      </c>
      <c r="AH45" s="9">
        <v>0</v>
      </c>
      <c r="AI45" s="9">
        <v>0</v>
      </c>
      <c r="AJ45" s="9">
        <v>0</v>
      </c>
      <c r="AK45" s="9">
        <v>700</v>
      </c>
      <c r="AL45" s="9">
        <v>110.5</v>
      </c>
      <c r="AM45" s="9">
        <v>340</v>
      </c>
      <c r="AN45" s="9">
        <v>340</v>
      </c>
      <c r="AO45" s="9">
        <v>0</v>
      </c>
      <c r="AP45" s="9">
        <v>0</v>
      </c>
    </row>
    <row r="46" spans="1:42" x14ac:dyDescent="0.25">
      <c r="A46" s="7">
        <v>2032</v>
      </c>
      <c r="B46" s="8">
        <v>0</v>
      </c>
      <c r="C46" s="8">
        <v>0</v>
      </c>
      <c r="D46" s="8">
        <v>0</v>
      </c>
      <c r="E46" s="8">
        <v>0</v>
      </c>
      <c r="F46" s="8">
        <v>0</v>
      </c>
      <c r="G46" s="8">
        <v>0</v>
      </c>
      <c r="H46" s="8">
        <v>490</v>
      </c>
      <c r="I46" s="8">
        <v>0</v>
      </c>
      <c r="J46" s="8">
        <v>0</v>
      </c>
      <c r="K46" s="8">
        <v>0</v>
      </c>
      <c r="L46" s="8">
        <v>0</v>
      </c>
      <c r="M46" s="8">
        <v>0</v>
      </c>
      <c r="N46" s="8">
        <v>0</v>
      </c>
      <c r="O46" s="8">
        <v>148</v>
      </c>
      <c r="P46" s="8">
        <v>148</v>
      </c>
      <c r="Q46" s="8">
        <v>0</v>
      </c>
      <c r="R46" s="8">
        <v>0</v>
      </c>
      <c r="S46" s="8">
        <v>300</v>
      </c>
      <c r="T46" s="8">
        <v>0</v>
      </c>
      <c r="U46" s="8">
        <v>0</v>
      </c>
      <c r="V46" s="8">
        <v>241</v>
      </c>
      <c r="W46" s="8">
        <v>241</v>
      </c>
      <c r="X46" s="8">
        <v>439</v>
      </c>
      <c r="Y46" s="8">
        <v>439</v>
      </c>
      <c r="Z46" s="8">
        <v>120</v>
      </c>
      <c r="AA46" s="8">
        <v>0</v>
      </c>
      <c r="AB46" s="8">
        <v>0</v>
      </c>
      <c r="AC46" s="8">
        <v>0</v>
      </c>
      <c r="AD46" s="8">
        <v>0</v>
      </c>
      <c r="AE46" s="8">
        <v>0</v>
      </c>
      <c r="AF46" s="8">
        <v>125</v>
      </c>
      <c r="AG46" s="8">
        <v>0</v>
      </c>
      <c r="AH46" s="8">
        <v>0</v>
      </c>
      <c r="AI46" s="8">
        <v>0</v>
      </c>
      <c r="AJ46" s="8">
        <v>0</v>
      </c>
      <c r="AK46" s="8">
        <v>700</v>
      </c>
      <c r="AL46" s="8">
        <v>110.5</v>
      </c>
      <c r="AM46" s="8">
        <v>340</v>
      </c>
      <c r="AN46" s="8">
        <v>340</v>
      </c>
      <c r="AO46" s="8">
        <v>0</v>
      </c>
      <c r="AP46" s="8">
        <v>0</v>
      </c>
    </row>
    <row r="47" spans="1:42" x14ac:dyDescent="0.25">
      <c r="A47" s="7">
        <v>2033</v>
      </c>
      <c r="B47" s="9">
        <v>0</v>
      </c>
      <c r="C47" s="9">
        <v>0</v>
      </c>
      <c r="D47" s="9">
        <v>0</v>
      </c>
      <c r="E47" s="9">
        <v>0</v>
      </c>
      <c r="F47" s="9">
        <v>0</v>
      </c>
      <c r="G47" s="9">
        <v>0</v>
      </c>
      <c r="H47" s="9">
        <v>490</v>
      </c>
      <c r="I47" s="9">
        <v>0</v>
      </c>
      <c r="J47" s="9">
        <v>0</v>
      </c>
      <c r="K47" s="9">
        <v>0</v>
      </c>
      <c r="L47" s="9">
        <v>0</v>
      </c>
      <c r="M47" s="9">
        <v>0</v>
      </c>
      <c r="N47" s="9">
        <v>0</v>
      </c>
      <c r="O47" s="9">
        <v>148</v>
      </c>
      <c r="P47" s="9">
        <v>148</v>
      </c>
      <c r="Q47" s="9">
        <v>0</v>
      </c>
      <c r="R47" s="9">
        <v>0</v>
      </c>
      <c r="S47" s="9">
        <v>300</v>
      </c>
      <c r="T47" s="9">
        <v>0</v>
      </c>
      <c r="U47" s="9">
        <v>0</v>
      </c>
      <c r="V47" s="9">
        <v>241</v>
      </c>
      <c r="W47" s="9">
        <v>241</v>
      </c>
      <c r="X47" s="9">
        <v>439</v>
      </c>
      <c r="Y47" s="9">
        <v>439</v>
      </c>
      <c r="Z47" s="9">
        <v>120</v>
      </c>
      <c r="AA47" s="9">
        <v>0</v>
      </c>
      <c r="AB47" s="9">
        <v>0</v>
      </c>
      <c r="AC47" s="9">
        <v>0</v>
      </c>
      <c r="AD47" s="9">
        <v>0</v>
      </c>
      <c r="AE47" s="9">
        <v>0</v>
      </c>
      <c r="AF47" s="9">
        <v>125</v>
      </c>
      <c r="AG47" s="9">
        <v>0</v>
      </c>
      <c r="AH47" s="9">
        <v>0</v>
      </c>
      <c r="AI47" s="9">
        <v>0</v>
      </c>
      <c r="AJ47" s="9">
        <v>0</v>
      </c>
      <c r="AK47" s="9">
        <v>700</v>
      </c>
      <c r="AL47" s="9">
        <v>110.5</v>
      </c>
      <c r="AM47" s="9">
        <v>340</v>
      </c>
      <c r="AN47" s="9">
        <v>340</v>
      </c>
      <c r="AO47" s="9">
        <v>0</v>
      </c>
      <c r="AP47" s="9">
        <v>0</v>
      </c>
    </row>
    <row r="48" spans="1:42" x14ac:dyDescent="0.25">
      <c r="A48" s="7">
        <v>2034</v>
      </c>
      <c r="B48" s="8">
        <v>0</v>
      </c>
      <c r="C48" s="8">
        <v>0</v>
      </c>
      <c r="D48" s="8">
        <v>0</v>
      </c>
      <c r="E48" s="8">
        <v>0</v>
      </c>
      <c r="F48" s="8">
        <v>0</v>
      </c>
      <c r="G48" s="8">
        <v>0</v>
      </c>
      <c r="H48" s="8">
        <v>490</v>
      </c>
      <c r="I48" s="8">
        <v>0</v>
      </c>
      <c r="J48" s="8">
        <v>0</v>
      </c>
      <c r="K48" s="8">
        <v>0</v>
      </c>
      <c r="L48" s="8">
        <v>0</v>
      </c>
      <c r="M48" s="8">
        <v>0</v>
      </c>
      <c r="N48" s="8">
        <v>0</v>
      </c>
      <c r="O48" s="8">
        <v>148</v>
      </c>
      <c r="P48" s="8">
        <v>148</v>
      </c>
      <c r="Q48" s="8">
        <v>0</v>
      </c>
      <c r="R48" s="8">
        <v>0</v>
      </c>
      <c r="S48" s="8">
        <v>300</v>
      </c>
      <c r="T48" s="8">
        <v>0</v>
      </c>
      <c r="U48" s="8">
        <v>0</v>
      </c>
      <c r="V48" s="8">
        <v>241</v>
      </c>
      <c r="W48" s="8">
        <v>241</v>
      </c>
      <c r="X48" s="8">
        <v>439</v>
      </c>
      <c r="Y48" s="8">
        <v>439</v>
      </c>
      <c r="Z48" s="8">
        <v>120</v>
      </c>
      <c r="AA48" s="8">
        <v>0</v>
      </c>
      <c r="AB48" s="8">
        <v>0</v>
      </c>
      <c r="AC48" s="8">
        <v>0</v>
      </c>
      <c r="AD48" s="8">
        <v>0</v>
      </c>
      <c r="AE48" s="8">
        <v>0</v>
      </c>
      <c r="AF48" s="8">
        <v>125</v>
      </c>
      <c r="AG48" s="8">
        <v>0</v>
      </c>
      <c r="AH48" s="8">
        <v>0</v>
      </c>
      <c r="AI48" s="8">
        <v>0</v>
      </c>
      <c r="AJ48" s="8">
        <v>0</v>
      </c>
      <c r="AK48" s="8">
        <v>700</v>
      </c>
      <c r="AL48" s="8">
        <v>110.5</v>
      </c>
      <c r="AM48" s="8">
        <v>340</v>
      </c>
      <c r="AN48" s="8">
        <v>340</v>
      </c>
      <c r="AO48" s="8">
        <v>0</v>
      </c>
      <c r="AP48" s="8">
        <v>0</v>
      </c>
    </row>
    <row r="49" spans="1:42" x14ac:dyDescent="0.25">
      <c r="A49" s="7">
        <v>2035</v>
      </c>
      <c r="B49" s="9">
        <v>0</v>
      </c>
      <c r="C49" s="9">
        <v>0</v>
      </c>
      <c r="D49" s="9">
        <v>0</v>
      </c>
      <c r="E49" s="9">
        <v>0</v>
      </c>
      <c r="F49" s="9">
        <v>0</v>
      </c>
      <c r="G49" s="9">
        <v>0</v>
      </c>
      <c r="H49" s="9">
        <v>490</v>
      </c>
      <c r="I49" s="9">
        <v>0</v>
      </c>
      <c r="J49" s="9">
        <v>0</v>
      </c>
      <c r="K49" s="9">
        <v>0</v>
      </c>
      <c r="L49" s="9">
        <v>0</v>
      </c>
      <c r="M49" s="9">
        <v>0</v>
      </c>
      <c r="N49" s="9">
        <v>0</v>
      </c>
      <c r="O49" s="9">
        <v>148</v>
      </c>
      <c r="P49" s="9">
        <v>148</v>
      </c>
      <c r="Q49" s="9">
        <v>0</v>
      </c>
      <c r="R49" s="9">
        <v>0</v>
      </c>
      <c r="S49" s="9">
        <v>300</v>
      </c>
      <c r="T49" s="9">
        <v>0</v>
      </c>
      <c r="U49" s="9">
        <v>0</v>
      </c>
      <c r="V49" s="9">
        <v>241</v>
      </c>
      <c r="W49" s="9">
        <v>241</v>
      </c>
      <c r="X49" s="9">
        <v>439</v>
      </c>
      <c r="Y49" s="9">
        <v>439</v>
      </c>
      <c r="Z49" s="9">
        <v>120</v>
      </c>
      <c r="AA49" s="9">
        <v>0</v>
      </c>
      <c r="AB49" s="9">
        <v>0</v>
      </c>
      <c r="AC49" s="9">
        <v>0</v>
      </c>
      <c r="AD49" s="9">
        <v>0</v>
      </c>
      <c r="AE49" s="9">
        <v>0</v>
      </c>
      <c r="AF49" s="9">
        <v>125</v>
      </c>
      <c r="AG49" s="9">
        <v>0</v>
      </c>
      <c r="AH49" s="9">
        <v>0</v>
      </c>
      <c r="AI49" s="9">
        <v>0</v>
      </c>
      <c r="AJ49" s="9">
        <v>0</v>
      </c>
      <c r="AK49" s="9">
        <v>700</v>
      </c>
      <c r="AL49" s="9">
        <v>110.5</v>
      </c>
      <c r="AM49" s="9">
        <v>340</v>
      </c>
      <c r="AN49" s="9">
        <v>340</v>
      </c>
      <c r="AO49" s="9">
        <v>0</v>
      </c>
      <c r="AP49" s="9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2"/>
  <sheetViews>
    <sheetView workbookViewId="0">
      <selection activeCell="V9" sqref="V9"/>
    </sheetView>
  </sheetViews>
  <sheetFormatPr defaultRowHeight="15" x14ac:dyDescent="0.25"/>
  <cols>
    <col min="1" max="1" width="5.140625" customWidth="1"/>
    <col min="2" max="2" width="13.5703125" customWidth="1"/>
    <col min="3" max="3" width="8.140625" customWidth="1"/>
    <col min="4" max="4" width="9" customWidth="1"/>
    <col min="5" max="5" width="9.28515625" customWidth="1"/>
    <col min="6" max="6" width="8.85546875" customWidth="1"/>
    <col min="7" max="7" width="10.140625" customWidth="1"/>
    <col min="8" max="9" width="10.42578125" customWidth="1"/>
    <col min="10" max="10" width="8.140625" customWidth="1"/>
    <col min="11" max="12" width="7.140625" customWidth="1"/>
    <col min="13" max="13" width="8.85546875" customWidth="1"/>
    <col min="14" max="14" width="10.140625" customWidth="1"/>
    <col min="15" max="15" width="14.140625" customWidth="1"/>
    <col min="16" max="16" width="13.7109375" customWidth="1"/>
    <col min="17" max="17" width="7.140625" customWidth="1"/>
    <col min="18" max="18" width="12.28515625" customWidth="1"/>
    <col min="19" max="19" width="8.85546875" customWidth="1"/>
    <col min="20" max="20" width="7.7109375" customWidth="1"/>
    <col min="21" max="21" width="12" customWidth="1"/>
  </cols>
  <sheetData>
    <row r="1" spans="1:21" x14ac:dyDescent="0.25">
      <c r="B1" s="21"/>
      <c r="C1" s="21"/>
      <c r="D1" s="21"/>
      <c r="E1" s="21"/>
      <c r="F1" s="21"/>
      <c r="G1" s="21"/>
      <c r="H1" s="21"/>
      <c r="I1" s="21"/>
      <c r="J1" s="21"/>
      <c r="K1" s="21"/>
    </row>
    <row r="2" spans="1:21" x14ac:dyDescent="0.25">
      <c r="A2" s="20" t="s">
        <v>7</v>
      </c>
      <c r="B2" s="20" t="s">
        <v>64</v>
      </c>
      <c r="C2" s="20" t="s">
        <v>65</v>
      </c>
      <c r="D2" s="20" t="s">
        <v>66</v>
      </c>
      <c r="E2" s="20" t="s">
        <v>6</v>
      </c>
      <c r="F2" s="20" t="s">
        <v>67</v>
      </c>
      <c r="G2" s="20" t="s">
        <v>68</v>
      </c>
      <c r="H2" s="20" t="s">
        <v>69</v>
      </c>
      <c r="I2" s="20" t="s">
        <v>231</v>
      </c>
      <c r="J2" s="20" t="s">
        <v>70</v>
      </c>
      <c r="K2" s="20" t="s">
        <v>71</v>
      </c>
      <c r="L2" s="20" t="s">
        <v>72</v>
      </c>
      <c r="M2" s="20" t="s">
        <v>73</v>
      </c>
      <c r="N2" s="20" t="s">
        <v>74</v>
      </c>
      <c r="O2" s="20" t="s">
        <v>75</v>
      </c>
      <c r="P2" s="20" t="s">
        <v>76</v>
      </c>
      <c r="Q2" s="20" t="s">
        <v>77</v>
      </c>
      <c r="R2" s="20" t="s">
        <v>78</v>
      </c>
      <c r="S2" s="20" t="s">
        <v>285</v>
      </c>
      <c r="T2" s="20" t="s">
        <v>3</v>
      </c>
      <c r="U2" s="20" t="s">
        <v>5</v>
      </c>
    </row>
    <row r="3" spans="1:21" x14ac:dyDescent="0.25">
      <c r="A3" s="7">
        <v>2016</v>
      </c>
      <c r="B3" s="18">
        <v>0.71</v>
      </c>
      <c r="C3" s="18">
        <v>1</v>
      </c>
      <c r="D3" s="18">
        <v>1</v>
      </c>
      <c r="E3" s="18">
        <v>0.93</v>
      </c>
      <c r="F3" s="18">
        <v>0.79</v>
      </c>
      <c r="G3" s="18">
        <v>0.52</v>
      </c>
      <c r="H3" s="18">
        <v>0.31</v>
      </c>
      <c r="I3" s="18">
        <v>0</v>
      </c>
      <c r="J3" s="18">
        <v>1</v>
      </c>
      <c r="K3" s="18">
        <v>0.77</v>
      </c>
      <c r="L3" s="18">
        <v>0.81</v>
      </c>
      <c r="M3" s="18">
        <v>0.77</v>
      </c>
      <c r="N3" s="18">
        <v>0.52</v>
      </c>
      <c r="O3" s="18">
        <v>0.28000000000000003</v>
      </c>
      <c r="P3" s="18">
        <v>1</v>
      </c>
      <c r="Q3" s="18">
        <v>0.4</v>
      </c>
      <c r="R3" s="18">
        <v>0.8</v>
      </c>
      <c r="S3" s="18">
        <v>0</v>
      </c>
      <c r="T3" s="18">
        <v>0.91</v>
      </c>
      <c r="U3" s="18">
        <v>0.12</v>
      </c>
    </row>
    <row r="4" spans="1:21" x14ac:dyDescent="0.25">
      <c r="A4" s="7">
        <v>2017</v>
      </c>
      <c r="B4" s="19">
        <v>1</v>
      </c>
      <c r="C4" s="19">
        <v>1</v>
      </c>
      <c r="D4" s="19">
        <v>1</v>
      </c>
      <c r="E4" s="19">
        <v>0.94</v>
      </c>
      <c r="F4" s="19">
        <v>1</v>
      </c>
      <c r="G4" s="19">
        <v>0.51</v>
      </c>
      <c r="H4" s="19">
        <v>0.43</v>
      </c>
      <c r="I4" s="19">
        <v>0</v>
      </c>
      <c r="J4" s="19">
        <v>1</v>
      </c>
      <c r="K4" s="19">
        <v>0.92</v>
      </c>
      <c r="L4" s="19">
        <v>0.8</v>
      </c>
      <c r="M4" s="19">
        <v>0.77</v>
      </c>
      <c r="N4" s="19">
        <v>0.52</v>
      </c>
      <c r="O4" s="19">
        <v>0.28000000000000003</v>
      </c>
      <c r="P4" s="19">
        <v>1</v>
      </c>
      <c r="Q4" s="19">
        <v>0.46</v>
      </c>
      <c r="R4" s="19">
        <v>0.89</v>
      </c>
      <c r="S4" s="19">
        <v>0</v>
      </c>
      <c r="T4" s="19">
        <v>0.91</v>
      </c>
      <c r="U4" s="19">
        <v>0.05</v>
      </c>
    </row>
    <row r="5" spans="1:21" x14ac:dyDescent="0.25">
      <c r="A5" s="7">
        <v>2018</v>
      </c>
      <c r="B5" s="18">
        <v>1</v>
      </c>
      <c r="C5" s="18">
        <v>1</v>
      </c>
      <c r="D5" s="18">
        <v>1</v>
      </c>
      <c r="E5" s="18">
        <v>0.94</v>
      </c>
      <c r="F5" s="18">
        <v>1</v>
      </c>
      <c r="G5" s="18">
        <v>0.48</v>
      </c>
      <c r="H5" s="18">
        <v>0.84</v>
      </c>
      <c r="I5" s="18">
        <v>0</v>
      </c>
      <c r="J5" s="18">
        <v>1</v>
      </c>
      <c r="K5" s="18">
        <v>0.91</v>
      </c>
      <c r="L5" s="18">
        <v>0.85</v>
      </c>
      <c r="M5" s="18">
        <v>0.77</v>
      </c>
      <c r="N5" s="18">
        <v>0.52</v>
      </c>
      <c r="O5" s="18">
        <v>0.28000000000000003</v>
      </c>
      <c r="P5" s="18">
        <v>1</v>
      </c>
      <c r="Q5" s="18">
        <v>0.46</v>
      </c>
      <c r="R5" s="18">
        <v>0.89</v>
      </c>
      <c r="S5" s="18">
        <v>0</v>
      </c>
      <c r="T5" s="18">
        <v>0.91</v>
      </c>
      <c r="U5" s="18">
        <v>0.54</v>
      </c>
    </row>
    <row r="6" spans="1:21" x14ac:dyDescent="0.25">
      <c r="A6" s="7">
        <v>2019</v>
      </c>
      <c r="B6" s="19">
        <v>1</v>
      </c>
      <c r="C6" s="19">
        <v>1</v>
      </c>
      <c r="D6" s="19">
        <v>1</v>
      </c>
      <c r="E6" s="19">
        <v>1</v>
      </c>
      <c r="F6" s="19">
        <v>1</v>
      </c>
      <c r="G6" s="19">
        <v>0.48</v>
      </c>
      <c r="H6" s="19">
        <v>0.84</v>
      </c>
      <c r="I6" s="19">
        <v>0</v>
      </c>
      <c r="J6" s="19">
        <v>1</v>
      </c>
      <c r="K6" s="19">
        <v>0.83</v>
      </c>
      <c r="L6" s="19">
        <v>0.82</v>
      </c>
      <c r="M6" s="19">
        <v>0.77</v>
      </c>
      <c r="N6" s="19">
        <v>0.52</v>
      </c>
      <c r="O6" s="19">
        <v>0.25</v>
      </c>
      <c r="P6" s="19">
        <v>1</v>
      </c>
      <c r="Q6" s="19">
        <v>0.46</v>
      </c>
      <c r="R6" s="19">
        <v>0.89</v>
      </c>
      <c r="S6" s="19">
        <v>0</v>
      </c>
      <c r="T6" s="19">
        <v>0.91</v>
      </c>
      <c r="U6" s="19">
        <v>0.02</v>
      </c>
    </row>
    <row r="7" spans="1:21" x14ac:dyDescent="0.25">
      <c r="A7" s="7">
        <v>2020</v>
      </c>
      <c r="B7" s="18">
        <v>1</v>
      </c>
      <c r="C7" s="18">
        <v>1</v>
      </c>
      <c r="D7" s="18">
        <v>1</v>
      </c>
      <c r="E7" s="18">
        <v>0.99</v>
      </c>
      <c r="F7" s="18">
        <v>1</v>
      </c>
      <c r="G7" s="18">
        <v>0.48</v>
      </c>
      <c r="H7" s="18">
        <v>0.64</v>
      </c>
      <c r="I7" s="18">
        <v>0</v>
      </c>
      <c r="J7" s="18">
        <v>1</v>
      </c>
      <c r="K7" s="18">
        <v>0.84</v>
      </c>
      <c r="L7" s="18">
        <v>0.82</v>
      </c>
      <c r="M7" s="18">
        <v>0.75</v>
      </c>
      <c r="N7" s="18">
        <v>0.51</v>
      </c>
      <c r="O7" s="18">
        <v>0.24</v>
      </c>
      <c r="P7" s="18">
        <v>1</v>
      </c>
      <c r="Q7" s="18">
        <v>0.46</v>
      </c>
      <c r="R7" s="18">
        <v>1</v>
      </c>
      <c r="S7" s="18">
        <v>0</v>
      </c>
      <c r="T7" s="18">
        <v>0.91</v>
      </c>
      <c r="U7" s="18">
        <v>0</v>
      </c>
    </row>
    <row r="8" spans="1:21" x14ac:dyDescent="0.25">
      <c r="A8" s="7">
        <v>2021</v>
      </c>
      <c r="B8" s="19">
        <v>1</v>
      </c>
      <c r="C8" s="19">
        <v>1</v>
      </c>
      <c r="D8" s="19">
        <v>1</v>
      </c>
      <c r="E8" s="19">
        <v>0.98</v>
      </c>
      <c r="F8" s="19">
        <v>1</v>
      </c>
      <c r="G8" s="19">
        <v>0.48</v>
      </c>
      <c r="H8" s="19">
        <v>0.68</v>
      </c>
      <c r="I8" s="19">
        <v>0</v>
      </c>
      <c r="J8" s="19">
        <v>1</v>
      </c>
      <c r="K8" s="19">
        <v>0.84</v>
      </c>
      <c r="L8" s="19">
        <v>0.82</v>
      </c>
      <c r="M8" s="19">
        <v>0.72</v>
      </c>
      <c r="N8" s="19">
        <v>0.54</v>
      </c>
      <c r="O8" s="19">
        <v>0.23</v>
      </c>
      <c r="P8" s="19">
        <v>1</v>
      </c>
      <c r="Q8" s="19">
        <v>0.46</v>
      </c>
      <c r="R8" s="19">
        <v>0.89</v>
      </c>
      <c r="S8" s="19">
        <v>0</v>
      </c>
      <c r="T8" s="19">
        <v>0.91</v>
      </c>
      <c r="U8" s="19">
        <v>0</v>
      </c>
    </row>
    <row r="9" spans="1:21" x14ac:dyDescent="0.25">
      <c r="A9" s="7">
        <v>2022</v>
      </c>
      <c r="B9" s="18">
        <v>1</v>
      </c>
      <c r="C9" s="18">
        <v>1</v>
      </c>
      <c r="D9" s="18">
        <v>1</v>
      </c>
      <c r="E9" s="18">
        <v>0.99</v>
      </c>
      <c r="F9" s="18">
        <v>1</v>
      </c>
      <c r="G9" s="18">
        <v>0.54</v>
      </c>
      <c r="H9" s="18">
        <v>0.65</v>
      </c>
      <c r="I9" s="18">
        <v>0</v>
      </c>
      <c r="J9" s="18">
        <v>1</v>
      </c>
      <c r="K9" s="18">
        <v>0.83</v>
      </c>
      <c r="L9" s="18">
        <v>0.82</v>
      </c>
      <c r="M9" s="18">
        <v>0.71</v>
      </c>
      <c r="N9" s="18">
        <v>0.62</v>
      </c>
      <c r="O9" s="18">
        <v>0.14000000000000001</v>
      </c>
      <c r="P9" s="18">
        <v>1</v>
      </c>
      <c r="Q9" s="18">
        <v>0.46</v>
      </c>
      <c r="R9" s="18">
        <v>0.89</v>
      </c>
      <c r="S9" s="18">
        <v>0</v>
      </c>
      <c r="T9" s="18">
        <v>0.91</v>
      </c>
      <c r="U9" s="18">
        <v>0</v>
      </c>
    </row>
    <row r="10" spans="1:21" x14ac:dyDescent="0.25">
      <c r="A10" s="7">
        <v>2023</v>
      </c>
      <c r="B10" s="19">
        <v>1</v>
      </c>
      <c r="C10" s="19">
        <v>1</v>
      </c>
      <c r="D10" s="19">
        <v>1</v>
      </c>
      <c r="E10" s="19">
        <v>0.99</v>
      </c>
      <c r="F10" s="19">
        <v>1</v>
      </c>
      <c r="G10" s="19">
        <v>0.55000000000000004</v>
      </c>
      <c r="H10" s="19">
        <v>0.67</v>
      </c>
      <c r="I10" s="19">
        <v>0</v>
      </c>
      <c r="J10" s="19">
        <v>1</v>
      </c>
      <c r="K10" s="19">
        <v>0.83</v>
      </c>
      <c r="L10" s="19">
        <v>0.82</v>
      </c>
      <c r="M10" s="19">
        <v>0.72</v>
      </c>
      <c r="N10" s="19">
        <v>0.66</v>
      </c>
      <c r="O10" s="19">
        <v>0.14000000000000001</v>
      </c>
      <c r="P10" s="19">
        <v>1</v>
      </c>
      <c r="Q10" s="19">
        <v>0.46</v>
      </c>
      <c r="R10" s="19">
        <v>0.89</v>
      </c>
      <c r="S10" s="19">
        <v>0</v>
      </c>
      <c r="T10" s="19">
        <v>0.91</v>
      </c>
      <c r="U10" s="19">
        <v>0</v>
      </c>
    </row>
    <row r="11" spans="1:21" x14ac:dyDescent="0.25">
      <c r="A11" s="7">
        <v>2024</v>
      </c>
      <c r="B11" s="18">
        <v>1</v>
      </c>
      <c r="C11" s="18">
        <v>1</v>
      </c>
      <c r="D11" s="18">
        <v>1</v>
      </c>
      <c r="E11" s="18">
        <v>0.99</v>
      </c>
      <c r="F11" s="18">
        <v>1</v>
      </c>
      <c r="G11" s="18">
        <v>0.59</v>
      </c>
      <c r="H11" s="18">
        <v>0.68</v>
      </c>
      <c r="I11" s="18">
        <v>0</v>
      </c>
      <c r="J11" s="18">
        <v>1</v>
      </c>
      <c r="K11" s="18">
        <v>0.83</v>
      </c>
      <c r="L11" s="18">
        <v>0.82</v>
      </c>
      <c r="M11" s="18">
        <v>0.73</v>
      </c>
      <c r="N11" s="18">
        <v>0.68</v>
      </c>
      <c r="O11" s="18">
        <v>0.1</v>
      </c>
      <c r="P11" s="18">
        <v>1</v>
      </c>
      <c r="Q11" s="18">
        <v>0.46</v>
      </c>
      <c r="R11" s="18">
        <v>0.89</v>
      </c>
      <c r="S11" s="18">
        <v>0</v>
      </c>
      <c r="T11" s="18">
        <v>0</v>
      </c>
      <c r="U11" s="18">
        <v>0</v>
      </c>
    </row>
    <row r="12" spans="1:21" x14ac:dyDescent="0.25">
      <c r="A12" s="7">
        <v>2025</v>
      </c>
      <c r="B12" s="19">
        <v>1</v>
      </c>
      <c r="C12" s="19">
        <v>1</v>
      </c>
      <c r="D12" s="19">
        <v>1</v>
      </c>
      <c r="E12" s="19">
        <v>0.99</v>
      </c>
      <c r="F12" s="19">
        <v>1</v>
      </c>
      <c r="G12" s="19">
        <v>0.59</v>
      </c>
      <c r="H12" s="19">
        <v>0.69</v>
      </c>
      <c r="I12" s="19">
        <v>0</v>
      </c>
      <c r="J12" s="19">
        <v>1</v>
      </c>
      <c r="K12" s="19">
        <v>0.94</v>
      </c>
      <c r="L12" s="19">
        <v>0.59</v>
      </c>
      <c r="M12" s="19">
        <v>0.74</v>
      </c>
      <c r="N12" s="19">
        <v>0.7</v>
      </c>
      <c r="O12" s="19">
        <v>0.11</v>
      </c>
      <c r="P12" s="19">
        <v>1</v>
      </c>
      <c r="Q12" s="19">
        <v>0.46</v>
      </c>
      <c r="R12" s="19">
        <v>0.89</v>
      </c>
      <c r="S12" s="19">
        <v>0</v>
      </c>
      <c r="T12" s="19">
        <v>0</v>
      </c>
      <c r="U12" s="19">
        <v>0.02</v>
      </c>
    </row>
    <row r="13" spans="1:21" x14ac:dyDescent="0.25">
      <c r="A13" s="7">
        <v>2026</v>
      </c>
      <c r="B13" s="18">
        <v>1</v>
      </c>
      <c r="C13" s="18">
        <v>1</v>
      </c>
      <c r="D13" s="18">
        <v>1</v>
      </c>
      <c r="E13" s="18">
        <v>1</v>
      </c>
      <c r="F13" s="18">
        <v>1</v>
      </c>
      <c r="G13" s="18">
        <v>0.59</v>
      </c>
      <c r="H13" s="18">
        <v>0.53</v>
      </c>
      <c r="I13" s="18">
        <v>0</v>
      </c>
      <c r="J13" s="18">
        <v>1</v>
      </c>
      <c r="K13" s="18">
        <v>0.94</v>
      </c>
      <c r="L13" s="18">
        <v>0.6</v>
      </c>
      <c r="M13" s="18">
        <v>0.73</v>
      </c>
      <c r="N13" s="18">
        <v>0.71</v>
      </c>
      <c r="O13" s="18">
        <v>0.11</v>
      </c>
      <c r="P13" s="18">
        <v>1</v>
      </c>
      <c r="Q13" s="18">
        <v>0.46</v>
      </c>
      <c r="R13" s="18">
        <v>0.89</v>
      </c>
      <c r="S13" s="18">
        <v>0</v>
      </c>
      <c r="T13" s="18">
        <v>0</v>
      </c>
      <c r="U13" s="18">
        <v>0.02</v>
      </c>
    </row>
    <row r="14" spans="1:21" x14ac:dyDescent="0.25">
      <c r="A14" s="7">
        <v>2027</v>
      </c>
      <c r="B14" s="19">
        <v>1</v>
      </c>
      <c r="C14" s="19">
        <v>1</v>
      </c>
      <c r="D14" s="19">
        <v>1</v>
      </c>
      <c r="E14" s="19">
        <v>1</v>
      </c>
      <c r="F14" s="19">
        <v>1</v>
      </c>
      <c r="G14" s="19">
        <v>0.59</v>
      </c>
      <c r="H14" s="19">
        <v>0.54</v>
      </c>
      <c r="I14" s="19">
        <v>0</v>
      </c>
      <c r="J14" s="19">
        <v>1</v>
      </c>
      <c r="K14" s="19">
        <v>0.94</v>
      </c>
      <c r="L14" s="19">
        <v>0.61</v>
      </c>
      <c r="M14" s="19">
        <v>0.73</v>
      </c>
      <c r="N14" s="19">
        <v>0.73</v>
      </c>
      <c r="O14" s="19">
        <v>0.12</v>
      </c>
      <c r="P14" s="19">
        <v>1</v>
      </c>
      <c r="Q14" s="19">
        <v>0.46</v>
      </c>
      <c r="R14" s="19">
        <v>0.89</v>
      </c>
      <c r="S14" s="19">
        <v>0</v>
      </c>
      <c r="T14" s="19">
        <v>0</v>
      </c>
      <c r="U14" s="19">
        <v>0.01</v>
      </c>
    </row>
    <row r="15" spans="1:21" x14ac:dyDescent="0.25">
      <c r="A15" s="7">
        <v>2028</v>
      </c>
      <c r="B15" s="18">
        <v>1</v>
      </c>
      <c r="C15" s="18">
        <v>1</v>
      </c>
      <c r="D15" s="18">
        <v>1</v>
      </c>
      <c r="E15" s="18">
        <v>1</v>
      </c>
      <c r="F15" s="18">
        <v>1</v>
      </c>
      <c r="G15" s="18">
        <v>0.56999999999999995</v>
      </c>
      <c r="H15" s="18">
        <v>0.56000000000000005</v>
      </c>
      <c r="I15" s="18">
        <v>0</v>
      </c>
      <c r="J15" s="18">
        <v>1</v>
      </c>
      <c r="K15" s="18">
        <v>0.94</v>
      </c>
      <c r="L15" s="18">
        <v>0.62</v>
      </c>
      <c r="M15" s="18">
        <v>0.74</v>
      </c>
      <c r="N15" s="18">
        <v>0.77</v>
      </c>
      <c r="O15" s="18">
        <v>0.16</v>
      </c>
      <c r="P15" s="18">
        <v>1</v>
      </c>
      <c r="Q15" s="18">
        <v>0.46</v>
      </c>
      <c r="R15" s="18">
        <v>0.89</v>
      </c>
      <c r="S15" s="18">
        <v>0</v>
      </c>
      <c r="T15" s="18">
        <v>0</v>
      </c>
      <c r="U15" s="18">
        <v>0.04</v>
      </c>
    </row>
    <row r="16" spans="1:21" x14ac:dyDescent="0.25">
      <c r="A16" s="7">
        <v>2029</v>
      </c>
      <c r="B16" s="19">
        <v>1</v>
      </c>
      <c r="C16" s="19">
        <v>1</v>
      </c>
      <c r="D16" s="19">
        <v>1</v>
      </c>
      <c r="E16" s="19">
        <v>1</v>
      </c>
      <c r="F16" s="19">
        <v>1</v>
      </c>
      <c r="G16" s="19">
        <v>0.57999999999999996</v>
      </c>
      <c r="H16" s="19">
        <v>0.62</v>
      </c>
      <c r="I16" s="19">
        <v>0</v>
      </c>
      <c r="J16" s="19">
        <v>1</v>
      </c>
      <c r="K16" s="19">
        <v>0.94</v>
      </c>
      <c r="L16" s="19">
        <v>0.62</v>
      </c>
      <c r="M16" s="19">
        <v>0.75</v>
      </c>
      <c r="N16" s="19">
        <v>0.82</v>
      </c>
      <c r="O16" s="19">
        <v>0.16</v>
      </c>
      <c r="P16" s="19">
        <v>1</v>
      </c>
      <c r="Q16" s="19">
        <v>0.46</v>
      </c>
      <c r="R16" s="19">
        <v>0.89</v>
      </c>
      <c r="S16" s="19">
        <v>0</v>
      </c>
      <c r="T16" s="19">
        <v>0</v>
      </c>
      <c r="U16" s="19">
        <v>7.0000000000000007E-2</v>
      </c>
    </row>
    <row r="17" spans="1:21" x14ac:dyDescent="0.25">
      <c r="A17" s="7">
        <v>2030</v>
      </c>
      <c r="B17" s="18">
        <v>1</v>
      </c>
      <c r="C17" s="18">
        <v>1</v>
      </c>
      <c r="D17" s="18">
        <v>1</v>
      </c>
      <c r="E17" s="18">
        <v>1</v>
      </c>
      <c r="F17" s="18">
        <v>1</v>
      </c>
      <c r="G17" s="18">
        <v>0.57999999999999996</v>
      </c>
      <c r="H17" s="18">
        <v>0.68</v>
      </c>
      <c r="I17" s="18">
        <v>0</v>
      </c>
      <c r="J17" s="18">
        <v>1</v>
      </c>
      <c r="K17" s="18">
        <v>0.94</v>
      </c>
      <c r="L17" s="18">
        <v>0.63</v>
      </c>
      <c r="M17" s="18">
        <v>0.77</v>
      </c>
      <c r="N17" s="18">
        <v>0.87</v>
      </c>
      <c r="O17" s="18">
        <v>0.17</v>
      </c>
      <c r="P17" s="18">
        <v>1</v>
      </c>
      <c r="Q17" s="18">
        <v>0.46</v>
      </c>
      <c r="R17" s="18">
        <v>0.89</v>
      </c>
      <c r="S17" s="18">
        <v>0</v>
      </c>
      <c r="T17" s="18">
        <v>0</v>
      </c>
      <c r="U17" s="18">
        <v>0.09</v>
      </c>
    </row>
    <row r="18" spans="1:21" x14ac:dyDescent="0.25">
      <c r="A18" s="7">
        <v>2031</v>
      </c>
      <c r="B18" s="19">
        <v>1</v>
      </c>
      <c r="C18" s="19">
        <v>1</v>
      </c>
      <c r="D18" s="19">
        <v>1</v>
      </c>
      <c r="E18" s="19">
        <v>1</v>
      </c>
      <c r="F18" s="19">
        <v>1</v>
      </c>
      <c r="G18" s="19">
        <v>0.59</v>
      </c>
      <c r="H18" s="19">
        <v>0.76</v>
      </c>
      <c r="I18" s="19">
        <v>0</v>
      </c>
      <c r="J18" s="19">
        <v>1</v>
      </c>
      <c r="K18" s="19">
        <v>0.94</v>
      </c>
      <c r="L18" s="19">
        <v>0.65</v>
      </c>
      <c r="M18" s="19">
        <v>0.77</v>
      </c>
      <c r="N18" s="19">
        <v>0.91</v>
      </c>
      <c r="O18" s="19">
        <v>0.18</v>
      </c>
      <c r="P18" s="19">
        <v>1</v>
      </c>
      <c r="Q18" s="19">
        <v>0.46</v>
      </c>
      <c r="R18" s="19">
        <v>0.89</v>
      </c>
      <c r="S18" s="19">
        <v>0</v>
      </c>
      <c r="T18" s="19">
        <v>0</v>
      </c>
      <c r="U18" s="19">
        <v>0.09</v>
      </c>
    </row>
    <row r="19" spans="1:21" x14ac:dyDescent="0.25">
      <c r="A19" s="7">
        <v>2032</v>
      </c>
      <c r="B19" s="18">
        <v>1</v>
      </c>
      <c r="C19" s="18">
        <v>1</v>
      </c>
      <c r="D19" s="18">
        <v>1</v>
      </c>
      <c r="E19" s="18">
        <v>1</v>
      </c>
      <c r="F19" s="18">
        <v>1</v>
      </c>
      <c r="G19" s="18">
        <v>0.59</v>
      </c>
      <c r="H19" s="18">
        <v>0.85</v>
      </c>
      <c r="I19" s="18">
        <v>0</v>
      </c>
      <c r="J19" s="18">
        <v>1</v>
      </c>
      <c r="K19" s="18">
        <v>0.94</v>
      </c>
      <c r="L19" s="18">
        <v>0.68</v>
      </c>
      <c r="M19" s="18">
        <v>0.77</v>
      </c>
      <c r="N19" s="18">
        <v>0.95</v>
      </c>
      <c r="O19" s="18">
        <v>0.2</v>
      </c>
      <c r="P19" s="18">
        <v>1</v>
      </c>
      <c r="Q19" s="18">
        <v>0.46</v>
      </c>
      <c r="R19" s="18">
        <v>0.89</v>
      </c>
      <c r="S19" s="18">
        <v>0</v>
      </c>
      <c r="T19" s="18">
        <v>0</v>
      </c>
      <c r="U19" s="18">
        <v>0.11</v>
      </c>
    </row>
    <row r="20" spans="1:21" x14ac:dyDescent="0.25">
      <c r="A20" s="7">
        <v>2033</v>
      </c>
      <c r="B20" s="19">
        <v>1</v>
      </c>
      <c r="C20" s="19">
        <v>1</v>
      </c>
      <c r="D20" s="19">
        <v>1</v>
      </c>
      <c r="E20" s="19">
        <v>1</v>
      </c>
      <c r="F20" s="19">
        <v>1</v>
      </c>
      <c r="G20" s="19">
        <v>0.6</v>
      </c>
      <c r="H20" s="19">
        <v>0.8</v>
      </c>
      <c r="I20" s="19">
        <v>0</v>
      </c>
      <c r="J20" s="19">
        <v>1</v>
      </c>
      <c r="K20" s="19">
        <v>0.94</v>
      </c>
      <c r="L20" s="19">
        <v>0.7</v>
      </c>
      <c r="M20" s="19">
        <v>0.77</v>
      </c>
      <c r="N20" s="19">
        <v>0.97</v>
      </c>
      <c r="O20" s="19">
        <v>0.23</v>
      </c>
      <c r="P20" s="19">
        <v>1</v>
      </c>
      <c r="Q20" s="19">
        <v>0.46</v>
      </c>
      <c r="R20" s="19">
        <v>0.89</v>
      </c>
      <c r="S20" s="19">
        <v>0</v>
      </c>
      <c r="T20" s="19">
        <v>0</v>
      </c>
      <c r="U20" s="19">
        <v>0.14000000000000001</v>
      </c>
    </row>
    <row r="21" spans="1:21" x14ac:dyDescent="0.25">
      <c r="A21" s="7">
        <v>2034</v>
      </c>
      <c r="B21" s="18">
        <v>1</v>
      </c>
      <c r="C21" s="18">
        <v>1</v>
      </c>
      <c r="D21" s="18">
        <v>1</v>
      </c>
      <c r="E21" s="18">
        <v>1</v>
      </c>
      <c r="F21" s="18">
        <v>1</v>
      </c>
      <c r="G21" s="18">
        <v>0.61</v>
      </c>
      <c r="H21" s="18">
        <v>0.83</v>
      </c>
      <c r="I21" s="18">
        <v>0</v>
      </c>
      <c r="J21" s="18">
        <v>1</v>
      </c>
      <c r="K21" s="18">
        <v>0.94</v>
      </c>
      <c r="L21" s="18">
        <v>0.71</v>
      </c>
      <c r="M21" s="18">
        <v>0.77</v>
      </c>
      <c r="N21" s="18">
        <v>0.99</v>
      </c>
      <c r="O21" s="18">
        <v>0.26</v>
      </c>
      <c r="P21" s="18">
        <v>1</v>
      </c>
      <c r="Q21" s="18">
        <v>0.46</v>
      </c>
      <c r="R21" s="18">
        <v>0.89</v>
      </c>
      <c r="S21" s="18">
        <v>0</v>
      </c>
      <c r="T21" s="18">
        <v>0</v>
      </c>
      <c r="U21" s="18">
        <v>0.14000000000000001</v>
      </c>
    </row>
    <row r="22" spans="1:21" x14ac:dyDescent="0.25">
      <c r="A22" s="7">
        <v>2035</v>
      </c>
      <c r="B22" s="19">
        <v>1</v>
      </c>
      <c r="C22" s="19">
        <v>1</v>
      </c>
      <c r="D22" s="19">
        <v>1</v>
      </c>
      <c r="E22" s="19">
        <v>1</v>
      </c>
      <c r="F22" s="19">
        <v>1</v>
      </c>
      <c r="G22" s="19">
        <v>0.62</v>
      </c>
      <c r="H22" s="19">
        <v>0.84</v>
      </c>
      <c r="I22" s="19">
        <v>0</v>
      </c>
      <c r="J22" s="19">
        <v>1</v>
      </c>
      <c r="K22" s="19">
        <v>0.94</v>
      </c>
      <c r="L22" s="19">
        <v>0.7</v>
      </c>
      <c r="M22" s="19">
        <v>0.77</v>
      </c>
      <c r="N22" s="19">
        <v>1</v>
      </c>
      <c r="O22" s="19">
        <v>0.28999999999999998</v>
      </c>
      <c r="P22" s="19">
        <v>1</v>
      </c>
      <c r="Q22" s="19">
        <v>0.45</v>
      </c>
      <c r="R22" s="19">
        <v>0.89</v>
      </c>
      <c r="S22" s="19">
        <v>0</v>
      </c>
      <c r="T22" s="19">
        <v>0</v>
      </c>
      <c r="U22" s="19">
        <v>0.14000000000000001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22"/>
  <sheetViews>
    <sheetView topLeftCell="A3" workbookViewId="0">
      <selection activeCell="C12" sqref="C12"/>
    </sheetView>
  </sheetViews>
  <sheetFormatPr defaultRowHeight="15" x14ac:dyDescent="0.25"/>
  <cols>
    <col min="1" max="1" width="6.7109375" customWidth="1"/>
    <col min="2" max="2" width="13.5703125" customWidth="1"/>
    <col min="3" max="3" width="7.5703125" customWidth="1"/>
    <col min="4" max="4" width="5.140625" customWidth="1"/>
    <col min="5" max="5" width="9" customWidth="1"/>
    <col min="6" max="6" width="9.28515625" customWidth="1"/>
    <col min="7" max="7" width="8.85546875" customWidth="1"/>
    <col min="8" max="8" width="10.140625" customWidth="1"/>
    <col min="9" max="9" width="10.7109375" customWidth="1"/>
    <col min="10" max="10" width="7.28515625" customWidth="1"/>
    <col min="11" max="11" width="6.7109375" customWidth="1"/>
    <col min="12" max="12" width="6.85546875" customWidth="1"/>
    <col min="13" max="13" width="8.85546875" customWidth="1"/>
    <col min="14" max="14" width="10.140625" customWidth="1"/>
    <col min="15" max="15" width="8.42578125" customWidth="1"/>
    <col min="16" max="16" width="14.140625" customWidth="1"/>
    <col min="17" max="17" width="13.7109375" customWidth="1"/>
    <col min="18" max="18" width="12.28515625" customWidth="1"/>
    <col min="19" max="19" width="12" customWidth="1"/>
    <col min="20" max="20" width="15.140625" customWidth="1"/>
    <col min="21" max="21" width="7.7109375" customWidth="1"/>
  </cols>
  <sheetData>
    <row r="1" spans="1:19" x14ac:dyDescent="0.25">
      <c r="A1" s="11" t="s">
        <v>134</v>
      </c>
      <c r="G1" s="21"/>
      <c r="H1" s="21"/>
      <c r="I1" s="21"/>
      <c r="J1" s="21"/>
      <c r="K1" s="21"/>
      <c r="L1" s="21"/>
      <c r="M1" s="21"/>
      <c r="N1" s="21"/>
      <c r="O1" s="21"/>
    </row>
    <row r="2" spans="1:19" x14ac:dyDescent="0.25">
      <c r="A2" s="20" t="s">
        <v>7</v>
      </c>
      <c r="B2" s="20" t="s">
        <v>64</v>
      </c>
      <c r="C2" s="20" t="s">
        <v>65</v>
      </c>
      <c r="D2" s="20" t="s">
        <v>66</v>
      </c>
      <c r="E2" s="20" t="s">
        <v>6</v>
      </c>
      <c r="F2" s="20" t="s">
        <v>67</v>
      </c>
      <c r="G2" s="20" t="s">
        <v>68</v>
      </c>
      <c r="H2" s="20" t="s">
        <v>69</v>
      </c>
      <c r="I2" s="20" t="s">
        <v>70</v>
      </c>
      <c r="J2" s="20" t="s">
        <v>71</v>
      </c>
      <c r="K2" s="20" t="s">
        <v>72</v>
      </c>
      <c r="L2" s="20" t="s">
        <v>73</v>
      </c>
      <c r="M2" s="20" t="s">
        <v>74</v>
      </c>
      <c r="N2" s="20" t="s">
        <v>75</v>
      </c>
      <c r="O2" s="20" t="s">
        <v>76</v>
      </c>
      <c r="P2" s="20" t="s">
        <v>77</v>
      </c>
      <c r="Q2" s="20" t="s">
        <v>78</v>
      </c>
      <c r="R2" s="20" t="s">
        <v>3</v>
      </c>
      <c r="S2" s="20" t="s">
        <v>5</v>
      </c>
    </row>
    <row r="3" spans="1:19" x14ac:dyDescent="0.25">
      <c r="A3" s="7">
        <v>2016</v>
      </c>
      <c r="B3" s="8">
        <v>555</v>
      </c>
      <c r="C3" s="8">
        <v>67</v>
      </c>
      <c r="D3" s="8">
        <v>220</v>
      </c>
      <c r="E3" s="8">
        <v>790</v>
      </c>
      <c r="F3" s="8">
        <v>722</v>
      </c>
      <c r="G3" s="8">
        <v>1250</v>
      </c>
      <c r="H3" s="8">
        <v>90</v>
      </c>
      <c r="I3" s="8">
        <v>450</v>
      </c>
      <c r="J3" s="8">
        <v>320</v>
      </c>
      <c r="K3" s="8">
        <v>138</v>
      </c>
      <c r="L3" s="8">
        <v>375</v>
      </c>
      <c r="M3" s="8">
        <v>68</v>
      </c>
      <c r="N3" s="8">
        <v>836</v>
      </c>
      <c r="O3" s="8">
        <v>450</v>
      </c>
      <c r="P3" s="8">
        <v>440</v>
      </c>
      <c r="Q3" s="8">
        <v>203</v>
      </c>
      <c r="R3" s="8">
        <v>15</v>
      </c>
      <c r="S3" s="8">
        <v>42</v>
      </c>
    </row>
    <row r="4" spans="1:19" x14ac:dyDescent="0.25">
      <c r="A4" s="7">
        <v>2017</v>
      </c>
      <c r="B4" s="9">
        <v>555</v>
      </c>
      <c r="C4" s="9">
        <v>67</v>
      </c>
      <c r="D4" s="9">
        <v>220</v>
      </c>
      <c r="E4" s="9">
        <v>790</v>
      </c>
      <c r="F4" s="9">
        <v>862</v>
      </c>
      <c r="G4" s="9">
        <v>1250</v>
      </c>
      <c r="H4" s="9">
        <v>90</v>
      </c>
      <c r="I4" s="9">
        <v>450</v>
      </c>
      <c r="J4" s="9">
        <v>320</v>
      </c>
      <c r="K4" s="9">
        <v>138</v>
      </c>
      <c r="L4" s="9">
        <v>375</v>
      </c>
      <c r="M4" s="9">
        <v>68</v>
      </c>
      <c r="N4" s="9">
        <v>836</v>
      </c>
      <c r="O4" s="9">
        <v>450</v>
      </c>
      <c r="P4" s="9">
        <v>440</v>
      </c>
      <c r="Q4" s="9">
        <v>203</v>
      </c>
      <c r="R4" s="9">
        <v>15</v>
      </c>
      <c r="S4" s="9">
        <v>42</v>
      </c>
    </row>
    <row r="5" spans="1:19" x14ac:dyDescent="0.25">
      <c r="A5" s="7">
        <v>2018</v>
      </c>
      <c r="B5" s="8">
        <v>555</v>
      </c>
      <c r="C5" s="8">
        <v>67</v>
      </c>
      <c r="D5" s="8">
        <v>220</v>
      </c>
      <c r="E5" s="8">
        <v>790</v>
      </c>
      <c r="F5" s="8">
        <v>862</v>
      </c>
      <c r="G5" s="8">
        <v>1250</v>
      </c>
      <c r="H5" s="8">
        <v>90</v>
      </c>
      <c r="I5" s="8">
        <v>450</v>
      </c>
      <c r="J5" s="8">
        <v>320</v>
      </c>
      <c r="K5" s="8">
        <v>138</v>
      </c>
      <c r="L5" s="8">
        <v>375</v>
      </c>
      <c r="M5" s="8">
        <v>68</v>
      </c>
      <c r="N5" s="8">
        <v>836</v>
      </c>
      <c r="O5" s="8">
        <v>450</v>
      </c>
      <c r="P5" s="8">
        <v>440</v>
      </c>
      <c r="Q5" s="8">
        <v>203</v>
      </c>
      <c r="R5" s="8">
        <v>15</v>
      </c>
      <c r="S5" s="8">
        <v>42</v>
      </c>
    </row>
    <row r="6" spans="1:19" x14ac:dyDescent="0.25">
      <c r="A6" s="7">
        <v>2019</v>
      </c>
      <c r="B6" s="9">
        <v>555</v>
      </c>
      <c r="C6" s="9">
        <v>67</v>
      </c>
      <c r="D6" s="9">
        <v>220</v>
      </c>
      <c r="E6" s="9">
        <v>790</v>
      </c>
      <c r="F6" s="9">
        <v>862</v>
      </c>
      <c r="G6" s="9">
        <v>1250</v>
      </c>
      <c r="H6" s="9">
        <v>90</v>
      </c>
      <c r="I6" s="9">
        <v>450</v>
      </c>
      <c r="J6" s="9">
        <v>320</v>
      </c>
      <c r="K6" s="9">
        <v>138</v>
      </c>
      <c r="L6" s="9">
        <v>375</v>
      </c>
      <c r="M6" s="9">
        <v>68</v>
      </c>
      <c r="N6" s="9">
        <v>836</v>
      </c>
      <c r="O6" s="9">
        <v>450</v>
      </c>
      <c r="P6" s="9">
        <v>440</v>
      </c>
      <c r="Q6" s="9">
        <v>203</v>
      </c>
      <c r="R6" s="9">
        <v>15</v>
      </c>
      <c r="S6" s="9">
        <v>42</v>
      </c>
    </row>
    <row r="7" spans="1:19" x14ac:dyDescent="0.25">
      <c r="A7" s="7">
        <v>2020</v>
      </c>
      <c r="B7" s="8">
        <v>555</v>
      </c>
      <c r="C7" s="8">
        <v>67</v>
      </c>
      <c r="D7" s="8">
        <v>220</v>
      </c>
      <c r="E7" s="8">
        <v>840</v>
      </c>
      <c r="F7" s="8">
        <v>862</v>
      </c>
      <c r="G7" s="8">
        <v>1250</v>
      </c>
      <c r="H7" s="8">
        <v>90</v>
      </c>
      <c r="I7" s="8">
        <v>450</v>
      </c>
      <c r="J7" s="8">
        <v>320</v>
      </c>
      <c r="K7" s="8">
        <v>138</v>
      </c>
      <c r="L7" s="8">
        <v>375</v>
      </c>
      <c r="M7" s="8">
        <v>68</v>
      </c>
      <c r="N7" s="8">
        <v>836</v>
      </c>
      <c r="O7" s="8">
        <v>450</v>
      </c>
      <c r="P7" s="8">
        <v>440</v>
      </c>
      <c r="Q7" s="8">
        <v>180</v>
      </c>
      <c r="R7" s="8">
        <v>15</v>
      </c>
      <c r="S7" s="8">
        <v>42</v>
      </c>
    </row>
    <row r="8" spans="1:19" x14ac:dyDescent="0.25">
      <c r="A8" s="7">
        <v>2021</v>
      </c>
      <c r="B8" s="9">
        <v>555</v>
      </c>
      <c r="C8" s="9">
        <v>67</v>
      </c>
      <c r="D8" s="9">
        <v>220</v>
      </c>
      <c r="E8" s="9">
        <v>840</v>
      </c>
      <c r="F8" s="9">
        <v>862</v>
      </c>
      <c r="G8" s="9">
        <v>1250</v>
      </c>
      <c r="H8" s="9">
        <v>90</v>
      </c>
      <c r="I8" s="9">
        <v>450</v>
      </c>
      <c r="J8" s="9">
        <v>320</v>
      </c>
      <c r="K8" s="9">
        <v>138</v>
      </c>
      <c r="L8" s="9">
        <v>375</v>
      </c>
      <c r="M8" s="9">
        <v>68</v>
      </c>
      <c r="N8" s="9">
        <v>836</v>
      </c>
      <c r="O8" s="9">
        <v>450</v>
      </c>
      <c r="P8" s="9">
        <v>440</v>
      </c>
      <c r="Q8" s="9">
        <v>203</v>
      </c>
      <c r="R8" s="9">
        <v>15</v>
      </c>
      <c r="S8" s="9">
        <v>42</v>
      </c>
    </row>
    <row r="9" spans="1:19" x14ac:dyDescent="0.25">
      <c r="A9" s="7">
        <v>2022</v>
      </c>
      <c r="B9" s="8">
        <v>555</v>
      </c>
      <c r="C9" s="8">
        <v>67</v>
      </c>
      <c r="D9" s="8">
        <v>220</v>
      </c>
      <c r="E9" s="8">
        <v>840</v>
      </c>
      <c r="F9" s="8">
        <v>862</v>
      </c>
      <c r="G9" s="8">
        <v>1250</v>
      </c>
      <c r="H9" s="8">
        <v>90</v>
      </c>
      <c r="I9" s="8">
        <v>450</v>
      </c>
      <c r="J9" s="8">
        <v>320</v>
      </c>
      <c r="K9" s="8">
        <v>138</v>
      </c>
      <c r="L9" s="8">
        <v>375</v>
      </c>
      <c r="M9" s="8">
        <v>68</v>
      </c>
      <c r="N9" s="8">
        <v>836</v>
      </c>
      <c r="O9" s="8">
        <v>450</v>
      </c>
      <c r="P9" s="8">
        <v>440</v>
      </c>
      <c r="Q9" s="8">
        <v>203</v>
      </c>
      <c r="R9" s="8">
        <v>15</v>
      </c>
      <c r="S9" s="8">
        <v>42</v>
      </c>
    </row>
    <row r="10" spans="1:19" x14ac:dyDescent="0.25">
      <c r="A10" s="7">
        <v>2023</v>
      </c>
      <c r="B10" s="9">
        <v>555</v>
      </c>
      <c r="C10" s="9">
        <v>67</v>
      </c>
      <c r="D10" s="9">
        <v>220</v>
      </c>
      <c r="E10" s="9">
        <v>840</v>
      </c>
      <c r="F10" s="9">
        <v>862</v>
      </c>
      <c r="G10" s="9">
        <v>1250</v>
      </c>
      <c r="H10" s="9">
        <v>90</v>
      </c>
      <c r="I10" s="9">
        <v>450</v>
      </c>
      <c r="J10" s="9">
        <v>320</v>
      </c>
      <c r="K10" s="9">
        <v>138</v>
      </c>
      <c r="L10" s="9">
        <v>375</v>
      </c>
      <c r="M10" s="9">
        <v>68</v>
      </c>
      <c r="N10" s="9">
        <v>836</v>
      </c>
      <c r="O10" s="9">
        <v>450</v>
      </c>
      <c r="P10" s="9">
        <v>440</v>
      </c>
      <c r="Q10" s="9">
        <v>203</v>
      </c>
      <c r="R10" s="9">
        <v>15</v>
      </c>
      <c r="S10" s="9">
        <v>42</v>
      </c>
    </row>
    <row r="11" spans="1:19" x14ac:dyDescent="0.25">
      <c r="A11" s="7">
        <v>2024</v>
      </c>
      <c r="B11" s="8">
        <v>555</v>
      </c>
      <c r="C11" s="8">
        <v>67</v>
      </c>
      <c r="D11" s="8">
        <v>220</v>
      </c>
      <c r="E11" s="8">
        <v>840</v>
      </c>
      <c r="F11" s="8">
        <v>862</v>
      </c>
      <c r="G11" s="8">
        <v>1250</v>
      </c>
      <c r="H11" s="8">
        <v>90</v>
      </c>
      <c r="I11" s="8">
        <v>450</v>
      </c>
      <c r="J11" s="8">
        <v>320</v>
      </c>
      <c r="K11" s="8">
        <v>138</v>
      </c>
      <c r="L11" s="8">
        <v>375</v>
      </c>
      <c r="M11" s="8">
        <v>68</v>
      </c>
      <c r="N11" s="8">
        <v>836</v>
      </c>
      <c r="O11" s="8">
        <v>450</v>
      </c>
      <c r="P11" s="8">
        <v>440</v>
      </c>
      <c r="Q11" s="8">
        <v>203</v>
      </c>
      <c r="R11" s="8">
        <v>15</v>
      </c>
      <c r="S11" s="8">
        <v>42</v>
      </c>
    </row>
    <row r="12" spans="1:19" x14ac:dyDescent="0.25">
      <c r="A12" s="7">
        <v>2025</v>
      </c>
      <c r="B12" s="9">
        <v>555</v>
      </c>
      <c r="C12" s="9">
        <v>67</v>
      </c>
      <c r="D12" s="9">
        <v>220</v>
      </c>
      <c r="E12" s="9">
        <v>840</v>
      </c>
      <c r="F12" s="9">
        <v>862</v>
      </c>
      <c r="G12" s="9">
        <v>1250</v>
      </c>
      <c r="H12" s="9">
        <v>90</v>
      </c>
      <c r="I12" s="9">
        <v>450</v>
      </c>
      <c r="J12" s="9">
        <v>320</v>
      </c>
      <c r="K12" s="9">
        <v>138</v>
      </c>
      <c r="L12" s="9">
        <v>375</v>
      </c>
      <c r="M12" s="9">
        <v>68</v>
      </c>
      <c r="N12" s="9">
        <v>836</v>
      </c>
      <c r="O12" s="9">
        <v>450</v>
      </c>
      <c r="P12" s="9">
        <v>440</v>
      </c>
      <c r="Q12" s="9">
        <v>203</v>
      </c>
      <c r="R12" s="9">
        <v>15</v>
      </c>
      <c r="S12" s="9">
        <v>42</v>
      </c>
    </row>
    <row r="13" spans="1:19" x14ac:dyDescent="0.25">
      <c r="A13" s="7">
        <v>2026</v>
      </c>
      <c r="B13" s="8">
        <v>555</v>
      </c>
      <c r="C13" s="8">
        <v>67</v>
      </c>
      <c r="D13" s="8">
        <v>220</v>
      </c>
      <c r="E13" s="8">
        <v>840</v>
      </c>
      <c r="F13" s="8">
        <v>862</v>
      </c>
      <c r="G13" s="8">
        <v>1250</v>
      </c>
      <c r="H13" s="8">
        <v>90</v>
      </c>
      <c r="I13" s="8">
        <v>450</v>
      </c>
      <c r="J13" s="8">
        <v>320</v>
      </c>
      <c r="K13" s="8">
        <v>138</v>
      </c>
      <c r="L13" s="8">
        <v>375</v>
      </c>
      <c r="M13" s="8">
        <v>68</v>
      </c>
      <c r="N13" s="8">
        <v>836</v>
      </c>
      <c r="O13" s="8">
        <v>450</v>
      </c>
      <c r="P13" s="8">
        <v>440</v>
      </c>
      <c r="Q13" s="8">
        <v>203</v>
      </c>
      <c r="R13" s="8">
        <v>15</v>
      </c>
      <c r="S13" s="8">
        <v>42</v>
      </c>
    </row>
    <row r="14" spans="1:19" x14ac:dyDescent="0.25">
      <c r="A14" s="7">
        <v>2027</v>
      </c>
      <c r="B14" s="9">
        <v>555</v>
      </c>
      <c r="C14" s="9">
        <v>67</v>
      </c>
      <c r="D14" s="9">
        <v>220</v>
      </c>
      <c r="E14" s="9">
        <v>840</v>
      </c>
      <c r="F14" s="9">
        <v>862</v>
      </c>
      <c r="G14" s="9">
        <v>1250</v>
      </c>
      <c r="H14" s="9">
        <v>90</v>
      </c>
      <c r="I14" s="9">
        <v>450</v>
      </c>
      <c r="J14" s="9">
        <v>320</v>
      </c>
      <c r="K14" s="9">
        <v>138</v>
      </c>
      <c r="L14" s="9">
        <v>375</v>
      </c>
      <c r="M14" s="9">
        <v>68</v>
      </c>
      <c r="N14" s="9">
        <v>836</v>
      </c>
      <c r="O14" s="9">
        <v>450</v>
      </c>
      <c r="P14" s="9">
        <v>440</v>
      </c>
      <c r="Q14" s="9">
        <v>203</v>
      </c>
      <c r="R14" s="9">
        <v>15</v>
      </c>
      <c r="S14" s="9">
        <v>42</v>
      </c>
    </row>
    <row r="15" spans="1:19" x14ac:dyDescent="0.25">
      <c r="A15" s="7">
        <v>2028</v>
      </c>
      <c r="B15" s="8">
        <v>555</v>
      </c>
      <c r="C15" s="8">
        <v>67</v>
      </c>
      <c r="D15" s="8">
        <v>220</v>
      </c>
      <c r="E15" s="8">
        <v>840</v>
      </c>
      <c r="F15" s="8">
        <v>862</v>
      </c>
      <c r="G15" s="8">
        <v>1250</v>
      </c>
      <c r="H15" s="8">
        <v>90</v>
      </c>
      <c r="I15" s="8">
        <v>450</v>
      </c>
      <c r="J15" s="8">
        <v>320</v>
      </c>
      <c r="K15" s="8">
        <v>138</v>
      </c>
      <c r="L15" s="8">
        <v>375</v>
      </c>
      <c r="M15" s="8">
        <v>68</v>
      </c>
      <c r="N15" s="8">
        <v>836</v>
      </c>
      <c r="O15" s="8">
        <v>450</v>
      </c>
      <c r="P15" s="8">
        <v>440</v>
      </c>
      <c r="Q15" s="8">
        <v>203</v>
      </c>
      <c r="R15" s="8">
        <v>15</v>
      </c>
      <c r="S15" s="8">
        <v>42</v>
      </c>
    </row>
    <row r="16" spans="1:19" x14ac:dyDescent="0.25">
      <c r="A16" s="7">
        <v>2029</v>
      </c>
      <c r="B16" s="9">
        <v>555</v>
      </c>
      <c r="C16" s="9">
        <v>67</v>
      </c>
      <c r="D16" s="9">
        <v>220</v>
      </c>
      <c r="E16" s="9">
        <v>840</v>
      </c>
      <c r="F16" s="9">
        <v>862</v>
      </c>
      <c r="G16" s="9">
        <v>1250</v>
      </c>
      <c r="H16" s="9">
        <v>90</v>
      </c>
      <c r="I16" s="9">
        <v>450</v>
      </c>
      <c r="J16" s="9">
        <v>320</v>
      </c>
      <c r="K16" s="9">
        <v>138</v>
      </c>
      <c r="L16" s="9">
        <v>375</v>
      </c>
      <c r="M16" s="9">
        <v>68</v>
      </c>
      <c r="N16" s="9">
        <v>836</v>
      </c>
      <c r="O16" s="9">
        <v>450</v>
      </c>
      <c r="P16" s="9">
        <v>440</v>
      </c>
      <c r="Q16" s="9">
        <v>203</v>
      </c>
      <c r="R16" s="9">
        <v>15</v>
      </c>
      <c r="S16" s="9">
        <v>42</v>
      </c>
    </row>
    <row r="17" spans="1:19" x14ac:dyDescent="0.25">
      <c r="A17" s="7">
        <v>2030</v>
      </c>
      <c r="B17" s="8">
        <v>555</v>
      </c>
      <c r="C17" s="8">
        <v>67</v>
      </c>
      <c r="D17" s="8">
        <v>220</v>
      </c>
      <c r="E17" s="8">
        <v>840</v>
      </c>
      <c r="F17" s="8">
        <v>862</v>
      </c>
      <c r="G17" s="8">
        <v>1250</v>
      </c>
      <c r="H17" s="8">
        <v>90</v>
      </c>
      <c r="I17" s="8">
        <v>450</v>
      </c>
      <c r="J17" s="8">
        <v>320</v>
      </c>
      <c r="K17" s="8">
        <v>138</v>
      </c>
      <c r="L17" s="8">
        <v>375</v>
      </c>
      <c r="M17" s="8">
        <v>68</v>
      </c>
      <c r="N17" s="8">
        <v>836</v>
      </c>
      <c r="O17" s="8">
        <v>450</v>
      </c>
      <c r="P17" s="8">
        <v>440</v>
      </c>
      <c r="Q17" s="8">
        <v>203</v>
      </c>
      <c r="R17" s="8">
        <v>15</v>
      </c>
      <c r="S17" s="8">
        <v>42</v>
      </c>
    </row>
    <row r="18" spans="1:19" x14ac:dyDescent="0.25">
      <c r="A18" s="7">
        <v>2031</v>
      </c>
      <c r="B18" s="9">
        <v>555</v>
      </c>
      <c r="C18" s="9">
        <v>67</v>
      </c>
      <c r="D18" s="9">
        <v>220</v>
      </c>
      <c r="E18" s="9">
        <v>840</v>
      </c>
      <c r="F18" s="9">
        <v>862</v>
      </c>
      <c r="G18" s="9">
        <v>1250</v>
      </c>
      <c r="H18" s="9">
        <v>90</v>
      </c>
      <c r="I18" s="9">
        <v>450</v>
      </c>
      <c r="J18" s="9">
        <v>320</v>
      </c>
      <c r="K18" s="9">
        <v>138</v>
      </c>
      <c r="L18" s="9">
        <v>375</v>
      </c>
      <c r="M18" s="9">
        <v>68</v>
      </c>
      <c r="N18" s="9">
        <v>836</v>
      </c>
      <c r="O18" s="9">
        <v>450</v>
      </c>
      <c r="P18" s="9">
        <v>440</v>
      </c>
      <c r="Q18" s="9">
        <v>203</v>
      </c>
      <c r="R18" s="9">
        <v>15</v>
      </c>
      <c r="S18" s="9">
        <v>42</v>
      </c>
    </row>
    <row r="19" spans="1:19" x14ac:dyDescent="0.25">
      <c r="A19" s="7">
        <v>2032</v>
      </c>
      <c r="B19" s="8">
        <v>555</v>
      </c>
      <c r="C19" s="8">
        <v>67</v>
      </c>
      <c r="D19" s="8">
        <v>220</v>
      </c>
      <c r="E19" s="8">
        <v>840</v>
      </c>
      <c r="F19" s="8">
        <v>862</v>
      </c>
      <c r="G19" s="8">
        <v>1250</v>
      </c>
      <c r="H19" s="8">
        <v>90</v>
      </c>
      <c r="I19" s="8">
        <v>450</v>
      </c>
      <c r="J19" s="8">
        <v>320</v>
      </c>
      <c r="K19" s="8">
        <v>138</v>
      </c>
      <c r="L19" s="8">
        <v>375</v>
      </c>
      <c r="M19" s="8">
        <v>68</v>
      </c>
      <c r="N19" s="8">
        <v>836</v>
      </c>
      <c r="O19" s="8">
        <v>450</v>
      </c>
      <c r="P19" s="8">
        <v>440</v>
      </c>
      <c r="Q19" s="8">
        <v>203</v>
      </c>
      <c r="R19" s="8">
        <v>15</v>
      </c>
      <c r="S19" s="8">
        <v>42</v>
      </c>
    </row>
    <row r="20" spans="1:19" x14ac:dyDescent="0.25">
      <c r="A20" s="7">
        <v>2033</v>
      </c>
      <c r="B20" s="9">
        <v>555</v>
      </c>
      <c r="C20" s="9">
        <v>67</v>
      </c>
      <c r="D20" s="9">
        <v>220</v>
      </c>
      <c r="E20" s="9">
        <v>840</v>
      </c>
      <c r="F20" s="9">
        <v>862</v>
      </c>
      <c r="G20" s="9">
        <v>1250</v>
      </c>
      <c r="H20" s="9">
        <v>90</v>
      </c>
      <c r="I20" s="9">
        <v>450</v>
      </c>
      <c r="J20" s="9">
        <v>320</v>
      </c>
      <c r="K20" s="9">
        <v>138</v>
      </c>
      <c r="L20" s="9">
        <v>375</v>
      </c>
      <c r="M20" s="9">
        <v>68</v>
      </c>
      <c r="N20" s="9">
        <v>836</v>
      </c>
      <c r="O20" s="9">
        <v>450</v>
      </c>
      <c r="P20" s="9">
        <v>440</v>
      </c>
      <c r="Q20" s="9">
        <v>203</v>
      </c>
      <c r="R20" s="9">
        <v>15</v>
      </c>
      <c r="S20" s="9">
        <v>42</v>
      </c>
    </row>
    <row r="21" spans="1:19" x14ac:dyDescent="0.25">
      <c r="A21" s="7">
        <v>2034</v>
      </c>
      <c r="B21" s="8">
        <v>555</v>
      </c>
      <c r="C21" s="8">
        <v>67</v>
      </c>
      <c r="D21" s="8">
        <v>220</v>
      </c>
      <c r="E21" s="8">
        <v>840</v>
      </c>
      <c r="F21" s="8">
        <v>862</v>
      </c>
      <c r="G21" s="8">
        <v>1250</v>
      </c>
      <c r="H21" s="8">
        <v>90</v>
      </c>
      <c r="I21" s="8">
        <v>450</v>
      </c>
      <c r="J21" s="8">
        <v>320</v>
      </c>
      <c r="K21" s="8">
        <v>138</v>
      </c>
      <c r="L21" s="8">
        <v>375</v>
      </c>
      <c r="M21" s="8">
        <v>68</v>
      </c>
      <c r="N21" s="8">
        <v>836</v>
      </c>
      <c r="O21" s="8">
        <v>450</v>
      </c>
      <c r="P21" s="8">
        <v>440</v>
      </c>
      <c r="Q21" s="8">
        <v>203</v>
      </c>
      <c r="R21" s="8">
        <v>15</v>
      </c>
      <c r="S21" s="8">
        <v>42</v>
      </c>
    </row>
    <row r="22" spans="1:19" x14ac:dyDescent="0.25">
      <c r="A22" s="7">
        <v>2035</v>
      </c>
      <c r="B22" s="9">
        <v>555</v>
      </c>
      <c r="C22" s="9">
        <v>67</v>
      </c>
      <c r="D22" s="9">
        <v>220</v>
      </c>
      <c r="E22" s="9">
        <v>840</v>
      </c>
      <c r="F22" s="9">
        <v>862</v>
      </c>
      <c r="G22" s="9">
        <v>1250</v>
      </c>
      <c r="H22" s="9">
        <v>90</v>
      </c>
      <c r="I22" s="9">
        <v>450</v>
      </c>
      <c r="J22" s="9">
        <v>320</v>
      </c>
      <c r="K22" s="9">
        <v>138</v>
      </c>
      <c r="L22" s="9">
        <v>375</v>
      </c>
      <c r="M22" s="9">
        <v>68</v>
      </c>
      <c r="N22" s="9">
        <v>836</v>
      </c>
      <c r="O22" s="9">
        <v>450</v>
      </c>
      <c r="P22" s="9">
        <v>440</v>
      </c>
      <c r="Q22" s="9">
        <v>203</v>
      </c>
      <c r="R22" s="9">
        <v>15</v>
      </c>
      <c r="S22" s="9">
        <v>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"/>
  <sheetViews>
    <sheetView workbookViewId="0">
      <selection activeCell="Q32" sqref="Q32"/>
    </sheetView>
  </sheetViews>
  <sheetFormatPr defaultRowHeight="15" x14ac:dyDescent="0.25"/>
  <cols>
    <col min="1" max="1" width="11" customWidth="1"/>
    <col min="2" max="2" width="9.140625" customWidth="1"/>
    <col min="3" max="3" width="8" customWidth="1"/>
    <col min="4" max="4" width="7.5703125" customWidth="1"/>
    <col min="5" max="5" width="7" customWidth="1"/>
    <col min="6" max="6" width="9" customWidth="1"/>
    <col min="7" max="7" width="9.42578125" customWidth="1"/>
    <col min="8" max="8" width="9.28515625" customWidth="1"/>
    <col min="9" max="9" width="8" customWidth="1"/>
    <col min="10" max="11" width="10.140625" customWidth="1"/>
    <col min="12" max="12" width="7" customWidth="1"/>
    <col min="13" max="13" width="11.42578125" customWidth="1"/>
    <col min="14" max="14" width="7" customWidth="1"/>
    <col min="15" max="15" width="10.7109375" customWidth="1"/>
    <col min="16" max="16" width="10.140625" customWidth="1"/>
    <col min="17" max="17" width="9.7109375" customWidth="1"/>
    <col min="18" max="18" width="7.42578125" customWidth="1"/>
    <col min="19" max="19" width="14.140625" customWidth="1"/>
    <col min="20" max="20" width="8.140625" customWidth="1"/>
    <col min="21" max="21" width="7.7109375" customWidth="1"/>
    <col min="22" max="22" width="9.85546875" customWidth="1"/>
    <col min="23" max="23" width="10.7109375" customWidth="1"/>
    <col min="24" max="24" width="7.42578125" customWidth="1"/>
    <col min="27" max="27" width="9.5703125" customWidth="1"/>
  </cols>
  <sheetData>
    <row r="1" spans="1:28" x14ac:dyDescent="0.25">
      <c r="A1" s="11" t="s">
        <v>136</v>
      </c>
    </row>
    <row r="2" spans="1:28" x14ac:dyDescent="0.25">
      <c r="A2" s="20" t="s">
        <v>7</v>
      </c>
      <c r="B2" s="20" t="s">
        <v>0</v>
      </c>
      <c r="C2" s="20" t="s">
        <v>79</v>
      </c>
      <c r="D2" s="20" t="s">
        <v>4</v>
      </c>
      <c r="E2" s="20" t="s">
        <v>65</v>
      </c>
      <c r="F2" s="20" t="s">
        <v>80</v>
      </c>
      <c r="G2" s="20" t="s">
        <v>81</v>
      </c>
      <c r="H2" s="20" t="s">
        <v>6</v>
      </c>
      <c r="I2" s="20" t="s">
        <v>82</v>
      </c>
      <c r="J2" s="20" t="s">
        <v>68</v>
      </c>
      <c r="K2" s="20" t="s">
        <v>1</v>
      </c>
      <c r="L2" s="20" t="s">
        <v>83</v>
      </c>
      <c r="M2" s="20" t="s">
        <v>84</v>
      </c>
      <c r="N2" s="20" t="s">
        <v>72</v>
      </c>
      <c r="O2" s="20" t="s">
        <v>85</v>
      </c>
      <c r="P2" s="20" t="s">
        <v>74</v>
      </c>
      <c r="Q2" s="20" t="s">
        <v>2</v>
      </c>
      <c r="R2" s="20" t="s">
        <v>86</v>
      </c>
      <c r="S2" s="20" t="s">
        <v>75</v>
      </c>
      <c r="T2" s="20" t="s">
        <v>87</v>
      </c>
      <c r="U2" s="20" t="s">
        <v>3</v>
      </c>
      <c r="V2" s="20" t="s">
        <v>88</v>
      </c>
      <c r="W2" s="20" t="s">
        <v>89</v>
      </c>
      <c r="X2" s="20" t="s">
        <v>90</v>
      </c>
      <c r="Y2" s="20" t="s">
        <v>91</v>
      </c>
    </row>
    <row r="3" spans="1:28" x14ac:dyDescent="0.25">
      <c r="A3" s="7">
        <v>2016</v>
      </c>
      <c r="B3" s="23">
        <v>68.040412439999997</v>
      </c>
      <c r="C3" s="23">
        <v>388.69034013999999</v>
      </c>
      <c r="D3" s="23">
        <v>1.4027390000000001E-2</v>
      </c>
      <c r="E3" s="23">
        <v>15.538</v>
      </c>
      <c r="F3" s="23">
        <v>36.808</v>
      </c>
      <c r="G3" s="23">
        <v>8.5869999999999997</v>
      </c>
      <c r="H3" s="23">
        <v>22.470373720000001</v>
      </c>
      <c r="I3" s="23">
        <v>305.17846538999999</v>
      </c>
      <c r="J3" s="23">
        <v>0.59217628</v>
      </c>
      <c r="K3" s="23">
        <v>50.542569999999998</v>
      </c>
      <c r="L3" s="23">
        <v>13.760057079999999</v>
      </c>
      <c r="M3" s="23">
        <v>15.85732088</v>
      </c>
      <c r="N3" s="23">
        <v>28.50812299</v>
      </c>
      <c r="O3" s="23">
        <v>159.78366159999999</v>
      </c>
      <c r="P3" s="23">
        <v>6.43</v>
      </c>
      <c r="Q3" s="23">
        <v>29.515000000000001</v>
      </c>
      <c r="R3" s="23">
        <v>2.6258230400000002</v>
      </c>
      <c r="S3" s="23">
        <v>41.738243220000001</v>
      </c>
      <c r="T3" s="23">
        <v>474.03371813000001</v>
      </c>
      <c r="U3" s="23">
        <v>95.899467400000006</v>
      </c>
      <c r="V3" s="23">
        <v>6.69</v>
      </c>
      <c r="W3" s="23">
        <v>6.4288636700000001</v>
      </c>
      <c r="X3" s="23">
        <v>0.17325251999999999</v>
      </c>
      <c r="Y3" s="23">
        <v>12.073</v>
      </c>
      <c r="Z3" s="22"/>
      <c r="AA3" s="26"/>
    </row>
    <row r="4" spans="1:28" x14ac:dyDescent="0.25">
      <c r="A4" s="7">
        <v>2017</v>
      </c>
      <c r="B4" s="24">
        <v>63.016829139999999</v>
      </c>
      <c r="C4" s="24">
        <v>517.77372206999996</v>
      </c>
      <c r="D4" s="24">
        <v>1.5926300000000001E-2</v>
      </c>
      <c r="E4" s="24">
        <v>15.523999999999999</v>
      </c>
      <c r="F4" s="24">
        <v>36.366999999999997</v>
      </c>
      <c r="G4" s="24">
        <v>8.6310000000000002</v>
      </c>
      <c r="H4" s="24">
        <v>15.42943215</v>
      </c>
      <c r="I4" s="24">
        <v>389.23471970999998</v>
      </c>
      <c r="J4" s="24">
        <v>0.56267792999999999</v>
      </c>
      <c r="K4" s="24">
        <v>50.08643</v>
      </c>
      <c r="L4" s="24">
        <v>13.72306596</v>
      </c>
      <c r="M4" s="24">
        <v>14.21559455</v>
      </c>
      <c r="N4" s="24">
        <v>22.207514669999998</v>
      </c>
      <c r="O4" s="24">
        <v>158.90041783000001</v>
      </c>
      <c r="P4" s="24">
        <v>6.3579999999999997</v>
      </c>
      <c r="Q4" s="24">
        <v>28.260999999999999</v>
      </c>
      <c r="R4" s="24">
        <v>2.5514042099999998</v>
      </c>
      <c r="S4" s="24">
        <v>39.603934729999999</v>
      </c>
      <c r="T4" s="24">
        <v>482.50162571999999</v>
      </c>
      <c r="U4" s="24">
        <v>96.288259420000003</v>
      </c>
      <c r="V4" s="24">
        <v>6.7679999999999998</v>
      </c>
      <c r="W4" s="24">
        <v>6.5047365199999998</v>
      </c>
      <c r="X4" s="24">
        <v>9.1521859999999997E-2</v>
      </c>
      <c r="Y4" s="24">
        <v>12.117000000000001</v>
      </c>
      <c r="Z4" s="22"/>
      <c r="AA4" s="26"/>
      <c r="AB4" s="26"/>
    </row>
    <row r="5" spans="1:28" x14ac:dyDescent="0.25">
      <c r="A5" s="7">
        <v>2018</v>
      </c>
      <c r="B5" s="23">
        <v>51.252265209999997</v>
      </c>
      <c r="C5" s="23">
        <v>517.77372206999996</v>
      </c>
      <c r="D5" s="23">
        <v>3.4874509999999997E-2</v>
      </c>
      <c r="E5" s="23">
        <v>9.9664220500000003</v>
      </c>
      <c r="F5" s="23">
        <v>36.066000010000003</v>
      </c>
      <c r="G5" s="23">
        <v>8.6219999999999999</v>
      </c>
      <c r="H5" s="23">
        <v>7.2098912000000004</v>
      </c>
      <c r="I5" s="23">
        <v>431.48584477999998</v>
      </c>
      <c r="J5" s="23">
        <v>0.56631494999999998</v>
      </c>
      <c r="K5" s="23">
        <v>49.662610000000001</v>
      </c>
      <c r="L5" s="23">
        <v>13.694686559999999</v>
      </c>
      <c r="M5" s="23">
        <v>14.066674730000001</v>
      </c>
      <c r="N5" s="23">
        <v>17.88738446</v>
      </c>
      <c r="O5" s="23">
        <v>155.73114215999999</v>
      </c>
      <c r="P5" s="23">
        <v>6.2910000000000004</v>
      </c>
      <c r="Q5" s="23">
        <v>28.131</v>
      </c>
      <c r="R5" s="23">
        <v>2.5354743200000001</v>
      </c>
      <c r="S5" s="23">
        <v>38.038029880000003</v>
      </c>
      <c r="T5" s="23">
        <v>482.50162571999999</v>
      </c>
      <c r="U5" s="23">
        <v>91.286541279999994</v>
      </c>
      <c r="V5" s="23">
        <v>6.7859999999999996</v>
      </c>
      <c r="W5" s="23">
        <v>6.7383332300000003</v>
      </c>
      <c r="X5" s="23">
        <v>0.14478547</v>
      </c>
      <c r="Y5" s="23">
        <v>12.111000000000001</v>
      </c>
      <c r="Z5" s="22"/>
      <c r="AA5" s="26"/>
      <c r="AB5" s="26"/>
    </row>
    <row r="6" spans="1:28" x14ac:dyDescent="0.25">
      <c r="A6" s="7">
        <v>2019</v>
      </c>
      <c r="B6" s="24">
        <v>44.437396509999999</v>
      </c>
      <c r="C6" s="24">
        <v>517.77372213000001</v>
      </c>
      <c r="D6" s="24">
        <v>1.7281689999999999E-2</v>
      </c>
      <c r="E6" s="24">
        <v>9.9091467099999999</v>
      </c>
      <c r="F6" s="24">
        <v>22.081</v>
      </c>
      <c r="G6" s="24">
        <v>8.5779999999999994</v>
      </c>
      <c r="H6" s="24">
        <v>7.3741013300000002</v>
      </c>
      <c r="I6" s="24">
        <v>440.17431497000001</v>
      </c>
      <c r="J6" s="24">
        <v>0.59062331999999995</v>
      </c>
      <c r="K6" s="24">
        <v>50.219189999999998</v>
      </c>
      <c r="L6" s="24">
        <v>13.597189370000001</v>
      </c>
      <c r="M6" s="24">
        <v>13.6095664</v>
      </c>
      <c r="N6" s="24">
        <v>18.335611610000001</v>
      </c>
      <c r="O6" s="24">
        <v>154.54664367000001</v>
      </c>
      <c r="P6" s="24">
        <v>6.25</v>
      </c>
      <c r="Q6" s="24">
        <v>28.082999999999998</v>
      </c>
      <c r="R6" s="24">
        <v>2.4695240699999998</v>
      </c>
      <c r="S6" s="24">
        <v>39.453540910000001</v>
      </c>
      <c r="T6" s="24">
        <v>482.50162556999999</v>
      </c>
      <c r="U6" s="24">
        <v>87.349263030000003</v>
      </c>
      <c r="V6" s="24">
        <v>6.8440000000000003</v>
      </c>
      <c r="W6" s="24">
        <v>6.5463011099999999</v>
      </c>
      <c r="X6" s="24">
        <v>8.4835690000000005E-2</v>
      </c>
      <c r="Y6" s="24">
        <v>12.081</v>
      </c>
      <c r="Z6" s="22"/>
      <c r="AA6" s="26"/>
      <c r="AB6" s="26"/>
    </row>
    <row r="7" spans="1:28" x14ac:dyDescent="0.25">
      <c r="A7" s="7">
        <v>2020</v>
      </c>
      <c r="B7" s="23">
        <v>42.428633840000003</v>
      </c>
      <c r="C7" s="23">
        <v>519.15936594000004</v>
      </c>
      <c r="D7" s="23">
        <v>8.0582899999999992E-3</v>
      </c>
      <c r="E7" s="23">
        <v>9.9148744099999995</v>
      </c>
      <c r="F7" s="23">
        <v>22.096</v>
      </c>
      <c r="G7" s="23">
        <v>8.4870000000000001</v>
      </c>
      <c r="H7" s="23">
        <v>7.5619758299999997</v>
      </c>
      <c r="I7" s="23">
        <v>441.35310157999999</v>
      </c>
      <c r="J7" s="23">
        <v>0.57533266999999999</v>
      </c>
      <c r="K7" s="23">
        <v>50.356650000000002</v>
      </c>
      <c r="L7" s="23">
        <v>13.536317950000001</v>
      </c>
      <c r="M7" s="23">
        <v>13.919984339999999</v>
      </c>
      <c r="N7" s="23">
        <v>18.254169000000001</v>
      </c>
      <c r="O7" s="23">
        <v>153.55792296000001</v>
      </c>
      <c r="P7" s="23">
        <v>6.4189999999999996</v>
      </c>
      <c r="Q7" s="23">
        <v>30.880838279999999</v>
      </c>
      <c r="R7" s="23">
        <v>2.4355202</v>
      </c>
      <c r="S7" s="23">
        <v>39.064309659999999</v>
      </c>
      <c r="T7" s="23">
        <v>483.79301758000003</v>
      </c>
      <c r="U7" s="23">
        <v>87.014951249999996</v>
      </c>
      <c r="V7" s="23">
        <v>6.8949999999999996</v>
      </c>
      <c r="W7" s="23">
        <v>6.3485448099999999</v>
      </c>
      <c r="X7" s="23">
        <v>5.2429610000000001E-2</v>
      </c>
      <c r="Y7" s="23">
        <v>12.025</v>
      </c>
      <c r="Z7" s="22"/>
      <c r="AA7" s="26"/>
      <c r="AB7" s="26"/>
    </row>
    <row r="8" spans="1:28" x14ac:dyDescent="0.25">
      <c r="A8" s="7">
        <v>2021</v>
      </c>
      <c r="B8" s="24">
        <v>42.32557825</v>
      </c>
      <c r="C8" s="24">
        <v>517.79226822999999</v>
      </c>
      <c r="D8" s="24">
        <v>2.1187950000000001E-2</v>
      </c>
      <c r="E8" s="24">
        <v>9.8615087799999994</v>
      </c>
      <c r="F8" s="24">
        <v>22.023</v>
      </c>
      <c r="G8" s="24">
        <v>8.375</v>
      </c>
      <c r="H8" s="24">
        <v>7.50883827</v>
      </c>
      <c r="I8" s="24">
        <v>438.62975418000002</v>
      </c>
      <c r="J8" s="24">
        <v>0.57760487999999999</v>
      </c>
      <c r="K8" s="24">
        <v>50.420270000000002</v>
      </c>
      <c r="L8" s="24">
        <v>13.491184540000001</v>
      </c>
      <c r="M8" s="24">
        <v>13.75265952</v>
      </c>
      <c r="N8" s="24">
        <v>18.50273254</v>
      </c>
      <c r="O8" s="24">
        <v>152.0580611</v>
      </c>
      <c r="P8" s="24">
        <v>6.569</v>
      </c>
      <c r="Q8" s="24">
        <v>30.387000010000001</v>
      </c>
      <c r="R8" s="24">
        <v>2.4246559099999998</v>
      </c>
      <c r="S8" s="24">
        <v>39.173333479999997</v>
      </c>
      <c r="T8" s="24">
        <v>482.47407996999999</v>
      </c>
      <c r="U8" s="24">
        <v>86.521242009999995</v>
      </c>
      <c r="V8" s="24">
        <v>6.9390000000000001</v>
      </c>
      <c r="W8" s="24">
        <v>6.9568963300000002</v>
      </c>
      <c r="X8" s="24">
        <v>8.3322939999999998E-2</v>
      </c>
      <c r="Y8" s="24">
        <v>11.935</v>
      </c>
      <c r="Z8" s="22"/>
      <c r="AA8" s="26"/>
      <c r="AB8" s="26"/>
    </row>
    <row r="9" spans="1:28" x14ac:dyDescent="0.25">
      <c r="A9" s="7">
        <v>2022</v>
      </c>
      <c r="B9" s="23">
        <v>42.992923869999998</v>
      </c>
      <c r="C9" s="23">
        <v>517.82182866999995</v>
      </c>
      <c r="D9" s="23">
        <v>2.6911040000000001E-2</v>
      </c>
      <c r="E9" s="23">
        <v>9.7801703700000004</v>
      </c>
      <c r="F9" s="23">
        <v>21.843</v>
      </c>
      <c r="G9" s="23">
        <v>8.3190000000000008</v>
      </c>
      <c r="H9" s="23">
        <v>7.3868627199999999</v>
      </c>
      <c r="I9" s="23">
        <v>438.62975418000002</v>
      </c>
      <c r="J9" s="23">
        <v>0.56380156000000003</v>
      </c>
      <c r="K9" s="23">
        <v>50.26614</v>
      </c>
      <c r="L9" s="23">
        <v>13.37314887</v>
      </c>
      <c r="M9" s="23">
        <v>14.32797978</v>
      </c>
      <c r="N9" s="23">
        <v>18.25739188</v>
      </c>
      <c r="O9" s="23">
        <v>150.93488919999999</v>
      </c>
      <c r="P9" s="23">
        <v>6.68</v>
      </c>
      <c r="Q9" s="23">
        <v>27.516999999999999</v>
      </c>
      <c r="R9" s="23">
        <v>2.4064375400000002</v>
      </c>
      <c r="S9" s="23">
        <v>39.204869270000003</v>
      </c>
      <c r="T9" s="23">
        <v>482.43017502999999</v>
      </c>
      <c r="U9" s="23">
        <v>86.735490799999994</v>
      </c>
      <c r="V9" s="23">
        <v>6.9770000000000003</v>
      </c>
      <c r="W9" s="23">
        <v>8.6418938300000008</v>
      </c>
      <c r="X9" s="23">
        <v>0.44605391999999999</v>
      </c>
      <c r="Y9" s="23">
        <v>11.865</v>
      </c>
      <c r="Z9" s="22"/>
      <c r="AA9" s="26"/>
      <c r="AB9" s="26"/>
    </row>
    <row r="10" spans="1:28" x14ac:dyDescent="0.25">
      <c r="A10" s="7">
        <v>2023</v>
      </c>
      <c r="B10" s="24">
        <v>44.039132449999997</v>
      </c>
      <c r="C10" s="24">
        <v>517.85138912000002</v>
      </c>
      <c r="D10" s="24">
        <v>4.0849770000000001E-2</v>
      </c>
      <c r="E10" s="24">
        <v>9.8360015999999995</v>
      </c>
      <c r="F10" s="24">
        <v>22.018999999999998</v>
      </c>
      <c r="G10" s="24">
        <v>8.3469999999999995</v>
      </c>
      <c r="H10" s="24">
        <v>7.5202459499999996</v>
      </c>
      <c r="I10" s="24">
        <v>438.27871777000001</v>
      </c>
      <c r="J10" s="24">
        <v>0.71622313999999998</v>
      </c>
      <c r="K10" s="24">
        <v>50.491619999999998</v>
      </c>
      <c r="L10" s="24">
        <v>13.454011469999999</v>
      </c>
      <c r="M10" s="24">
        <v>13.918643169999999</v>
      </c>
      <c r="N10" s="24">
        <v>18.757809179999999</v>
      </c>
      <c r="O10" s="24">
        <v>151.54806761</v>
      </c>
      <c r="P10" s="24">
        <v>6.694</v>
      </c>
      <c r="Q10" s="24">
        <v>27.672000000000001</v>
      </c>
      <c r="R10" s="24">
        <v>2.4503737600000002</v>
      </c>
      <c r="S10" s="24">
        <v>38.648977299999999</v>
      </c>
      <c r="T10" s="24">
        <v>482.38627007999997</v>
      </c>
      <c r="U10" s="24">
        <v>88.529558690000002</v>
      </c>
      <c r="V10" s="24">
        <v>7.01</v>
      </c>
      <c r="W10" s="24">
        <v>9.7010947000000005</v>
      </c>
      <c r="X10" s="24">
        <v>1.2390113199999999</v>
      </c>
      <c r="Y10" s="24">
        <v>11.906000000000001</v>
      </c>
      <c r="AA10" s="26"/>
      <c r="AB10" s="26"/>
    </row>
    <row r="11" spans="1:28" x14ac:dyDescent="0.25">
      <c r="A11" s="7">
        <v>2024</v>
      </c>
      <c r="B11" s="23">
        <v>45.205247620000002</v>
      </c>
      <c r="C11" s="23">
        <v>519.26685670999996</v>
      </c>
      <c r="D11" s="23">
        <v>6.1083930000000002E-2</v>
      </c>
      <c r="E11" s="23">
        <v>9.9192765999999999</v>
      </c>
      <c r="F11" s="23">
        <v>22.298999999999999</v>
      </c>
      <c r="G11" s="23">
        <v>8.4280000000000008</v>
      </c>
      <c r="H11" s="23">
        <v>7.2360762100000002</v>
      </c>
      <c r="I11" s="23">
        <v>439.45231092</v>
      </c>
      <c r="J11" s="23">
        <v>0.90289953000000001</v>
      </c>
      <c r="K11" s="23">
        <v>50.758830000000003</v>
      </c>
      <c r="L11" s="23">
        <v>13.548788310000001</v>
      </c>
      <c r="M11" s="23">
        <v>13.97690637</v>
      </c>
      <c r="N11" s="23">
        <v>18.49610895</v>
      </c>
      <c r="O11" s="23">
        <v>152.47121396</v>
      </c>
      <c r="P11" s="23">
        <v>6.7149999999999999</v>
      </c>
      <c r="Q11" s="23">
        <v>27.367000000000001</v>
      </c>
      <c r="R11" s="23">
        <v>2.4861407199999999</v>
      </c>
      <c r="S11" s="23">
        <v>38.880011930000002</v>
      </c>
      <c r="T11" s="23">
        <v>483.63336643000002</v>
      </c>
      <c r="U11" s="23">
        <v>89.944899820000003</v>
      </c>
      <c r="V11" s="23">
        <v>7.0380000000000003</v>
      </c>
      <c r="W11" s="23">
        <v>10.24607321</v>
      </c>
      <c r="X11" s="23">
        <v>1.66594848</v>
      </c>
      <c r="Y11" s="23">
        <v>11.999000000000001</v>
      </c>
      <c r="AA11" s="26"/>
      <c r="AB11" s="26"/>
    </row>
    <row r="12" spans="1:28" x14ac:dyDescent="0.25">
      <c r="A12" s="7">
        <v>2025</v>
      </c>
      <c r="B12" s="24">
        <v>45.787899969999998</v>
      </c>
      <c r="C12" s="24">
        <v>517.91051014000004</v>
      </c>
      <c r="D12" s="24">
        <v>6.2933139999999999E-2</v>
      </c>
      <c r="E12" s="24">
        <v>10.01130826</v>
      </c>
      <c r="F12" s="24">
        <v>22.585999999999999</v>
      </c>
      <c r="G12" s="24">
        <v>8.5060000000000002</v>
      </c>
      <c r="H12" s="24">
        <v>7.6629854799999997</v>
      </c>
      <c r="I12" s="24">
        <v>437.57087421</v>
      </c>
      <c r="J12" s="24">
        <v>1.14644791</v>
      </c>
      <c r="K12" s="24">
        <v>51.033029999999997</v>
      </c>
      <c r="L12" s="24">
        <v>13.665193650000001</v>
      </c>
      <c r="M12" s="24">
        <v>13.855976139999999</v>
      </c>
      <c r="N12" s="24">
        <v>19.321862329999998</v>
      </c>
      <c r="O12" s="24">
        <v>153.14646841999999</v>
      </c>
      <c r="P12" s="24">
        <v>6.7370000000000001</v>
      </c>
      <c r="Q12" s="24">
        <v>27.579000000000001</v>
      </c>
      <c r="R12" s="24">
        <v>2.4871908</v>
      </c>
      <c r="S12" s="24">
        <v>38.756929319999998</v>
      </c>
      <c r="T12" s="24">
        <v>482.29846058999999</v>
      </c>
      <c r="U12" s="24">
        <v>91.083104759999998</v>
      </c>
      <c r="V12" s="24">
        <v>7.0609999999999999</v>
      </c>
      <c r="W12" s="24">
        <v>10.788451090000001</v>
      </c>
      <c r="X12" s="24">
        <v>1.95544349</v>
      </c>
      <c r="Y12" s="24">
        <v>12.087</v>
      </c>
      <c r="AA12" s="26"/>
      <c r="AB12" s="26"/>
    </row>
    <row r="13" spans="1:28" x14ac:dyDescent="0.25">
      <c r="A13" s="7">
        <v>2026</v>
      </c>
      <c r="B13" s="23">
        <v>45.324337300000003</v>
      </c>
      <c r="C13" s="23">
        <v>517.94007058</v>
      </c>
      <c r="D13" s="23">
        <v>6.7048780000000002E-2</v>
      </c>
      <c r="E13" s="23">
        <v>10.080125389999999</v>
      </c>
      <c r="F13" s="23">
        <v>22.856000000000002</v>
      </c>
      <c r="G13" s="23">
        <v>8.5839999999999996</v>
      </c>
      <c r="H13" s="23">
        <v>7.4252256900000004</v>
      </c>
      <c r="I13" s="23">
        <v>435.47042532</v>
      </c>
      <c r="J13" s="23">
        <v>1.1238822399999999</v>
      </c>
      <c r="K13" s="23">
        <v>51.290619999999997</v>
      </c>
      <c r="L13" s="23">
        <v>13.644943980000001</v>
      </c>
      <c r="M13" s="23">
        <v>13.91950993</v>
      </c>
      <c r="N13" s="23">
        <v>19.29958126</v>
      </c>
      <c r="O13" s="23">
        <v>153.29202709</v>
      </c>
      <c r="P13" s="23">
        <v>6.7560000000000002</v>
      </c>
      <c r="Q13" s="23">
        <v>27.768000000000001</v>
      </c>
      <c r="R13" s="23">
        <v>2.5190380999999999</v>
      </c>
      <c r="S13" s="23">
        <v>39.050134040000003</v>
      </c>
      <c r="T13" s="23">
        <v>482.25455563999998</v>
      </c>
      <c r="U13" s="23">
        <v>91.686400840000005</v>
      </c>
      <c r="V13" s="23">
        <v>7.0789999999999997</v>
      </c>
      <c r="W13" s="23">
        <v>11.099697880000001</v>
      </c>
      <c r="X13" s="23">
        <v>1.92431994</v>
      </c>
      <c r="Y13" s="23">
        <v>12.173</v>
      </c>
      <c r="AA13" s="26"/>
      <c r="AB13" s="26"/>
    </row>
    <row r="14" spans="1:28" x14ac:dyDescent="0.25">
      <c r="A14" s="7">
        <v>2027</v>
      </c>
      <c r="B14" s="24">
        <v>45.340744450000003</v>
      </c>
      <c r="C14" s="24">
        <v>517.96963119999998</v>
      </c>
      <c r="D14" s="24">
        <v>7.0669999999999997E-2</v>
      </c>
      <c r="E14" s="24">
        <v>10.14396142</v>
      </c>
      <c r="F14" s="24">
        <v>23.143999999999998</v>
      </c>
      <c r="G14" s="24">
        <v>8.6579999999999995</v>
      </c>
      <c r="H14" s="24">
        <v>7.5099444599999998</v>
      </c>
      <c r="I14" s="24">
        <v>435.47042532</v>
      </c>
      <c r="J14" s="24">
        <v>1.09208331</v>
      </c>
      <c r="K14" s="24">
        <v>51.576970000000003</v>
      </c>
      <c r="L14" s="24">
        <v>13.63142144</v>
      </c>
      <c r="M14" s="24">
        <v>14.1486964</v>
      </c>
      <c r="N14" s="24">
        <v>19.33668544</v>
      </c>
      <c r="O14" s="24">
        <v>153.45200555</v>
      </c>
      <c r="P14" s="24">
        <v>6.7779999999999996</v>
      </c>
      <c r="Q14" s="24">
        <v>27.984000000000002</v>
      </c>
      <c r="R14" s="24">
        <v>2.5140773699999999</v>
      </c>
      <c r="S14" s="24">
        <v>40.124265139999999</v>
      </c>
      <c r="T14" s="24">
        <v>482.21065074000001</v>
      </c>
      <c r="U14" s="24">
        <v>92.759167079999997</v>
      </c>
      <c r="V14" s="24">
        <v>7.0919999999999996</v>
      </c>
      <c r="W14" s="24">
        <v>11.814556850000001</v>
      </c>
      <c r="X14" s="24">
        <v>1.7064002899999999</v>
      </c>
      <c r="Y14" s="24">
        <v>12.256</v>
      </c>
      <c r="AA14" s="26"/>
      <c r="AB14" s="26"/>
    </row>
    <row r="15" spans="1:28" x14ac:dyDescent="0.25">
      <c r="A15" s="7">
        <v>2028</v>
      </c>
      <c r="B15" s="23">
        <v>45.873395809999998</v>
      </c>
      <c r="C15" s="23">
        <v>519.38542240000004</v>
      </c>
      <c r="D15" s="23">
        <v>6.4568630000000002E-2</v>
      </c>
      <c r="E15" s="23">
        <v>10.21522064</v>
      </c>
      <c r="F15" s="23">
        <v>23.434999999999999</v>
      </c>
      <c r="G15" s="23">
        <v>8.7349999999999994</v>
      </c>
      <c r="H15" s="23">
        <v>7.9695474600000002</v>
      </c>
      <c r="I15" s="23">
        <v>436.63632452000002</v>
      </c>
      <c r="J15" s="23">
        <v>1.38964569</v>
      </c>
      <c r="K15" s="23">
        <v>51.881219999999999</v>
      </c>
      <c r="L15" s="23">
        <v>13.609704410000001</v>
      </c>
      <c r="M15" s="23">
        <v>13.959865560000001</v>
      </c>
      <c r="N15" s="23">
        <v>19.51034405</v>
      </c>
      <c r="O15" s="23">
        <v>153.66096249</v>
      </c>
      <c r="P15" s="23">
        <v>6.8010000000000002</v>
      </c>
      <c r="Q15" s="23">
        <v>28.196000000000002</v>
      </c>
      <c r="R15" s="23">
        <v>2.5083902999999999</v>
      </c>
      <c r="S15" s="23">
        <v>41.0140052</v>
      </c>
      <c r="T15" s="23">
        <v>483.45726572000001</v>
      </c>
      <c r="U15" s="23">
        <v>95.034306760000007</v>
      </c>
      <c r="V15" s="23">
        <v>7.1</v>
      </c>
      <c r="W15" s="23">
        <v>12.779258949999999</v>
      </c>
      <c r="X15" s="23">
        <v>1.39624153</v>
      </c>
      <c r="Y15" s="23">
        <v>12.343</v>
      </c>
      <c r="AA15" s="26"/>
      <c r="AB15" s="26"/>
    </row>
    <row r="16" spans="1:28" x14ac:dyDescent="0.25">
      <c r="A16" s="7">
        <v>2029</v>
      </c>
      <c r="B16" s="24">
        <v>48.616436839999999</v>
      </c>
      <c r="C16" s="24">
        <v>518.02875209000001</v>
      </c>
      <c r="D16" s="24">
        <v>0.10370952</v>
      </c>
      <c r="E16" s="24">
        <v>10.295866589999999</v>
      </c>
      <c r="F16" s="24">
        <v>23.733000000000001</v>
      </c>
      <c r="G16" s="24">
        <v>8.82</v>
      </c>
      <c r="H16" s="24">
        <v>9.2459120800000001</v>
      </c>
      <c r="I16" s="24">
        <v>435.47042532</v>
      </c>
      <c r="J16" s="24">
        <v>1.92767135</v>
      </c>
      <c r="K16" s="24">
        <v>52.182899999999997</v>
      </c>
      <c r="L16" s="24">
        <v>13.628034530000001</v>
      </c>
      <c r="M16" s="24">
        <v>14.27992424</v>
      </c>
      <c r="N16" s="24">
        <v>19.683751730000001</v>
      </c>
      <c r="O16" s="24">
        <v>154.45042079999999</v>
      </c>
      <c r="P16" s="24">
        <v>6.8259999999999996</v>
      </c>
      <c r="Q16" s="24">
        <v>28.398</v>
      </c>
      <c r="R16" s="24">
        <v>2.5274277399999998</v>
      </c>
      <c r="S16" s="24">
        <v>39.442926730000003</v>
      </c>
      <c r="T16" s="24">
        <v>482.12284103000002</v>
      </c>
      <c r="U16" s="24">
        <v>97.798404559999994</v>
      </c>
      <c r="V16" s="24">
        <v>7.1059999999999999</v>
      </c>
      <c r="W16" s="24">
        <v>14.615418399999999</v>
      </c>
      <c r="X16" s="24">
        <v>1.64362655</v>
      </c>
      <c r="Y16" s="24">
        <v>12.435</v>
      </c>
      <c r="AA16" s="26"/>
      <c r="AB16" s="26"/>
    </row>
    <row r="17" spans="1:28" x14ac:dyDescent="0.25">
      <c r="A17" s="7">
        <v>2030</v>
      </c>
      <c r="B17" s="23">
        <v>50.546204719999999</v>
      </c>
      <c r="C17" s="23">
        <v>518.05831271</v>
      </c>
      <c r="D17" s="23">
        <v>0.14414511999999999</v>
      </c>
      <c r="E17" s="23">
        <v>10.38923056</v>
      </c>
      <c r="F17" s="23">
        <v>24.038</v>
      </c>
      <c r="G17" s="23">
        <v>8.9109999999999996</v>
      </c>
      <c r="H17" s="23">
        <v>11.533788250000001</v>
      </c>
      <c r="I17" s="23">
        <v>434.50067962000003</v>
      </c>
      <c r="J17" s="23">
        <v>2.9220586499999999</v>
      </c>
      <c r="K17" s="23">
        <v>52.482640000000004</v>
      </c>
      <c r="L17" s="23">
        <v>13.63886978</v>
      </c>
      <c r="M17" s="23">
        <v>13.82056178</v>
      </c>
      <c r="N17" s="23">
        <v>20.79029285</v>
      </c>
      <c r="O17" s="23">
        <v>154.93503224</v>
      </c>
      <c r="P17" s="23">
        <v>6.8520000000000003</v>
      </c>
      <c r="Q17" s="23">
        <v>28.608000000000001</v>
      </c>
      <c r="R17" s="23">
        <v>2.4477193100000001</v>
      </c>
      <c r="S17" s="23">
        <v>40.032774879999998</v>
      </c>
      <c r="T17" s="23">
        <v>482.07893608000001</v>
      </c>
      <c r="U17" s="23">
        <v>101.42597732</v>
      </c>
      <c r="V17" s="23">
        <v>7.109</v>
      </c>
      <c r="W17" s="23">
        <v>16.368091840000002</v>
      </c>
      <c r="X17" s="23">
        <v>1.3969961200000001</v>
      </c>
      <c r="Y17" s="23">
        <v>12.532999999999999</v>
      </c>
      <c r="AA17" s="26"/>
      <c r="AB17" s="26"/>
    </row>
    <row r="18" spans="1:28" x14ac:dyDescent="0.25">
      <c r="A18" s="7">
        <v>2031</v>
      </c>
      <c r="B18" s="24">
        <v>52.701265650000003</v>
      </c>
      <c r="C18" s="24">
        <v>518.08787314999995</v>
      </c>
      <c r="D18" s="24">
        <v>0.18523065</v>
      </c>
      <c r="E18" s="24">
        <v>10.48389611</v>
      </c>
      <c r="F18" s="24">
        <v>24.344000000000001</v>
      </c>
      <c r="G18" s="24">
        <v>9.0039999999999996</v>
      </c>
      <c r="H18" s="24">
        <v>13.77232227</v>
      </c>
      <c r="I18" s="24">
        <v>431.62306503000002</v>
      </c>
      <c r="J18" s="24">
        <v>3.0161277800000001</v>
      </c>
      <c r="K18" s="24">
        <v>52.811529999999998</v>
      </c>
      <c r="L18" s="24">
        <v>13.628573530000001</v>
      </c>
      <c r="M18" s="24">
        <v>13.97325279</v>
      </c>
      <c r="N18" s="24">
        <v>21.882054669999999</v>
      </c>
      <c r="O18" s="24">
        <v>155.79035554999999</v>
      </c>
      <c r="P18" s="24">
        <v>6.8780000000000001</v>
      </c>
      <c r="Q18" s="24">
        <v>28.82</v>
      </c>
      <c r="R18" s="24">
        <v>2.4175064499999999</v>
      </c>
      <c r="S18" s="24">
        <v>40.338509340000002</v>
      </c>
      <c r="T18" s="24">
        <v>482.03503131000002</v>
      </c>
      <c r="U18" s="24">
        <v>105.39756022</v>
      </c>
      <c r="V18" s="24">
        <v>7.1109999999999998</v>
      </c>
      <c r="W18" s="24">
        <v>17.834254179999999</v>
      </c>
      <c r="X18" s="24">
        <v>1.3257703999999999</v>
      </c>
      <c r="Y18" s="24">
        <v>12.632</v>
      </c>
      <c r="AA18" s="26"/>
      <c r="AB18" s="26"/>
    </row>
    <row r="19" spans="1:28" x14ac:dyDescent="0.25">
      <c r="A19" s="7">
        <v>2032</v>
      </c>
      <c r="B19" s="23">
        <v>55.776099100000003</v>
      </c>
      <c r="C19" s="23">
        <v>519.50398847999998</v>
      </c>
      <c r="D19" s="23">
        <v>0.22962822999999999</v>
      </c>
      <c r="E19" s="23">
        <v>10.56847973</v>
      </c>
      <c r="F19" s="23">
        <v>24.655000000000001</v>
      </c>
      <c r="G19" s="23">
        <v>9.0960000000000001</v>
      </c>
      <c r="H19" s="23">
        <v>16.31246694</v>
      </c>
      <c r="I19" s="23">
        <v>432.77842356000002</v>
      </c>
      <c r="J19" s="23">
        <v>3.7077085300000001</v>
      </c>
      <c r="K19" s="23">
        <v>53.147550000000003</v>
      </c>
      <c r="L19" s="23">
        <v>13.68990007</v>
      </c>
      <c r="M19" s="23">
        <v>14.009507920000001</v>
      </c>
      <c r="N19" s="23">
        <v>23.35442668</v>
      </c>
      <c r="O19" s="23">
        <v>156.97708473</v>
      </c>
      <c r="P19" s="23">
        <v>6.9050000000000002</v>
      </c>
      <c r="Q19" s="23">
        <v>29.036000000000001</v>
      </c>
      <c r="R19" s="23">
        <v>2.4353369800000002</v>
      </c>
      <c r="S19" s="23">
        <v>39.773756669999997</v>
      </c>
      <c r="T19" s="23">
        <v>483.28116513999998</v>
      </c>
      <c r="U19" s="23">
        <v>109.43982930999999</v>
      </c>
      <c r="V19" s="23">
        <v>7.1130000000000004</v>
      </c>
      <c r="W19" s="23">
        <v>19.411955679999998</v>
      </c>
      <c r="X19" s="23">
        <v>1.3961520300000001</v>
      </c>
      <c r="Y19" s="23">
        <v>12.731</v>
      </c>
      <c r="AA19" s="26"/>
      <c r="AB19" s="26"/>
    </row>
    <row r="20" spans="1:28" x14ac:dyDescent="0.25">
      <c r="A20" s="7">
        <v>2033</v>
      </c>
      <c r="B20" s="24">
        <v>58.638457119999998</v>
      </c>
      <c r="C20" s="24">
        <v>518.14699399999995</v>
      </c>
      <c r="D20" s="24">
        <v>0.27879543000000001</v>
      </c>
      <c r="E20" s="24">
        <v>10.653423399999999</v>
      </c>
      <c r="F20" s="24">
        <v>24.966999999999999</v>
      </c>
      <c r="G20" s="24">
        <v>9.1869999999999994</v>
      </c>
      <c r="H20" s="24">
        <v>18.780648020000001</v>
      </c>
      <c r="I20" s="24">
        <v>431.62306503000002</v>
      </c>
      <c r="J20" s="24">
        <v>3.4722557900000002</v>
      </c>
      <c r="K20" s="24">
        <v>53.464750000000002</v>
      </c>
      <c r="L20" s="24">
        <v>13.67184475</v>
      </c>
      <c r="M20" s="24">
        <v>14.08688207</v>
      </c>
      <c r="N20" s="24">
        <v>24.775702859999999</v>
      </c>
      <c r="O20" s="24">
        <v>157.47364665999999</v>
      </c>
      <c r="P20" s="24">
        <v>6.9329999999999998</v>
      </c>
      <c r="Q20" s="24">
        <v>29.254000000000001</v>
      </c>
      <c r="R20" s="24">
        <v>2.42827664</v>
      </c>
      <c r="S20" s="24">
        <v>41.034003830000003</v>
      </c>
      <c r="T20" s="24">
        <v>481.94722164000001</v>
      </c>
      <c r="U20" s="24">
        <v>112.70485932</v>
      </c>
      <c r="V20" s="24">
        <v>7.1139999999999999</v>
      </c>
      <c r="W20" s="24">
        <v>20.906314800000001</v>
      </c>
      <c r="X20" s="24">
        <v>1.59398248</v>
      </c>
      <c r="Y20" s="24">
        <v>12.827</v>
      </c>
      <c r="AA20" s="26"/>
      <c r="AB20" s="26"/>
    </row>
    <row r="21" spans="1:28" x14ac:dyDescent="0.25">
      <c r="A21" s="7">
        <v>2034</v>
      </c>
      <c r="B21" s="23">
        <v>62.177391409999998</v>
      </c>
      <c r="C21" s="23">
        <v>518.17655462000005</v>
      </c>
      <c r="D21" s="23">
        <v>0.26292633999999998</v>
      </c>
      <c r="E21" s="23">
        <v>10.74146036</v>
      </c>
      <c r="F21" s="23">
        <v>25.288</v>
      </c>
      <c r="G21" s="23">
        <v>9.2789999999999999</v>
      </c>
      <c r="H21" s="23">
        <v>19.421213810000001</v>
      </c>
      <c r="I21" s="23">
        <v>431.62306503000002</v>
      </c>
      <c r="J21" s="23">
        <v>4.2426260400000002</v>
      </c>
      <c r="K21" s="23">
        <v>53.798439999999999</v>
      </c>
      <c r="L21" s="23">
        <v>13.712639039999999</v>
      </c>
      <c r="M21" s="23">
        <v>14.27980537</v>
      </c>
      <c r="N21" s="23">
        <v>25.335209240000001</v>
      </c>
      <c r="O21" s="23">
        <v>158.63677466999999</v>
      </c>
      <c r="P21" s="23">
        <v>6.9770000000000003</v>
      </c>
      <c r="Q21" s="23">
        <v>29.484000000000002</v>
      </c>
      <c r="R21" s="23">
        <v>2.4525824599999999</v>
      </c>
      <c r="S21" s="23">
        <v>40.72505846</v>
      </c>
      <c r="T21" s="23">
        <v>481.9033167</v>
      </c>
      <c r="U21" s="23">
        <v>118.93404208</v>
      </c>
      <c r="V21" s="23">
        <v>7.1139999999999999</v>
      </c>
      <c r="W21" s="23">
        <v>29.12629665</v>
      </c>
      <c r="X21" s="23">
        <v>1.8241013699999999</v>
      </c>
      <c r="Y21" s="23">
        <v>12.927</v>
      </c>
      <c r="AA21" s="26"/>
      <c r="AB21" s="26"/>
    </row>
    <row r="22" spans="1:28" x14ac:dyDescent="0.25">
      <c r="A22" s="7">
        <v>2035</v>
      </c>
      <c r="B22" s="24">
        <v>65.550175749999994</v>
      </c>
      <c r="C22" s="24">
        <v>518.20611507000001</v>
      </c>
      <c r="D22" s="24">
        <v>0.20901249999999999</v>
      </c>
      <c r="E22" s="24">
        <v>10.8280756</v>
      </c>
      <c r="F22" s="24">
        <v>25.611000000000001</v>
      </c>
      <c r="G22" s="24">
        <v>9.3719999999999999</v>
      </c>
      <c r="H22" s="24">
        <v>19.621080320000001</v>
      </c>
      <c r="I22" s="24">
        <v>431.62306503000002</v>
      </c>
      <c r="J22" s="24">
        <v>4.4275453000000002</v>
      </c>
      <c r="K22" s="24">
        <v>54.171849999999999</v>
      </c>
      <c r="L22" s="24">
        <v>13.73036316</v>
      </c>
      <c r="M22" s="24">
        <v>15.45792372</v>
      </c>
      <c r="N22" s="24">
        <v>23.592524520000001</v>
      </c>
      <c r="O22" s="24">
        <v>159.2373364</v>
      </c>
      <c r="P22" s="24">
        <v>7.0229999999999997</v>
      </c>
      <c r="Q22" s="24">
        <v>29.715</v>
      </c>
      <c r="R22" s="24">
        <v>2.4465877900000002</v>
      </c>
      <c r="S22" s="24">
        <v>40.327604530000002</v>
      </c>
      <c r="T22" s="24">
        <v>481.45297477999998</v>
      </c>
      <c r="U22" s="24">
        <v>125.56970063</v>
      </c>
      <c r="V22" s="24">
        <v>7.1130000000000004</v>
      </c>
      <c r="W22" s="24">
        <v>39.742888520000001</v>
      </c>
      <c r="X22" s="24">
        <v>3.2507524800000001</v>
      </c>
      <c r="Y22">
        <v>13.026</v>
      </c>
      <c r="AA22" s="26"/>
      <c r="AB22" s="26"/>
    </row>
    <row r="23" spans="1:28" x14ac:dyDescent="0.25">
      <c r="A23" s="25" t="s">
        <v>137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24246FF1388522428C7968B0FEFBE50F" ma:contentTypeVersion="53" ma:contentTypeDescription="" ma:contentTypeScope="" ma:versionID="fb3c2175fa5be320fa17dd2c1d2a1006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1f27e65e34968d7833e23fe8e1b9bca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27c3884c-0431-4940-be6c-c788be41e200}" ma:internalName="TaxCatchAll" ma:showField="CatchAllData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27c3884c-0431-4940-be6c-c788be41e200}" ma:internalName="TaxCatchAllLabel" ma:readOnly="true" ma:showField="CatchAllDataLabel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PLAN-30-9848</_dlc_DocId>
    <_dlc_DocIdUrl xmlns="a14523ce-dede-483e-883a-2d83261080bd">
      <Url>http://sharedocs/sites/planning/mm/_layouts/15/DocIdRedir.aspx?ID=PLAN-30-9848</Url>
      <Description>PLAN-30-9848</Description>
    </_dlc_DocIdUrl>
  </documentManagement>
</p:properties>
</file>

<file path=customXml/itemProps1.xml><?xml version="1.0" encoding="utf-8"?>
<ds:datastoreItem xmlns:ds="http://schemas.openxmlformats.org/officeDocument/2006/customXml" ds:itemID="{977C570D-BAD1-4B46-A272-4C8ABF9DE63B}"/>
</file>

<file path=customXml/itemProps2.xml><?xml version="1.0" encoding="utf-8"?>
<ds:datastoreItem xmlns:ds="http://schemas.openxmlformats.org/officeDocument/2006/customXml" ds:itemID="{461A2410-FC45-406D-986C-73E896F38BC9}"/>
</file>

<file path=customXml/itemProps3.xml><?xml version="1.0" encoding="utf-8"?>
<ds:datastoreItem xmlns:ds="http://schemas.openxmlformats.org/officeDocument/2006/customXml" ds:itemID="{7FC07332-CEB0-4F42-9254-3EB1D4C6EF5F}"/>
</file>

<file path=customXml/itemProps4.xml><?xml version="1.0" encoding="utf-8"?>
<ds:datastoreItem xmlns:ds="http://schemas.openxmlformats.org/officeDocument/2006/customXml" ds:itemID="{FC71D739-BAF9-4F1B-853A-9F7195B148D2}"/>
</file>

<file path=customXml/itemProps5.xml><?xml version="1.0" encoding="utf-8"?>
<ds:datastoreItem xmlns:ds="http://schemas.openxmlformats.org/officeDocument/2006/customXml" ds:itemID="{48E9371E-B091-4470-859B-F13600739BB4}"/>
</file>

<file path=customXml/itemProps6.xml><?xml version="1.0" encoding="utf-8"?>
<ds:datastoreItem xmlns:ds="http://schemas.openxmlformats.org/officeDocument/2006/customXml" ds:itemID="{07248EA8-DBA3-4DC9-AD53-24E1817B349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Link Pipeline Details</vt:lpstr>
      <vt:lpstr>Results Summary</vt:lpstr>
      <vt:lpstr>Potential shortfalls</vt:lpstr>
      <vt:lpstr>Reserves Fields Summary</vt:lpstr>
      <vt:lpstr>Reserves Fields</vt:lpstr>
      <vt:lpstr>Reserves Facility Summary</vt:lpstr>
      <vt:lpstr>Pipeline Utilisation</vt:lpstr>
      <vt:lpstr>Pipeline Capacity</vt:lpstr>
      <vt:lpstr>Processing Utilisation</vt:lpstr>
      <vt:lpstr>Processing Capacity</vt:lpstr>
      <vt:lpstr>Demand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mmarston</dc:creator>
  <cp:lastModifiedBy>Rachael Saw</cp:lastModifiedBy>
  <dcterms:created xsi:type="dcterms:W3CDTF">2014-03-07T16:08:25Z</dcterms:created>
  <dcterms:modified xsi:type="dcterms:W3CDTF">2016-03-09T07:23:38Z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0x0101009BE89D58CAF0934CA32A20BCFFD353DC0024246FF1388522428C7968B0FEFBE50F</vt:lpwstr>
  </property>
  <property fmtid="{D5CDD505-2E9C-101B-9397-08002B2CF9AE}" pid="3" name="_dlc_DocIdItemGuid">
    <vt:lpwstr>2a729138-afec-4cd9-8af5-1f104218d5e9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