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3390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23" uniqueCount="290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Low Scenario, 1-in-20 demand condition.</t>
  </si>
  <si>
    <t>This data file contains the supply-demand modelling output from the Low Scenario, 1-in-20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ICSouth rev</t>
  </si>
  <si>
    <t>SNP rev</t>
  </si>
  <si>
    <t>SWP rev</t>
  </si>
  <si>
    <t>SWQPWest rev</t>
  </si>
  <si>
    <t>Stratford</t>
  </si>
  <si>
    <t xml:space="preserve"> * Results summary</t>
  </si>
  <si>
    <t xml:space="preserve"> * Field development</t>
  </si>
  <si>
    <t>Vic-NSW Interconnect</t>
  </si>
  <si>
    <t>NGP</t>
  </si>
  <si>
    <t>Northern Gas Pipeline (proposed)</t>
  </si>
  <si>
    <t>Tennant Creek</t>
  </si>
  <si>
    <t>Mt Isa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1" fontId="8" fillId="0" borderId="0" xfId="0" applyNumberFormat="1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1392.24535802328</c:v>
                </c:pt>
                <c:pt idx="1">
                  <c:v>1702.3119433929601</c:v>
                </c:pt>
                <c:pt idx="2">
                  <c:v>1708.13400098544</c:v>
                </c:pt>
                <c:pt idx="3">
                  <c:v>1590.0105376010399</c:v>
                </c:pt>
                <c:pt idx="4">
                  <c:v>1107.0365188783201</c:v>
                </c:pt>
                <c:pt idx="5">
                  <c:v>882.05464604663996</c:v>
                </c:pt>
                <c:pt idx="6">
                  <c:v>418.14089407151999</c:v>
                </c:pt>
                <c:pt idx="7">
                  <c:v>396.58918036607997</c:v>
                </c:pt>
                <c:pt idx="8">
                  <c:v>397.97862531096001</c:v>
                </c:pt>
                <c:pt idx="9">
                  <c:v>385.24268130119998</c:v>
                </c:pt>
                <c:pt idx="10">
                  <c:v>367.09815839160001</c:v>
                </c:pt>
                <c:pt idx="11">
                  <c:v>367.70958324840001</c:v>
                </c:pt>
                <c:pt idx="12">
                  <c:v>370.82070552791998</c:v>
                </c:pt>
                <c:pt idx="13">
                  <c:v>360.47430452591999</c:v>
                </c:pt>
                <c:pt idx="14">
                  <c:v>110.75019681744</c:v>
                </c:pt>
                <c:pt idx="15">
                  <c:v>114.78806188512</c:v>
                </c:pt>
                <c:pt idx="16">
                  <c:v>117.47231139192</c:v>
                </c:pt>
                <c:pt idx="17">
                  <c:v>84.737767302240201</c:v>
                </c:pt>
                <c:pt idx="18">
                  <c:v>45.174482955120197</c:v>
                </c:pt>
                <c:pt idx="19">
                  <c:v>49.193925773520199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113.92635191712</c:v>
                </c:pt>
                <c:pt idx="4">
                  <c:v>603.14421719207996</c:v>
                </c:pt>
                <c:pt idx="5">
                  <c:v>815.55946924656098</c:v>
                </c:pt>
                <c:pt idx="6">
                  <c:v>1267.0898237731201</c:v>
                </c:pt>
                <c:pt idx="7">
                  <c:v>1279.1998454683201</c:v>
                </c:pt>
                <c:pt idx="8">
                  <c:v>1281.5646818723999</c:v>
                </c:pt>
                <c:pt idx="9">
                  <c:v>1298.46330558864</c:v>
                </c:pt>
                <c:pt idx="10">
                  <c:v>1321.6941071471999</c:v>
                </c:pt>
                <c:pt idx="11">
                  <c:v>1326.22103058888</c:v>
                </c:pt>
                <c:pt idx="12">
                  <c:v>1333.57218185856</c:v>
                </c:pt>
                <c:pt idx="13">
                  <c:v>1330.71037203528</c:v>
                </c:pt>
                <c:pt idx="14">
                  <c:v>1330.4618582844</c:v>
                </c:pt>
                <c:pt idx="15">
                  <c:v>1331.80523088264</c:v>
                </c:pt>
                <c:pt idx="16">
                  <c:v>1338.94336095168</c:v>
                </c:pt>
                <c:pt idx="17">
                  <c:v>1374.4582311288</c:v>
                </c:pt>
                <c:pt idx="18">
                  <c:v>1419.85145565432</c:v>
                </c:pt>
                <c:pt idx="19">
                  <c:v>1424.0302906120801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244.45500002783999</c:v>
                </c:pt>
                <c:pt idx="15">
                  <c:v>244.46496692928</c:v>
                </c:pt>
                <c:pt idx="16">
                  <c:v>244.52200002935999</c:v>
                </c:pt>
                <c:pt idx="17">
                  <c:v>50.1690000292798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9.2672920996800006</c:v>
                </c:pt>
                <c:pt idx="14">
                  <c:v>40.584362040000002</c:v>
                </c:pt>
                <c:pt idx="15">
                  <c:v>42.415759127759998</c:v>
                </c:pt>
                <c:pt idx="16">
                  <c:v>41.454563538480002</c:v>
                </c:pt>
                <c:pt idx="17">
                  <c:v>236.40372291648001</c:v>
                </c:pt>
                <c:pt idx="18">
                  <c:v>262.84925738999999</c:v>
                </c:pt>
                <c:pt idx="19">
                  <c:v>264.57653622888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2.5717460000000001E-2</c:v>
                </c:pt>
                <c:pt idx="6">
                  <c:v>0.25577032</c:v>
                </c:pt>
                <c:pt idx="7">
                  <c:v>1.1365428</c:v>
                </c:pt>
                <c:pt idx="8">
                  <c:v>2.7489755200000001</c:v>
                </c:pt>
                <c:pt idx="9">
                  <c:v>6.5887799300000003</c:v>
                </c:pt>
                <c:pt idx="10">
                  <c:v>8.7365011599999995</c:v>
                </c:pt>
                <c:pt idx="11">
                  <c:v>9.0038732899999996</c:v>
                </c:pt>
                <c:pt idx="12">
                  <c:v>9.2711742099999999</c:v>
                </c:pt>
                <c:pt idx="13">
                  <c:v>8.9458333499999991</c:v>
                </c:pt>
                <c:pt idx="14">
                  <c:v>9.2084522599999996</c:v>
                </c:pt>
                <c:pt idx="15">
                  <c:v>9.46020328</c:v>
                </c:pt>
                <c:pt idx="16">
                  <c:v>9.4789101200000001</c:v>
                </c:pt>
                <c:pt idx="17">
                  <c:v>9.6517144300000002</c:v>
                </c:pt>
                <c:pt idx="18">
                  <c:v>9.8548458700000001</c:v>
                </c:pt>
                <c:pt idx="19">
                  <c:v>10.043771700000001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22.226794699999999</c:v>
                </c:pt>
                <c:pt idx="1">
                  <c:v>3.9648892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-9.9999999947364402E-8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-1.1399999999999999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8431704"/>
        <c:axId val="354235536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1414.2021527899999</c:v>
                </c:pt>
                <c:pt idx="1">
                  <c:v>1706.07683262</c:v>
                </c:pt>
                <c:pt idx="2">
                  <c:v>1708.1340009800001</c:v>
                </c:pt>
                <c:pt idx="3">
                  <c:v>1703.9368893799999</c:v>
                </c:pt>
                <c:pt idx="4">
                  <c:v>1710.1807360099999</c:v>
                </c:pt>
                <c:pt idx="5">
                  <c:v>1697.6398326200001</c:v>
                </c:pt>
                <c:pt idx="6">
                  <c:v>1699.1584881199999</c:v>
                </c:pt>
                <c:pt idx="7">
                  <c:v>1701.3805686999999</c:v>
                </c:pt>
                <c:pt idx="8">
                  <c:v>1706.81428278</c:v>
                </c:pt>
                <c:pt idx="9">
                  <c:v>1714.7497668799999</c:v>
                </c:pt>
                <c:pt idx="10">
                  <c:v>1721.98376678</c:v>
                </c:pt>
                <c:pt idx="11">
                  <c:v>1727.3894871</c:v>
                </c:pt>
                <c:pt idx="12">
                  <c:v>1738.18606163</c:v>
                </c:pt>
                <c:pt idx="13">
                  <c:v>1733.8528020199999</c:v>
                </c:pt>
                <c:pt idx="14">
                  <c:v>1735.4598694900001</c:v>
                </c:pt>
                <c:pt idx="15">
                  <c:v>1742.9342221300001</c:v>
                </c:pt>
                <c:pt idx="16">
                  <c:v>1751.8711460699999</c:v>
                </c:pt>
                <c:pt idx="17">
                  <c:v>1755.42043586</c:v>
                </c:pt>
                <c:pt idx="18">
                  <c:v>1762.18504196</c:v>
                </c:pt>
                <c:pt idx="19">
                  <c:v>1771.7295243399999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68431704"/>
        <c:axId val="354235536"/>
      </c:lineChart>
      <c:catAx>
        <c:axId val="3684317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5536"/>
        <c:crosses val="autoZero"/>
        <c:auto val="1"/>
        <c:lblAlgn val="ctr"/>
        <c:lblOffset val="100"/>
        <c:noMultiLvlLbl val="0"/>
      </c:catAx>
      <c:valAx>
        <c:axId val="35423553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170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2.5717460000000001E-2</c:v>
                </c:pt>
                <c:pt idx="6">
                  <c:v>0.25577032</c:v>
                </c:pt>
                <c:pt idx="7">
                  <c:v>1.1365428</c:v>
                </c:pt>
                <c:pt idx="8">
                  <c:v>2.7489755200000001</c:v>
                </c:pt>
                <c:pt idx="9">
                  <c:v>6.5887799300000003</c:v>
                </c:pt>
                <c:pt idx="10">
                  <c:v>8.7365011599999995</c:v>
                </c:pt>
                <c:pt idx="11">
                  <c:v>9.0038732899999996</c:v>
                </c:pt>
                <c:pt idx="12">
                  <c:v>9.2711742099999999</c:v>
                </c:pt>
                <c:pt idx="13">
                  <c:v>8.9458333499999991</c:v>
                </c:pt>
                <c:pt idx="14">
                  <c:v>9.2084522599999996</c:v>
                </c:pt>
                <c:pt idx="15">
                  <c:v>9.46020328</c:v>
                </c:pt>
                <c:pt idx="16">
                  <c:v>9.4789101200000001</c:v>
                </c:pt>
                <c:pt idx="17">
                  <c:v>9.6517144300000002</c:v>
                </c:pt>
                <c:pt idx="18">
                  <c:v>9.8548458700000001</c:v>
                </c:pt>
                <c:pt idx="19">
                  <c:v>10.043771700000001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68432880"/>
        <c:axId val="368432096"/>
      </c:barChart>
      <c:catAx>
        <c:axId val="36843288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2096"/>
        <c:crosses val="autoZero"/>
        <c:auto val="1"/>
        <c:lblAlgn val="ctr"/>
        <c:lblOffset val="100"/>
        <c:noMultiLvlLbl val="0"/>
      </c:catAx>
      <c:valAx>
        <c:axId val="36843209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288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23.120000001120001</c:v>
                </c:pt>
                <c:pt idx="1">
                  <c:v>23.119999999200001</c:v>
                </c:pt>
                <c:pt idx="2">
                  <c:v>23.120000000400001</c:v>
                </c:pt>
                <c:pt idx="3">
                  <c:v>23.120000000880001</c:v>
                </c:pt>
                <c:pt idx="4">
                  <c:v>23.120000001360001</c:v>
                </c:pt>
                <c:pt idx="5">
                  <c:v>23.120000000640001</c:v>
                </c:pt>
                <c:pt idx="6">
                  <c:v>23.120000000640001</c:v>
                </c:pt>
                <c:pt idx="7">
                  <c:v>23.120000000880001</c:v>
                </c:pt>
                <c:pt idx="8">
                  <c:v>3.4544413509599998</c:v>
                </c:pt>
                <c:pt idx="9">
                  <c:v>1.84555864896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104.99999999880001</c:v>
                </c:pt>
                <c:pt idx="1">
                  <c:v>98.847912773999994</c:v>
                </c:pt>
                <c:pt idx="2">
                  <c:v>89.325883841999996</c:v>
                </c:pt>
                <c:pt idx="3">
                  <c:v>84.434701158000095</c:v>
                </c:pt>
                <c:pt idx="4">
                  <c:v>82.325415985679996</c:v>
                </c:pt>
                <c:pt idx="5">
                  <c:v>72.519575274239997</c:v>
                </c:pt>
                <c:pt idx="6">
                  <c:v>71.039194598159995</c:v>
                </c:pt>
                <c:pt idx="7">
                  <c:v>71.356019355599997</c:v>
                </c:pt>
                <c:pt idx="8">
                  <c:v>69.979515594960006</c:v>
                </c:pt>
                <c:pt idx="9">
                  <c:v>71.483751987120002</c:v>
                </c:pt>
                <c:pt idx="10">
                  <c:v>77.139632632320001</c:v>
                </c:pt>
                <c:pt idx="11">
                  <c:v>77.527188023999997</c:v>
                </c:pt>
                <c:pt idx="12">
                  <c:v>78.301715197199997</c:v>
                </c:pt>
                <c:pt idx="13">
                  <c:v>77.000433429120093</c:v>
                </c:pt>
                <c:pt idx="14">
                  <c:v>78.189789216720001</c:v>
                </c:pt>
                <c:pt idx="15">
                  <c:v>79.894492794960001</c:v>
                </c:pt>
                <c:pt idx="16">
                  <c:v>75.852706224720094</c:v>
                </c:pt>
                <c:pt idx="17">
                  <c:v>72.806782579439997</c:v>
                </c:pt>
                <c:pt idx="18">
                  <c:v>75.151921276799996</c:v>
                </c:pt>
                <c:pt idx="19">
                  <c:v>77.951137876800004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235.04083559855999</c:v>
                </c:pt>
                <c:pt idx="1">
                  <c:v>222.56247949728001</c:v>
                </c:pt>
                <c:pt idx="2">
                  <c:v>219.99999999936</c:v>
                </c:pt>
                <c:pt idx="3">
                  <c:v>220.00000000032</c:v>
                </c:pt>
                <c:pt idx="4">
                  <c:v>219.99999999767999</c:v>
                </c:pt>
                <c:pt idx="5">
                  <c:v>219.99999999959999</c:v>
                </c:pt>
                <c:pt idx="6">
                  <c:v>220.00000000104001</c:v>
                </c:pt>
                <c:pt idx="7">
                  <c:v>220.00000000224</c:v>
                </c:pt>
                <c:pt idx="8">
                  <c:v>220.00000000200001</c:v>
                </c:pt>
                <c:pt idx="9">
                  <c:v>219.99999999863999</c:v>
                </c:pt>
                <c:pt idx="10">
                  <c:v>224.30571928584001</c:v>
                </c:pt>
                <c:pt idx="11">
                  <c:v>225.28479107304</c:v>
                </c:pt>
                <c:pt idx="12">
                  <c:v>253.25930341439999</c:v>
                </c:pt>
                <c:pt idx="13">
                  <c:v>258.65387112600001</c:v>
                </c:pt>
                <c:pt idx="14">
                  <c:v>219.99999999863999</c:v>
                </c:pt>
                <c:pt idx="15">
                  <c:v>220.00000000055999</c:v>
                </c:pt>
                <c:pt idx="16">
                  <c:v>220.00000000008001</c:v>
                </c:pt>
                <c:pt idx="17">
                  <c:v>219.99999999959999</c:v>
                </c:pt>
                <c:pt idx="18">
                  <c:v>220.00000000055999</c:v>
                </c:pt>
                <c:pt idx="19">
                  <c:v>220.00000000032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7.3496889134399996</c:v>
                </c:pt>
                <c:pt idx="3">
                  <c:v>8.5190833317599992</c:v>
                </c:pt>
                <c:pt idx="4">
                  <c:v>5.2022924954400001</c:v>
                </c:pt>
                <c:pt idx="5">
                  <c:v>4.8537609103200001</c:v>
                </c:pt>
                <c:pt idx="6">
                  <c:v>4.8105315093599996</c:v>
                </c:pt>
                <c:pt idx="7">
                  <c:v>5.2692492585600004</c:v>
                </c:pt>
                <c:pt idx="8">
                  <c:v>10.950000001199999</c:v>
                </c:pt>
                <c:pt idx="9">
                  <c:v>10.950000002159999</c:v>
                </c:pt>
                <c:pt idx="10">
                  <c:v>10.949999999519999</c:v>
                </c:pt>
                <c:pt idx="11">
                  <c:v>9.8954778751199992</c:v>
                </c:pt>
                <c:pt idx="12">
                  <c:v>3.2499157137600001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8.8736930371200007</c:v>
                </c:pt>
                <c:pt idx="14">
                  <c:v>39.2289110412</c:v>
                </c:pt>
                <c:pt idx="15">
                  <c:v>41.19033795216</c:v>
                </c:pt>
                <c:pt idx="16">
                  <c:v>39.23764336152</c:v>
                </c:pt>
                <c:pt idx="17">
                  <c:v>40.547344628399998</c:v>
                </c:pt>
                <c:pt idx="18">
                  <c:v>41.366197126800003</c:v>
                </c:pt>
                <c:pt idx="19">
                  <c:v>41.821366194239999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7.74040762992</c:v>
                </c:pt>
                <c:pt idx="15">
                  <c:v>10.07356911936</c:v>
                </c:pt>
                <c:pt idx="16">
                  <c:v>16.73160519648</c:v>
                </c:pt>
                <c:pt idx="17">
                  <c:v>19.13569540152</c:v>
                </c:pt>
                <c:pt idx="18">
                  <c:v>20.354482984320001</c:v>
                </c:pt>
                <c:pt idx="19">
                  <c:v>24.373925802719999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13.2349999857601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12.81959352792</c:v>
                </c:pt>
                <c:pt idx="1">
                  <c:v>12.276968586240001</c:v>
                </c:pt>
                <c:pt idx="2">
                  <c:v>11.82822998376</c:v>
                </c:pt>
                <c:pt idx="3">
                  <c:v>11.39777472888</c:v>
                </c:pt>
                <c:pt idx="4">
                  <c:v>12.872922820559999</c:v>
                </c:pt>
                <c:pt idx="5">
                  <c:v>17.641721611440001</c:v>
                </c:pt>
                <c:pt idx="6">
                  <c:v>20.634949519679999</c:v>
                </c:pt>
                <c:pt idx="7">
                  <c:v>22.361689433520102</c:v>
                </c:pt>
                <c:pt idx="8">
                  <c:v>24.201976734720098</c:v>
                </c:pt>
                <c:pt idx="9">
                  <c:v>24.797370660240201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32.596819958639898</c:v>
                </c:pt>
                <c:pt idx="1">
                  <c:v>36.121072994159903</c:v>
                </c:pt>
                <c:pt idx="2">
                  <c:v>19.164040395360001</c:v>
                </c:pt>
                <c:pt idx="3">
                  <c:v>18.351287976479998</c:v>
                </c:pt>
                <c:pt idx="4">
                  <c:v>19.655168268000001</c:v>
                </c:pt>
                <c:pt idx="5">
                  <c:v>17.252920440480001</c:v>
                </c:pt>
                <c:pt idx="6">
                  <c:v>16.386072030720001</c:v>
                </c:pt>
                <c:pt idx="7">
                  <c:v>15.537222315359999</c:v>
                </c:pt>
                <c:pt idx="8">
                  <c:v>35.354691627119898</c:v>
                </c:pt>
                <c:pt idx="9">
                  <c:v>38.000000006399901</c:v>
                </c:pt>
                <c:pt idx="10">
                  <c:v>29.882806503120001</c:v>
                </c:pt>
                <c:pt idx="11">
                  <c:v>30.182126305440001</c:v>
                </c:pt>
                <c:pt idx="12">
                  <c:v>11.12177123184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347.54391325943999</c:v>
                </c:pt>
                <c:pt idx="1">
                  <c:v>539.16352701623998</c:v>
                </c:pt>
                <c:pt idx="2">
                  <c:v>548.13824328359999</c:v>
                </c:pt>
                <c:pt idx="3">
                  <c:v>548.63066814503998</c:v>
                </c:pt>
                <c:pt idx="4">
                  <c:v>550.18658116007998</c:v>
                </c:pt>
                <c:pt idx="5">
                  <c:v>548.8267854792</c:v>
                </c:pt>
                <c:pt idx="6">
                  <c:v>548.94504406871999</c:v>
                </c:pt>
                <c:pt idx="7">
                  <c:v>548.81298220943995</c:v>
                </c:pt>
                <c:pt idx="8">
                  <c:v>550.15059613512005</c:v>
                </c:pt>
                <c:pt idx="9">
                  <c:v>549.07384631592004</c:v>
                </c:pt>
                <c:pt idx="10">
                  <c:v>550.98237270599998</c:v>
                </c:pt>
                <c:pt idx="11">
                  <c:v>551.74177915151995</c:v>
                </c:pt>
                <c:pt idx="12">
                  <c:v>553.50205735248005</c:v>
                </c:pt>
                <c:pt idx="13">
                  <c:v>552.22558462608004</c:v>
                </c:pt>
                <c:pt idx="14">
                  <c:v>552.07043977008004</c:v>
                </c:pt>
                <c:pt idx="15">
                  <c:v>552.23600498303995</c:v>
                </c:pt>
                <c:pt idx="16">
                  <c:v>553.75771929311998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18.16599999768</c:v>
                </c:pt>
                <c:pt idx="10">
                  <c:v>1.6000000000800001</c:v>
                </c:pt>
                <c:pt idx="11">
                  <c:v>1.5999999998400001</c:v>
                </c:pt>
                <c:pt idx="12">
                  <c:v>1.5999999996000001</c:v>
                </c:pt>
                <c:pt idx="13">
                  <c:v>1.6000000005599999</c:v>
                </c:pt>
                <c:pt idx="14">
                  <c:v>1.59999999936</c:v>
                </c:pt>
                <c:pt idx="15">
                  <c:v>0.39452054784000001</c:v>
                </c:pt>
                <c:pt idx="16">
                  <c:v>0.2050761096</c:v>
                </c:pt>
                <c:pt idx="17">
                  <c:v>0.18972994992</c:v>
                </c:pt>
                <c:pt idx="18">
                  <c:v>0.26091143519999999</c:v>
                </c:pt>
                <c:pt idx="19">
                  <c:v>0.35953187015999999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57.359691426239898</c:v>
                </c:pt>
                <c:pt idx="1">
                  <c:v>174.03774743759999</c:v>
                </c:pt>
                <c:pt idx="2">
                  <c:v>206.03008150247999</c:v>
                </c:pt>
                <c:pt idx="3">
                  <c:v>255.542771767201</c:v>
                </c:pt>
                <c:pt idx="4">
                  <c:v>256.94909390928098</c:v>
                </c:pt>
                <c:pt idx="5">
                  <c:v>256.33018373808102</c:v>
                </c:pt>
                <c:pt idx="6">
                  <c:v>263.92511211288098</c:v>
                </c:pt>
                <c:pt idx="7">
                  <c:v>272.73417931728102</c:v>
                </c:pt>
                <c:pt idx="8">
                  <c:v>273.790413214561</c:v>
                </c:pt>
                <c:pt idx="9">
                  <c:v>272.09712011544099</c:v>
                </c:pt>
                <c:pt idx="10">
                  <c:v>288.606716120881</c:v>
                </c:pt>
                <c:pt idx="11">
                  <c:v>306.70671612600103</c:v>
                </c:pt>
                <c:pt idx="12">
                  <c:v>307.75602542112102</c:v>
                </c:pt>
                <c:pt idx="13">
                  <c:v>306.70671612960098</c:v>
                </c:pt>
                <c:pt idx="14">
                  <c:v>305.83394502696098</c:v>
                </c:pt>
                <c:pt idx="15">
                  <c:v>309.94427913768197</c:v>
                </c:pt>
                <c:pt idx="16">
                  <c:v>310.873046882881</c:v>
                </c:pt>
                <c:pt idx="17">
                  <c:v>310.19915851632197</c:v>
                </c:pt>
                <c:pt idx="18">
                  <c:v>310.23968319504201</c:v>
                </c:pt>
                <c:pt idx="19">
                  <c:v>310.36031037168198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9.9622500290400104</c:v>
                </c:pt>
                <c:pt idx="5">
                  <c:v>10.402500029280001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463.60154422343999</c:v>
                </c:pt>
                <c:pt idx="1">
                  <c:v>481.32355505904002</c:v>
                </c:pt>
                <c:pt idx="2">
                  <c:v>478.81531302119998</c:v>
                </c:pt>
                <c:pt idx="3">
                  <c:v>463.62376235111998</c:v>
                </c:pt>
                <c:pt idx="4">
                  <c:v>464.34701137415999</c:v>
                </c:pt>
                <c:pt idx="5">
                  <c:v>463.26666778079999</c:v>
                </c:pt>
                <c:pt idx="6">
                  <c:v>456.23931396120003</c:v>
                </c:pt>
                <c:pt idx="7">
                  <c:v>451.81268391240002</c:v>
                </c:pt>
                <c:pt idx="8">
                  <c:v>451.76767249343999</c:v>
                </c:pt>
                <c:pt idx="9">
                  <c:v>471.45233912807998</c:v>
                </c:pt>
                <c:pt idx="10">
                  <c:v>474.66501829103998</c:v>
                </c:pt>
                <c:pt idx="11">
                  <c:v>460.33253528232001</c:v>
                </c:pt>
                <c:pt idx="12">
                  <c:v>464.85809905607999</c:v>
                </c:pt>
                <c:pt idx="13">
                  <c:v>464.33807124984003</c:v>
                </c:pt>
                <c:pt idx="14">
                  <c:v>465.11747345880002</c:v>
                </c:pt>
                <c:pt idx="15">
                  <c:v>463.39042618488003</c:v>
                </c:pt>
                <c:pt idx="16">
                  <c:v>468.25151863679997</c:v>
                </c:pt>
                <c:pt idx="17">
                  <c:v>473.95963204224</c:v>
                </c:pt>
                <c:pt idx="18">
                  <c:v>476.11393977647998</c:v>
                </c:pt>
                <c:pt idx="19">
                  <c:v>477.27431052264001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21.956959999919999</c:v>
                </c:pt>
                <c:pt idx="1">
                  <c:v>21.89367999984</c:v>
                </c:pt>
                <c:pt idx="2">
                  <c:v>21.887519999759999</c:v>
                </c:pt>
                <c:pt idx="3">
                  <c:v>1.07683999992</c:v>
                </c:pt>
                <c:pt idx="4">
                  <c:v>1.99999999992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9.9668995199999992E-3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0.39359906255999999</c:v>
                </c:pt>
                <c:pt idx="14">
                  <c:v>1.3554509988000001</c:v>
                </c:pt>
                <c:pt idx="15">
                  <c:v>1.2254211756</c:v>
                </c:pt>
                <c:pt idx="16">
                  <c:v>2.21692017696</c:v>
                </c:pt>
                <c:pt idx="17">
                  <c:v>1.5703782885599999</c:v>
                </c:pt>
                <c:pt idx="18">
                  <c:v>1.48306026264</c:v>
                </c:pt>
                <c:pt idx="19">
                  <c:v>2.7551700343199998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4234360"/>
        <c:axId val="354234752"/>
        <c:extLst/>
      </c:areaChart>
      <c:catAx>
        <c:axId val="3542343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4752"/>
        <c:crosses val="autoZero"/>
        <c:auto val="1"/>
        <c:lblAlgn val="ctr"/>
        <c:lblOffset val="100"/>
        <c:noMultiLvlLbl val="0"/>
      </c:catAx>
      <c:valAx>
        <c:axId val="35423475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4360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23.120000001120001</c:v>
                </c:pt>
                <c:pt idx="1">
                  <c:v>23.119999999200001</c:v>
                </c:pt>
                <c:pt idx="2">
                  <c:v>23.120000000400001</c:v>
                </c:pt>
                <c:pt idx="3">
                  <c:v>23.120000000880001</c:v>
                </c:pt>
                <c:pt idx="4">
                  <c:v>23.120000001360001</c:v>
                </c:pt>
                <c:pt idx="5">
                  <c:v>23.120000000640001</c:v>
                </c:pt>
                <c:pt idx="6">
                  <c:v>23.120000000640001</c:v>
                </c:pt>
                <c:pt idx="7">
                  <c:v>23.120000000880001</c:v>
                </c:pt>
                <c:pt idx="8">
                  <c:v>3.4544413509599998</c:v>
                </c:pt>
                <c:pt idx="9">
                  <c:v>1.84555864896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104.99999999880001</c:v>
                </c:pt>
                <c:pt idx="1">
                  <c:v>98.847912773999994</c:v>
                </c:pt>
                <c:pt idx="2">
                  <c:v>89.325883841999996</c:v>
                </c:pt>
                <c:pt idx="3">
                  <c:v>84.434701158000095</c:v>
                </c:pt>
                <c:pt idx="4">
                  <c:v>82.325415985679996</c:v>
                </c:pt>
                <c:pt idx="5">
                  <c:v>72.519575274239997</c:v>
                </c:pt>
                <c:pt idx="6">
                  <c:v>71.039194598159995</c:v>
                </c:pt>
                <c:pt idx="7">
                  <c:v>71.356019355599997</c:v>
                </c:pt>
                <c:pt idx="8">
                  <c:v>69.979515594960006</c:v>
                </c:pt>
                <c:pt idx="9">
                  <c:v>71.483751987120002</c:v>
                </c:pt>
                <c:pt idx="10">
                  <c:v>77.139632632320001</c:v>
                </c:pt>
                <c:pt idx="11">
                  <c:v>77.527188023999997</c:v>
                </c:pt>
                <c:pt idx="12">
                  <c:v>78.301715197199997</c:v>
                </c:pt>
                <c:pt idx="13">
                  <c:v>77.000433429120093</c:v>
                </c:pt>
                <c:pt idx="14">
                  <c:v>78.189789216720001</c:v>
                </c:pt>
                <c:pt idx="15">
                  <c:v>79.894492794960001</c:v>
                </c:pt>
                <c:pt idx="16">
                  <c:v>75.852706224720094</c:v>
                </c:pt>
                <c:pt idx="17">
                  <c:v>40.782071929920001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32.024710649520003</c:v>
                </c:pt>
                <c:pt idx="18">
                  <c:v>75.151921276799996</c:v>
                </c:pt>
                <c:pt idx="19">
                  <c:v>77.951137876800004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219.99999999863999</c:v>
                </c:pt>
                <c:pt idx="15">
                  <c:v>220.00000000055999</c:v>
                </c:pt>
                <c:pt idx="16">
                  <c:v>220.00000000008001</c:v>
                </c:pt>
                <c:pt idx="17">
                  <c:v>25.714000000079999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235.04083559855999</c:v>
                </c:pt>
                <c:pt idx="1">
                  <c:v>222.56247949728001</c:v>
                </c:pt>
                <c:pt idx="2">
                  <c:v>219.99999999936</c:v>
                </c:pt>
                <c:pt idx="3">
                  <c:v>220.00000000032</c:v>
                </c:pt>
                <c:pt idx="4">
                  <c:v>219.99999999767999</c:v>
                </c:pt>
                <c:pt idx="5">
                  <c:v>219.99999999959999</c:v>
                </c:pt>
                <c:pt idx="6">
                  <c:v>220.00000000104001</c:v>
                </c:pt>
                <c:pt idx="7">
                  <c:v>220.00000000224</c:v>
                </c:pt>
                <c:pt idx="8">
                  <c:v>220.00000000200001</c:v>
                </c:pt>
                <c:pt idx="9">
                  <c:v>219.99999999863999</c:v>
                </c:pt>
                <c:pt idx="10">
                  <c:v>224.30571928584001</c:v>
                </c:pt>
                <c:pt idx="11">
                  <c:v>225.28479107304</c:v>
                </c:pt>
                <c:pt idx="12">
                  <c:v>253.25930341439999</c:v>
                </c:pt>
                <c:pt idx="13">
                  <c:v>258.65387112600001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194.28599999951999</c:v>
                </c:pt>
                <c:pt idx="18">
                  <c:v>220.00000000055999</c:v>
                </c:pt>
                <c:pt idx="19">
                  <c:v>220.00000000032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7.3496889134399996</c:v>
                </c:pt>
                <c:pt idx="3">
                  <c:v>8.5190833317599992</c:v>
                </c:pt>
                <c:pt idx="4">
                  <c:v>5.2022924954400001</c:v>
                </c:pt>
                <c:pt idx="5">
                  <c:v>4.8537609103200001</c:v>
                </c:pt>
                <c:pt idx="6">
                  <c:v>4.8105315093599996</c:v>
                </c:pt>
                <c:pt idx="7">
                  <c:v>5.2692492585600004</c:v>
                </c:pt>
                <c:pt idx="8">
                  <c:v>10.950000001199999</c:v>
                </c:pt>
                <c:pt idx="9">
                  <c:v>10.950000002159999</c:v>
                </c:pt>
                <c:pt idx="10">
                  <c:v>10.949999999519999</c:v>
                </c:pt>
                <c:pt idx="11">
                  <c:v>9.8954778751199992</c:v>
                </c:pt>
                <c:pt idx="12">
                  <c:v>3.2499157137600001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8.8736930371200007</c:v>
                </c:pt>
                <c:pt idx="14">
                  <c:v>39.2289110412</c:v>
                </c:pt>
                <c:pt idx="15">
                  <c:v>41.19033795216</c:v>
                </c:pt>
                <c:pt idx="16">
                  <c:v>39.23764336152</c:v>
                </c:pt>
                <c:pt idx="17">
                  <c:v>40.547344628399998</c:v>
                </c:pt>
                <c:pt idx="18">
                  <c:v>41.366197126800003</c:v>
                </c:pt>
                <c:pt idx="19">
                  <c:v>41.821366194239999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7.74040762992</c:v>
                </c:pt>
                <c:pt idx="15">
                  <c:v>10.07356911936</c:v>
                </c:pt>
                <c:pt idx="16">
                  <c:v>16.73160519648</c:v>
                </c:pt>
                <c:pt idx="17">
                  <c:v>19.13569540152</c:v>
                </c:pt>
                <c:pt idx="18">
                  <c:v>20.354482984320001</c:v>
                </c:pt>
                <c:pt idx="19">
                  <c:v>24.373925802719999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13.2349999857601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12.81959352792</c:v>
                </c:pt>
                <c:pt idx="1">
                  <c:v>12.276968586240001</c:v>
                </c:pt>
                <c:pt idx="2">
                  <c:v>11.82822998376</c:v>
                </c:pt>
                <c:pt idx="3">
                  <c:v>11.39777472888</c:v>
                </c:pt>
                <c:pt idx="4">
                  <c:v>12.872922820559999</c:v>
                </c:pt>
                <c:pt idx="5">
                  <c:v>17.641721611440001</c:v>
                </c:pt>
                <c:pt idx="6">
                  <c:v>20.634949519679999</c:v>
                </c:pt>
                <c:pt idx="7">
                  <c:v>22.361689433520102</c:v>
                </c:pt>
                <c:pt idx="8">
                  <c:v>24.201976734720098</c:v>
                </c:pt>
                <c:pt idx="9">
                  <c:v>24.797370660240201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32.596819958639898</c:v>
                </c:pt>
                <c:pt idx="1">
                  <c:v>36.121072994159903</c:v>
                </c:pt>
                <c:pt idx="2">
                  <c:v>19.164040395360001</c:v>
                </c:pt>
                <c:pt idx="3">
                  <c:v>18.351287976479998</c:v>
                </c:pt>
                <c:pt idx="4">
                  <c:v>19.655168268000001</c:v>
                </c:pt>
                <c:pt idx="5">
                  <c:v>17.252920440480001</c:v>
                </c:pt>
                <c:pt idx="6">
                  <c:v>16.386072030720001</c:v>
                </c:pt>
                <c:pt idx="7">
                  <c:v>15.537222315359999</c:v>
                </c:pt>
                <c:pt idx="8">
                  <c:v>35.354691627119898</c:v>
                </c:pt>
                <c:pt idx="9">
                  <c:v>38.000000006399901</c:v>
                </c:pt>
                <c:pt idx="10">
                  <c:v>29.882806503120001</c:v>
                </c:pt>
                <c:pt idx="11">
                  <c:v>30.182126305440001</c:v>
                </c:pt>
                <c:pt idx="12">
                  <c:v>11.12177123184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347.54391325943999</c:v>
                </c:pt>
                <c:pt idx="1">
                  <c:v>539.16352701623998</c:v>
                </c:pt>
                <c:pt idx="2">
                  <c:v>548.13824328359999</c:v>
                </c:pt>
                <c:pt idx="3">
                  <c:v>434.70431622792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113.92635191712</c:v>
                </c:pt>
                <c:pt idx="4">
                  <c:v>550.18658116007998</c:v>
                </c:pt>
                <c:pt idx="5">
                  <c:v>548.8267854792</c:v>
                </c:pt>
                <c:pt idx="6">
                  <c:v>548.94504406871999</c:v>
                </c:pt>
                <c:pt idx="7">
                  <c:v>548.81298220943995</c:v>
                </c:pt>
                <c:pt idx="8">
                  <c:v>550.15059613512005</c:v>
                </c:pt>
                <c:pt idx="9">
                  <c:v>549.07384631592004</c:v>
                </c:pt>
                <c:pt idx="10">
                  <c:v>550.98237270599998</c:v>
                </c:pt>
                <c:pt idx="11">
                  <c:v>551.74177915151995</c:v>
                </c:pt>
                <c:pt idx="12">
                  <c:v>553.50205735248005</c:v>
                </c:pt>
                <c:pt idx="13">
                  <c:v>552.22558462608004</c:v>
                </c:pt>
                <c:pt idx="14">
                  <c:v>552.07043977008004</c:v>
                </c:pt>
                <c:pt idx="15">
                  <c:v>552.23600498303995</c:v>
                </c:pt>
                <c:pt idx="16">
                  <c:v>553.75771929311998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18.16599999768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1.6000000000800001</c:v>
                </c:pt>
                <c:pt idx="11">
                  <c:v>1.5999999998400001</c:v>
                </c:pt>
                <c:pt idx="12">
                  <c:v>1.5999999996000001</c:v>
                </c:pt>
                <c:pt idx="13">
                  <c:v>1.6000000005599999</c:v>
                </c:pt>
                <c:pt idx="14">
                  <c:v>1.59999999936</c:v>
                </c:pt>
                <c:pt idx="15">
                  <c:v>0.39452054784000001</c:v>
                </c:pt>
                <c:pt idx="16">
                  <c:v>0.2050761096</c:v>
                </c:pt>
                <c:pt idx="17">
                  <c:v>0.18972994992</c:v>
                </c:pt>
                <c:pt idx="18">
                  <c:v>0.26091143519999999</c:v>
                </c:pt>
                <c:pt idx="19">
                  <c:v>0.35953187015999999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57.359691426239898</c:v>
                </c:pt>
                <c:pt idx="1">
                  <c:v>174.03774743759999</c:v>
                </c:pt>
                <c:pt idx="2">
                  <c:v>206.03008150247999</c:v>
                </c:pt>
                <c:pt idx="3">
                  <c:v>255.542771767201</c:v>
                </c:pt>
                <c:pt idx="4">
                  <c:v>214.329707898241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42.61938601104</c:v>
                </c:pt>
                <c:pt idx="5">
                  <c:v>256.33018373808102</c:v>
                </c:pt>
                <c:pt idx="6">
                  <c:v>263.92511211288098</c:v>
                </c:pt>
                <c:pt idx="7">
                  <c:v>272.73417931728102</c:v>
                </c:pt>
                <c:pt idx="8">
                  <c:v>273.790413214561</c:v>
                </c:pt>
                <c:pt idx="9">
                  <c:v>272.09712011544099</c:v>
                </c:pt>
                <c:pt idx="10">
                  <c:v>288.606716120881</c:v>
                </c:pt>
                <c:pt idx="11">
                  <c:v>306.70671612600103</c:v>
                </c:pt>
                <c:pt idx="12">
                  <c:v>307.75602542112102</c:v>
                </c:pt>
                <c:pt idx="13">
                  <c:v>306.70671612960098</c:v>
                </c:pt>
                <c:pt idx="14">
                  <c:v>305.83394502696098</c:v>
                </c:pt>
                <c:pt idx="15">
                  <c:v>309.94427913768197</c:v>
                </c:pt>
                <c:pt idx="16">
                  <c:v>310.873046882881</c:v>
                </c:pt>
                <c:pt idx="17">
                  <c:v>310.19915851632197</c:v>
                </c:pt>
                <c:pt idx="18">
                  <c:v>310.23968319504201</c:v>
                </c:pt>
                <c:pt idx="19">
                  <c:v>310.36031037168198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8.3382500210400092</c:v>
                </c:pt>
                <c:pt idx="5">
                  <c:v>10.402500029280001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463.60154422343999</c:v>
                </c:pt>
                <c:pt idx="1">
                  <c:v>481.32355505904002</c:v>
                </c:pt>
                <c:pt idx="2">
                  <c:v>478.81531302119998</c:v>
                </c:pt>
                <c:pt idx="3">
                  <c:v>463.62376235111998</c:v>
                </c:pt>
                <c:pt idx="4">
                  <c:v>464.34701137415999</c:v>
                </c:pt>
                <c:pt idx="5">
                  <c:v>463.26666778079999</c:v>
                </c:pt>
                <c:pt idx="6">
                  <c:v>12.422146399200001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443.81716756200001</c:v>
                </c:pt>
                <c:pt idx="7">
                  <c:v>451.81268391240002</c:v>
                </c:pt>
                <c:pt idx="8">
                  <c:v>451.76767249343999</c:v>
                </c:pt>
                <c:pt idx="9">
                  <c:v>471.45233912807998</c:v>
                </c:pt>
                <c:pt idx="10">
                  <c:v>474.66501829103998</c:v>
                </c:pt>
                <c:pt idx="11">
                  <c:v>460.33253528232001</c:v>
                </c:pt>
                <c:pt idx="12">
                  <c:v>464.85809905607999</c:v>
                </c:pt>
                <c:pt idx="13">
                  <c:v>464.33807124984003</c:v>
                </c:pt>
                <c:pt idx="14">
                  <c:v>465.11747345880002</c:v>
                </c:pt>
                <c:pt idx="15">
                  <c:v>463.39042618488003</c:v>
                </c:pt>
                <c:pt idx="16">
                  <c:v>468.25151863679997</c:v>
                </c:pt>
                <c:pt idx="17">
                  <c:v>473.95963204224</c:v>
                </c:pt>
                <c:pt idx="18">
                  <c:v>476.11393977647998</c:v>
                </c:pt>
                <c:pt idx="19">
                  <c:v>477.27431052264001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9.9668995199999992E-3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21.956959999919999</c:v>
                </c:pt>
                <c:pt idx="1">
                  <c:v>21.89367999984</c:v>
                </c:pt>
                <c:pt idx="2">
                  <c:v>21.887519999759999</c:v>
                </c:pt>
                <c:pt idx="3">
                  <c:v>1.07683999992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1.99999999992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0.39359906255999999</c:v>
                </c:pt>
                <c:pt idx="14">
                  <c:v>1.3554509988000001</c:v>
                </c:pt>
                <c:pt idx="15">
                  <c:v>1.2254211756</c:v>
                </c:pt>
                <c:pt idx="16">
                  <c:v>2.21692017696</c:v>
                </c:pt>
                <c:pt idx="17">
                  <c:v>1.5703782885599999</c:v>
                </c:pt>
                <c:pt idx="18">
                  <c:v>1.48306026264</c:v>
                </c:pt>
                <c:pt idx="19">
                  <c:v>2.7551700343199998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1633344"/>
        <c:axId val="441633736"/>
        <c:extLst/>
      </c:areaChart>
      <c:catAx>
        <c:axId val="4416333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736"/>
        <c:crosses val="autoZero"/>
        <c:auto val="1"/>
        <c:lblAlgn val="ctr"/>
        <c:lblOffset val="100"/>
        <c:noMultiLvlLbl val="0"/>
      </c:catAx>
      <c:valAx>
        <c:axId val="44163373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344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80.520000029280197</c:v>
                </c:pt>
                <c:pt idx="5">
                  <c:v>80.300000029200206</c:v>
                </c:pt>
                <c:pt idx="6">
                  <c:v>80.300000029200106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30.2872262582401</c:v>
                </c:pt>
                <c:pt idx="1">
                  <c:v>30.471854545440099</c:v>
                </c:pt>
                <c:pt idx="2">
                  <c:v>29.059854877680099</c:v>
                </c:pt>
                <c:pt idx="3">
                  <c:v>23.667517153679999</c:v>
                </c:pt>
                <c:pt idx="4">
                  <c:v>23.952953583359999</c:v>
                </c:pt>
                <c:pt idx="5">
                  <c:v>25.127985893519998</c:v>
                </c:pt>
                <c:pt idx="6">
                  <c:v>20.689029725280001</c:v>
                </c:pt>
                <c:pt idx="7">
                  <c:v>19.160896129920001</c:v>
                </c:pt>
                <c:pt idx="8">
                  <c:v>16.788471430320001</c:v>
                </c:pt>
                <c:pt idx="9">
                  <c:v>24.529857678480099</c:v>
                </c:pt>
                <c:pt idx="10">
                  <c:v>27.9971043417601</c:v>
                </c:pt>
                <c:pt idx="11">
                  <c:v>21.529222535759999</c:v>
                </c:pt>
                <c:pt idx="12">
                  <c:v>23.72607781488</c:v>
                </c:pt>
                <c:pt idx="13">
                  <c:v>23.157649813199999</c:v>
                </c:pt>
                <c:pt idx="14">
                  <c:v>22.54634119824</c:v>
                </c:pt>
                <c:pt idx="15">
                  <c:v>23.302874393520099</c:v>
                </c:pt>
                <c:pt idx="16">
                  <c:v>25.635203577600102</c:v>
                </c:pt>
                <c:pt idx="17">
                  <c:v>27.546397647840099</c:v>
                </c:pt>
                <c:pt idx="18">
                  <c:v>29.5605178072801</c:v>
                </c:pt>
                <c:pt idx="19">
                  <c:v>28.744116137280098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21.105642239040002</c:v>
                </c:pt>
                <c:pt idx="1">
                  <c:v>79.656603343919997</c:v>
                </c:pt>
                <c:pt idx="2">
                  <c:v>82.051326838799994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46.463339815920001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45.947097471840003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38.411354446560203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10.681920244800001</c:v>
                </c:pt>
                <c:pt idx="10">
                  <c:v>1.00824862728</c:v>
                </c:pt>
                <c:pt idx="11">
                  <c:v>0.81927606600000003</c:v>
                </c:pt>
                <c:pt idx="12">
                  <c:v>0.86163954024</c:v>
                </c:pt>
                <c:pt idx="13">
                  <c:v>1.0325491471199999</c:v>
                </c:pt>
                <c:pt idx="14">
                  <c:v>0.97070160480000001</c:v>
                </c:pt>
                <c:pt idx="15">
                  <c:v>0.20773091664000001</c:v>
                </c:pt>
                <c:pt idx="16">
                  <c:v>0.10580749055999999</c:v>
                </c:pt>
                <c:pt idx="17">
                  <c:v>0.11000000016</c:v>
                </c:pt>
                <c:pt idx="18">
                  <c:v>0.12794042352000001</c:v>
                </c:pt>
                <c:pt idx="19">
                  <c:v>0.21549607679999999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18.267934460639999</c:v>
                </c:pt>
                <c:pt idx="1">
                  <c:v>63.339755222160001</c:v>
                </c:pt>
                <c:pt idx="2">
                  <c:v>65.629831496880001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40.351905993119999</c:v>
                </c:pt>
                <c:pt idx="1">
                  <c:v>121.58574743760001</c:v>
                </c:pt>
                <c:pt idx="2">
                  <c:v>148.23906217824</c:v>
                </c:pt>
                <c:pt idx="3">
                  <c:v>183.44574486504101</c:v>
                </c:pt>
                <c:pt idx="4">
                  <c:v>183.84859231008099</c:v>
                </c:pt>
                <c:pt idx="5">
                  <c:v>185.172111031681</c:v>
                </c:pt>
                <c:pt idx="6">
                  <c:v>186.11261706792101</c:v>
                </c:pt>
                <c:pt idx="7">
                  <c:v>191.74647132048099</c:v>
                </c:pt>
                <c:pt idx="8">
                  <c:v>190.518703102801</c:v>
                </c:pt>
                <c:pt idx="9">
                  <c:v>192.09908247912099</c:v>
                </c:pt>
                <c:pt idx="10">
                  <c:v>198.28604044512099</c:v>
                </c:pt>
                <c:pt idx="11">
                  <c:v>207.016664884081</c:v>
                </c:pt>
                <c:pt idx="12">
                  <c:v>208.379344717441</c:v>
                </c:pt>
                <c:pt idx="13">
                  <c:v>207.133402102801</c:v>
                </c:pt>
                <c:pt idx="14">
                  <c:v>207.145250094961</c:v>
                </c:pt>
                <c:pt idx="15">
                  <c:v>209.48991148968199</c:v>
                </c:pt>
                <c:pt idx="16">
                  <c:v>209.97745260696101</c:v>
                </c:pt>
                <c:pt idx="17">
                  <c:v>209.615659667042</c:v>
                </c:pt>
                <c:pt idx="18">
                  <c:v>209.50015520040199</c:v>
                </c:pt>
                <c:pt idx="19">
                  <c:v>209.50015520040199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23.120000001120001</c:v>
                </c:pt>
                <c:pt idx="1">
                  <c:v>23.119999999200001</c:v>
                </c:pt>
                <c:pt idx="2">
                  <c:v>23.120000000400001</c:v>
                </c:pt>
                <c:pt idx="3">
                  <c:v>23.120000000880001</c:v>
                </c:pt>
                <c:pt idx="4">
                  <c:v>23.120000001360001</c:v>
                </c:pt>
                <c:pt idx="5">
                  <c:v>23.120000000640001</c:v>
                </c:pt>
                <c:pt idx="6">
                  <c:v>23.120000000640001</c:v>
                </c:pt>
                <c:pt idx="7">
                  <c:v>23.120000000880001</c:v>
                </c:pt>
                <c:pt idx="8">
                  <c:v>3.4544413509599998</c:v>
                </c:pt>
                <c:pt idx="9">
                  <c:v>1.84555864896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3.6778572405599999</c:v>
                </c:pt>
                <c:pt idx="14">
                  <c:v>15.754885850160001</c:v>
                </c:pt>
                <c:pt idx="15">
                  <c:v>15.23366214048</c:v>
                </c:pt>
                <c:pt idx="16">
                  <c:v>13.954610966880001</c:v>
                </c:pt>
                <c:pt idx="17">
                  <c:v>14.388817231439999</c:v>
                </c:pt>
                <c:pt idx="18">
                  <c:v>16.648473336959999</c:v>
                </c:pt>
                <c:pt idx="19">
                  <c:v>17.322399605760001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155.39274298007999</c:v>
                </c:pt>
                <c:pt idx="1">
                  <c:v>163.34845326912</c:v>
                </c:pt>
                <c:pt idx="2">
                  <c:v>163.42065118296</c:v>
                </c:pt>
                <c:pt idx="3">
                  <c:v>163.78071050520001</c:v>
                </c:pt>
                <c:pt idx="4">
                  <c:v>164.13016609008</c:v>
                </c:pt>
                <c:pt idx="5">
                  <c:v>163.64327941272001</c:v>
                </c:pt>
                <c:pt idx="6">
                  <c:v>163.70977955879999</c:v>
                </c:pt>
                <c:pt idx="7">
                  <c:v>163.71577274399999</c:v>
                </c:pt>
                <c:pt idx="8">
                  <c:v>164.15467548935999</c:v>
                </c:pt>
                <c:pt idx="9">
                  <c:v>163.72992419856001</c:v>
                </c:pt>
                <c:pt idx="10">
                  <c:v>163.65173503224</c:v>
                </c:pt>
                <c:pt idx="11">
                  <c:v>163.65264314496</c:v>
                </c:pt>
                <c:pt idx="12">
                  <c:v>164.11736466720001</c:v>
                </c:pt>
                <c:pt idx="13">
                  <c:v>163.73424518831999</c:v>
                </c:pt>
                <c:pt idx="14">
                  <c:v>163.67155188048</c:v>
                </c:pt>
                <c:pt idx="15">
                  <c:v>163.728778068</c:v>
                </c:pt>
                <c:pt idx="16">
                  <c:v>164.12274537168</c:v>
                </c:pt>
                <c:pt idx="17">
                  <c:v>163.62613749744</c:v>
                </c:pt>
                <c:pt idx="18">
                  <c:v>163.60830197280001</c:v>
                </c:pt>
                <c:pt idx="19">
                  <c:v>163.56416906256001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40.813110191040003</c:v>
                </c:pt>
                <c:pt idx="1">
                  <c:v>38.912483110319997</c:v>
                </c:pt>
                <c:pt idx="2">
                  <c:v>37.816240740239998</c:v>
                </c:pt>
                <c:pt idx="3">
                  <c:v>28.017027724799998</c:v>
                </c:pt>
                <c:pt idx="4">
                  <c:v>27.352292213519998</c:v>
                </c:pt>
                <c:pt idx="5">
                  <c:v>26.227010360880001</c:v>
                </c:pt>
                <c:pt idx="6">
                  <c:v>23.682517479120001</c:v>
                </c:pt>
                <c:pt idx="7">
                  <c:v>20.827925795279999</c:v>
                </c:pt>
                <c:pt idx="8">
                  <c:v>22.097087031120001</c:v>
                </c:pt>
                <c:pt idx="9">
                  <c:v>35.186429351999998</c:v>
                </c:pt>
                <c:pt idx="10">
                  <c:v>34.975766621280002</c:v>
                </c:pt>
                <c:pt idx="11">
                  <c:v>27.15507010656</c:v>
                </c:pt>
                <c:pt idx="12">
                  <c:v>28.4260077432</c:v>
                </c:pt>
                <c:pt idx="13">
                  <c:v>29.619988680239999</c:v>
                </c:pt>
                <c:pt idx="14">
                  <c:v>31.054604273759999</c:v>
                </c:pt>
                <c:pt idx="15">
                  <c:v>28.614928750800001</c:v>
                </c:pt>
                <c:pt idx="16">
                  <c:v>30.0864020952</c:v>
                </c:pt>
                <c:pt idx="17">
                  <c:v>35.0284210668</c:v>
                </c:pt>
                <c:pt idx="18">
                  <c:v>35.2125134112</c:v>
                </c:pt>
                <c:pt idx="19">
                  <c:v>37.539627879839998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2.3007207904800002</c:v>
                </c:pt>
                <c:pt idx="10">
                  <c:v>0.16800000000000001</c:v>
                </c:pt>
                <c:pt idx="11">
                  <c:v>0.22354773312000001</c:v>
                </c:pt>
                <c:pt idx="12">
                  <c:v>0.20655574056000001</c:v>
                </c:pt>
                <c:pt idx="13">
                  <c:v>0.18914224488</c:v>
                </c:pt>
                <c:pt idx="14">
                  <c:v>0.15415099056000001</c:v>
                </c:pt>
                <c:pt idx="15">
                  <c:v>7.5061266720000006E-2</c:v>
                </c:pt>
                <c:pt idx="16">
                  <c:v>2.9307657599999998E-2</c:v>
                </c:pt>
                <c:pt idx="17">
                  <c:v>2.772994992E-2</c:v>
                </c:pt>
                <c:pt idx="18">
                  <c:v>4.0969522799999998E-2</c:v>
                </c:pt>
                <c:pt idx="19">
                  <c:v>4.0035793680000001E-2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235.04083559855999</c:v>
                </c:pt>
                <c:pt idx="1">
                  <c:v>222.56247949728001</c:v>
                </c:pt>
                <c:pt idx="2">
                  <c:v>219.99999999936</c:v>
                </c:pt>
                <c:pt idx="3">
                  <c:v>220.00000000032</c:v>
                </c:pt>
                <c:pt idx="4">
                  <c:v>219.99999999767999</c:v>
                </c:pt>
                <c:pt idx="5">
                  <c:v>219.99999999959999</c:v>
                </c:pt>
                <c:pt idx="6">
                  <c:v>220.00000000104001</c:v>
                </c:pt>
                <c:pt idx="7">
                  <c:v>220.00000000224</c:v>
                </c:pt>
                <c:pt idx="8">
                  <c:v>220.00000000200001</c:v>
                </c:pt>
                <c:pt idx="9">
                  <c:v>219.99999999863999</c:v>
                </c:pt>
                <c:pt idx="10">
                  <c:v>224.30571928584001</c:v>
                </c:pt>
                <c:pt idx="11">
                  <c:v>225.28479107304</c:v>
                </c:pt>
                <c:pt idx="12">
                  <c:v>253.25930341439999</c:v>
                </c:pt>
                <c:pt idx="13">
                  <c:v>258.65387112600001</c:v>
                </c:pt>
                <c:pt idx="14">
                  <c:v>219.99999999863999</c:v>
                </c:pt>
                <c:pt idx="15">
                  <c:v>220.00000000055999</c:v>
                </c:pt>
                <c:pt idx="16">
                  <c:v>220.00000000008001</c:v>
                </c:pt>
                <c:pt idx="17">
                  <c:v>219.99999999959999</c:v>
                </c:pt>
                <c:pt idx="18">
                  <c:v>220.00000000055999</c:v>
                </c:pt>
                <c:pt idx="19">
                  <c:v>220.00000000032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13.2349999857601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2.2518657048000001</c:v>
                </c:pt>
                <c:pt idx="14">
                  <c:v>10.464077898239999</c:v>
                </c:pt>
                <c:pt idx="15">
                  <c:v>11.30436076056</c:v>
                </c:pt>
                <c:pt idx="16">
                  <c:v>12.13196058768</c:v>
                </c:pt>
                <c:pt idx="17">
                  <c:v>11.368390812479999</c:v>
                </c:pt>
                <c:pt idx="18">
                  <c:v>12.46320072264</c:v>
                </c:pt>
                <c:pt idx="19">
                  <c:v>12.331706473680001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104.99999999880001</c:v>
                </c:pt>
                <c:pt idx="1">
                  <c:v>98.847912773999994</c:v>
                </c:pt>
                <c:pt idx="2">
                  <c:v>89.325883841999996</c:v>
                </c:pt>
                <c:pt idx="3">
                  <c:v>84.434701158000095</c:v>
                </c:pt>
                <c:pt idx="4">
                  <c:v>82.325415985679996</c:v>
                </c:pt>
                <c:pt idx="5">
                  <c:v>72.519575274239997</c:v>
                </c:pt>
                <c:pt idx="6">
                  <c:v>71.039194598159995</c:v>
                </c:pt>
                <c:pt idx="7">
                  <c:v>71.356019355599997</c:v>
                </c:pt>
                <c:pt idx="8">
                  <c:v>69.979515594960006</c:v>
                </c:pt>
                <c:pt idx="9">
                  <c:v>71.483751987120002</c:v>
                </c:pt>
                <c:pt idx="10">
                  <c:v>77.139632632320001</c:v>
                </c:pt>
                <c:pt idx="11">
                  <c:v>77.527188023999997</c:v>
                </c:pt>
                <c:pt idx="12">
                  <c:v>78.301715197199997</c:v>
                </c:pt>
                <c:pt idx="13">
                  <c:v>77.000433429120093</c:v>
                </c:pt>
                <c:pt idx="14">
                  <c:v>78.189789216720001</c:v>
                </c:pt>
                <c:pt idx="15">
                  <c:v>79.894492794960001</c:v>
                </c:pt>
                <c:pt idx="16">
                  <c:v>75.852706224720094</c:v>
                </c:pt>
                <c:pt idx="17">
                  <c:v>72.806782579439997</c:v>
                </c:pt>
                <c:pt idx="18">
                  <c:v>75.151921276799996</c:v>
                </c:pt>
                <c:pt idx="19">
                  <c:v>77.951137876800004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12.81959352792</c:v>
                </c:pt>
                <c:pt idx="1">
                  <c:v>12.276968586240001</c:v>
                </c:pt>
                <c:pt idx="2">
                  <c:v>11.82822998376</c:v>
                </c:pt>
                <c:pt idx="3">
                  <c:v>11.39777472888</c:v>
                </c:pt>
                <c:pt idx="4">
                  <c:v>12.872922820559999</c:v>
                </c:pt>
                <c:pt idx="5">
                  <c:v>17.641721611440001</c:v>
                </c:pt>
                <c:pt idx="6">
                  <c:v>20.634949519679999</c:v>
                </c:pt>
                <c:pt idx="7">
                  <c:v>22.361689433520102</c:v>
                </c:pt>
                <c:pt idx="8">
                  <c:v>24.201976734720098</c:v>
                </c:pt>
                <c:pt idx="9">
                  <c:v>24.797370660240201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61.561363419119999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7.74040762992</c:v>
                </c:pt>
                <c:pt idx="15">
                  <c:v>10.07356911936</c:v>
                </c:pt>
                <c:pt idx="16">
                  <c:v>16.73160519648</c:v>
                </c:pt>
                <c:pt idx="17">
                  <c:v>19.13569540152</c:v>
                </c:pt>
                <c:pt idx="18">
                  <c:v>20.354482984320001</c:v>
                </c:pt>
                <c:pt idx="19">
                  <c:v>24.373925802719999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32.596819958639898</c:v>
                </c:pt>
                <c:pt idx="1">
                  <c:v>36.121072994159903</c:v>
                </c:pt>
                <c:pt idx="2">
                  <c:v>26.513729308799999</c:v>
                </c:pt>
                <c:pt idx="3">
                  <c:v>26.870371308239999</c:v>
                </c:pt>
                <c:pt idx="4">
                  <c:v>24.857460763439999</c:v>
                </c:pt>
                <c:pt idx="5">
                  <c:v>22.106681350799999</c:v>
                </c:pt>
                <c:pt idx="6">
                  <c:v>21.196603540080002</c:v>
                </c:pt>
                <c:pt idx="7">
                  <c:v>20.80647157392</c:v>
                </c:pt>
                <c:pt idx="8">
                  <c:v>46.304691628319901</c:v>
                </c:pt>
                <c:pt idx="9">
                  <c:v>48.950000008559897</c:v>
                </c:pt>
                <c:pt idx="10">
                  <c:v>40.832806502639997</c:v>
                </c:pt>
                <c:pt idx="11">
                  <c:v>40.077604180560002</c:v>
                </c:pt>
                <c:pt idx="12">
                  <c:v>14.3716869456</c:v>
                </c:pt>
                <c:pt idx="13">
                  <c:v>3.3375691543200001</c:v>
                </c:pt>
                <c:pt idx="14">
                  <c:v>14.3653982916</c:v>
                </c:pt>
                <c:pt idx="15">
                  <c:v>15.87773622672</c:v>
                </c:pt>
                <c:pt idx="16">
                  <c:v>15.36799198392</c:v>
                </c:pt>
                <c:pt idx="17">
                  <c:v>16.36051487304</c:v>
                </c:pt>
                <c:pt idx="18">
                  <c:v>13.73758332984</c:v>
                </c:pt>
                <c:pt idx="19">
                  <c:v>14.92243014912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16.50264670656</c:v>
                </c:pt>
                <c:pt idx="1">
                  <c:v>53.102210461440002</c:v>
                </c:pt>
                <c:pt idx="2">
                  <c:v>54.679530054719997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10.98</c:v>
                </c:pt>
                <c:pt idx="1">
                  <c:v>10.94935999992</c:v>
                </c:pt>
                <c:pt idx="2">
                  <c:v>10.940799999839999</c:v>
                </c:pt>
                <c:pt idx="3">
                  <c:v>0.56683999992</c:v>
                </c:pt>
                <c:pt idx="4">
                  <c:v>0.95479999991999998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9.9668995199999992E-3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17.007785433119899</c:v>
                </c:pt>
                <c:pt idx="1">
                  <c:v>52.451999999999998</c:v>
                </c:pt>
                <c:pt idx="2">
                  <c:v>57.791019324239997</c:v>
                </c:pt>
                <c:pt idx="3">
                  <c:v>72.097026902159996</c:v>
                </c:pt>
                <c:pt idx="4">
                  <c:v>77.206751599200004</c:v>
                </c:pt>
                <c:pt idx="5">
                  <c:v>75.720572706479999</c:v>
                </c:pt>
                <c:pt idx="6">
                  <c:v>82.374995045280002</c:v>
                </c:pt>
                <c:pt idx="7">
                  <c:v>80.987707996799998</c:v>
                </c:pt>
                <c:pt idx="8">
                  <c:v>83.271710111760001</c:v>
                </c:pt>
                <c:pt idx="9">
                  <c:v>79.998037636320007</c:v>
                </c:pt>
                <c:pt idx="10">
                  <c:v>90.32067567576</c:v>
                </c:pt>
                <c:pt idx="11">
                  <c:v>99.690051241920003</c:v>
                </c:pt>
                <c:pt idx="12">
                  <c:v>99.376680703680094</c:v>
                </c:pt>
                <c:pt idx="13">
                  <c:v>99.573314026800006</c:v>
                </c:pt>
                <c:pt idx="14">
                  <c:v>98.688694932000004</c:v>
                </c:pt>
                <c:pt idx="15">
                  <c:v>100.424367648</c:v>
                </c:pt>
                <c:pt idx="16">
                  <c:v>100.89559427592</c:v>
                </c:pt>
                <c:pt idx="17">
                  <c:v>100.58349884928001</c:v>
                </c:pt>
                <c:pt idx="18">
                  <c:v>100.7301551712</c:v>
                </c:pt>
                <c:pt idx="19">
                  <c:v>100.83015517128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1.28336930616</c:v>
                </c:pt>
                <c:pt idx="1">
                  <c:v>4.8990597465599901</c:v>
                </c:pt>
                <c:pt idx="2">
                  <c:v>4.8990597465599901</c:v>
                </c:pt>
                <c:pt idx="3">
                  <c:v>4.1385280147199799</c:v>
                </c:pt>
                <c:pt idx="4">
                  <c:v>4.1385280147199799</c:v>
                </c:pt>
                <c:pt idx="5">
                  <c:v>4.1191616467199896</c:v>
                </c:pt>
                <c:pt idx="6">
                  <c:v>4.0970288313600198</c:v>
                </c:pt>
                <c:pt idx="7">
                  <c:v>4.0748960160000003</c:v>
                </c:pt>
                <c:pt idx="8">
                  <c:v>4.0527630239999901</c:v>
                </c:pt>
                <c:pt idx="9">
                  <c:v>4.0306302086400096</c:v>
                </c:pt>
                <c:pt idx="10">
                  <c:v>4.0084973932799901</c:v>
                </c:pt>
                <c:pt idx="11">
                  <c:v>3.9863646220799902</c:v>
                </c:pt>
                <c:pt idx="12">
                  <c:v>3.9642315861600101</c:v>
                </c:pt>
                <c:pt idx="13">
                  <c:v>3.9420988147200098</c:v>
                </c:pt>
                <c:pt idx="14">
                  <c:v>3.9199659993599898</c:v>
                </c:pt>
                <c:pt idx="15">
                  <c:v>3.89783300736002</c:v>
                </c:pt>
                <c:pt idx="16">
                  <c:v>3.875700192</c:v>
                </c:pt>
                <c:pt idx="17">
                  <c:v>3.85356737664002</c:v>
                </c:pt>
                <c:pt idx="18">
                  <c:v>3.83143456128</c:v>
                </c:pt>
                <c:pt idx="19">
                  <c:v>3.6044128147199901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0.03</c:v>
                </c:pt>
                <c:pt idx="16">
                  <c:v>0</c:v>
                </c:pt>
                <c:pt idx="17">
                  <c:v>0</c:v>
                </c:pt>
                <c:pt idx="18">
                  <c:v>9.3728234400000006E-3</c:v>
                </c:pt>
                <c:pt idx="19">
                  <c:v>0.03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20.163999996960001</c:v>
                </c:pt>
                <c:pt idx="1">
                  <c:v>23.418223769760001</c:v>
                </c:pt>
                <c:pt idx="2">
                  <c:v>24.213378242880001</c:v>
                </c:pt>
                <c:pt idx="3">
                  <c:v>24.24597949224</c:v>
                </c:pt>
                <c:pt idx="4">
                  <c:v>24.254295889200002</c:v>
                </c:pt>
                <c:pt idx="5">
                  <c:v>24.48050120952</c:v>
                </c:pt>
                <c:pt idx="6">
                  <c:v>24.11936163312</c:v>
                </c:pt>
                <c:pt idx="7">
                  <c:v>24.345570370080001</c:v>
                </c:pt>
                <c:pt idx="8">
                  <c:v>24.224067088799998</c:v>
                </c:pt>
                <c:pt idx="9">
                  <c:v>24.321746295360001</c:v>
                </c:pt>
                <c:pt idx="10">
                  <c:v>24.874598479199999</c:v>
                </c:pt>
                <c:pt idx="11">
                  <c:v>25.03288808568</c:v>
                </c:pt>
                <c:pt idx="12">
                  <c:v>25.234314298560001</c:v>
                </c:pt>
                <c:pt idx="13">
                  <c:v>25.180654989120001</c:v>
                </c:pt>
                <c:pt idx="14">
                  <c:v>25.146785390160002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19.463999997599998</c:v>
                </c:pt>
                <c:pt idx="1">
                  <c:v>23.25439281912</c:v>
                </c:pt>
                <c:pt idx="2">
                  <c:v>24.088710263519999</c:v>
                </c:pt>
                <c:pt idx="3">
                  <c:v>24.233548799520001</c:v>
                </c:pt>
                <c:pt idx="4">
                  <c:v>24.192965694960002</c:v>
                </c:pt>
                <c:pt idx="5">
                  <c:v>24.173747506560002</c:v>
                </c:pt>
                <c:pt idx="6">
                  <c:v>24.499503136560001</c:v>
                </c:pt>
                <c:pt idx="7">
                  <c:v>24.320019335520001</c:v>
                </c:pt>
                <c:pt idx="8">
                  <c:v>24.304624143600002</c:v>
                </c:pt>
                <c:pt idx="9">
                  <c:v>24.30247314096</c:v>
                </c:pt>
                <c:pt idx="10">
                  <c:v>24.828381566880001</c:v>
                </c:pt>
                <c:pt idx="11">
                  <c:v>25.049492664719999</c:v>
                </c:pt>
                <c:pt idx="12">
                  <c:v>25.157257776720002</c:v>
                </c:pt>
                <c:pt idx="13">
                  <c:v>25.184515811040001</c:v>
                </c:pt>
                <c:pt idx="14">
                  <c:v>25.12409395944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37.064534729039998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11.042999997840001</c:v>
                </c:pt>
                <c:pt idx="1">
                  <c:v>13.36993536936</c:v>
                </c:pt>
                <c:pt idx="2">
                  <c:v>14.14880835528</c:v>
                </c:pt>
                <c:pt idx="3">
                  <c:v>14.335087871280001</c:v>
                </c:pt>
                <c:pt idx="4">
                  <c:v>14.42392242</c:v>
                </c:pt>
                <c:pt idx="5">
                  <c:v>14.50075298352</c:v>
                </c:pt>
                <c:pt idx="6">
                  <c:v>14.50449491448</c:v>
                </c:pt>
                <c:pt idx="7">
                  <c:v>14.49122257488</c:v>
                </c:pt>
                <c:pt idx="8">
                  <c:v>14.45862975336</c:v>
                </c:pt>
                <c:pt idx="9">
                  <c:v>14.498222912159999</c:v>
                </c:pt>
                <c:pt idx="10">
                  <c:v>15.04374989832</c:v>
                </c:pt>
                <c:pt idx="11">
                  <c:v>15.213586509360001</c:v>
                </c:pt>
                <c:pt idx="12">
                  <c:v>15.297356450160001</c:v>
                </c:pt>
                <c:pt idx="13">
                  <c:v>15.31541388432</c:v>
                </c:pt>
                <c:pt idx="14">
                  <c:v>15.306687543840001</c:v>
                </c:pt>
                <c:pt idx="15">
                  <c:v>15.32927108568</c:v>
                </c:pt>
                <c:pt idx="16">
                  <c:v>15.371719351679999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6.0589999783199904</c:v>
                </c:pt>
                <c:pt idx="1">
                  <c:v>7.44740605967998</c:v>
                </c:pt>
                <c:pt idx="2">
                  <c:v>7.7516580607199801</c:v>
                </c:pt>
                <c:pt idx="3">
                  <c:v>7.6660520111999899</c:v>
                </c:pt>
                <c:pt idx="4">
                  <c:v>7.8553971851999798</c:v>
                </c:pt>
                <c:pt idx="5">
                  <c:v>7.52178380879998</c:v>
                </c:pt>
                <c:pt idx="6">
                  <c:v>7.67168441375998</c:v>
                </c:pt>
                <c:pt idx="7">
                  <c:v>7.5061699581599903</c:v>
                </c:pt>
                <c:pt idx="8">
                  <c:v>7.7032751786399798</c:v>
                </c:pt>
                <c:pt idx="9">
                  <c:v>7.80140399663998</c:v>
                </c:pt>
                <c:pt idx="10">
                  <c:v>8.0856427907999802</c:v>
                </c:pt>
                <c:pt idx="11">
                  <c:v>8.2958119209599896</c:v>
                </c:pt>
                <c:pt idx="12">
                  <c:v>8.3531288563199908</c:v>
                </c:pt>
                <c:pt idx="13">
                  <c:v>8.3949999707999901</c:v>
                </c:pt>
                <c:pt idx="14">
                  <c:v>8.3428729058399895</c:v>
                </c:pt>
                <c:pt idx="15">
                  <c:v>8.3867339265599892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5.1833589623999901</c:v>
                </c:pt>
                <c:pt idx="10">
                  <c:v>0.42375137280000003</c:v>
                </c:pt>
                <c:pt idx="11">
                  <c:v>0.55717620071999996</c:v>
                </c:pt>
                <c:pt idx="12">
                  <c:v>0.53180471880000002</c:v>
                </c:pt>
                <c:pt idx="13">
                  <c:v>0.37830860855999998</c:v>
                </c:pt>
                <c:pt idx="14">
                  <c:v>0.475147404</c:v>
                </c:pt>
                <c:pt idx="15">
                  <c:v>0.11172836447999999</c:v>
                </c:pt>
                <c:pt idx="16">
                  <c:v>6.9960961439999997E-2</c:v>
                </c:pt>
                <c:pt idx="17">
                  <c:v>5.1999999839999998E-2</c:v>
                </c:pt>
                <c:pt idx="18">
                  <c:v>9.2001488879999996E-2</c:v>
                </c:pt>
                <c:pt idx="19">
                  <c:v>0.10399999968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155.30509545864001</c:v>
                </c:pt>
                <c:pt idx="1">
                  <c:v>163.39170435840001</c:v>
                </c:pt>
                <c:pt idx="2">
                  <c:v>163.31950644456001</c:v>
                </c:pt>
                <c:pt idx="3">
                  <c:v>163.71997892351999</c:v>
                </c:pt>
                <c:pt idx="4">
                  <c:v>164.25307144320001</c:v>
                </c:pt>
                <c:pt idx="5">
                  <c:v>163.84923043776001</c:v>
                </c:pt>
                <c:pt idx="6">
                  <c:v>163.76095833744</c:v>
                </c:pt>
                <c:pt idx="7">
                  <c:v>163.73319319800001</c:v>
                </c:pt>
                <c:pt idx="8">
                  <c:v>164.15467548935999</c:v>
                </c:pt>
                <c:pt idx="9">
                  <c:v>163.67549766120001</c:v>
                </c:pt>
                <c:pt idx="10">
                  <c:v>163.73191487328</c:v>
                </c:pt>
                <c:pt idx="11">
                  <c:v>163.70923484375999</c:v>
                </c:pt>
                <c:pt idx="12">
                  <c:v>164.10441721536</c:v>
                </c:pt>
                <c:pt idx="13">
                  <c:v>163.58408872416001</c:v>
                </c:pt>
                <c:pt idx="14">
                  <c:v>163.62501007776001</c:v>
                </c:pt>
                <c:pt idx="15">
                  <c:v>163.54601193600001</c:v>
                </c:pt>
                <c:pt idx="16">
                  <c:v>164.01146737104</c:v>
                </c:pt>
                <c:pt idx="17">
                  <c:v>163.60510842432001</c:v>
                </c:pt>
                <c:pt idx="18">
                  <c:v>163.60117199472</c:v>
                </c:pt>
                <c:pt idx="19">
                  <c:v>163.52198459904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10.97695999992</c:v>
                </c:pt>
                <c:pt idx="1">
                  <c:v>10.944319999919999</c:v>
                </c:pt>
                <c:pt idx="2">
                  <c:v>10.946719999920001</c:v>
                </c:pt>
                <c:pt idx="3">
                  <c:v>0.51</c:v>
                </c:pt>
                <c:pt idx="4">
                  <c:v>1.0451999999999999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6910856"/>
        <c:axId val="366910464"/>
        <c:extLst/>
      </c:areaChart>
      <c:catAx>
        <c:axId val="366910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464"/>
        <c:crosses val="autoZero"/>
        <c:auto val="1"/>
        <c:lblAlgn val="ctr"/>
        <c:lblOffset val="100"/>
        <c:noMultiLvlLbl val="0"/>
      </c:catAx>
      <c:valAx>
        <c:axId val="36691046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856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0.41</c:v>
                </c:pt>
                <c:pt idx="1">
                  <c:v>0.75</c:v>
                </c:pt>
                <c:pt idx="2">
                  <c:v>0.77</c:v>
                </c:pt>
                <c:pt idx="3">
                  <c:v>0.77</c:v>
                </c:pt>
                <c:pt idx="4">
                  <c:v>0.77</c:v>
                </c:pt>
                <c:pt idx="5">
                  <c:v>0.77</c:v>
                </c:pt>
                <c:pt idx="6">
                  <c:v>0.77</c:v>
                </c:pt>
                <c:pt idx="7">
                  <c:v>0.77</c:v>
                </c:pt>
                <c:pt idx="8">
                  <c:v>0.77</c:v>
                </c:pt>
                <c:pt idx="9">
                  <c:v>0.77</c:v>
                </c:pt>
                <c:pt idx="10">
                  <c:v>0.77</c:v>
                </c:pt>
                <c:pt idx="11">
                  <c:v>0.77</c:v>
                </c:pt>
                <c:pt idx="12">
                  <c:v>0.77</c:v>
                </c:pt>
                <c:pt idx="13">
                  <c:v>0.77</c:v>
                </c:pt>
                <c:pt idx="14">
                  <c:v>0.77</c:v>
                </c:pt>
                <c:pt idx="15">
                  <c:v>0.77</c:v>
                </c:pt>
                <c:pt idx="16">
                  <c:v>0.77</c:v>
                </c:pt>
                <c:pt idx="17">
                  <c:v>0.77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</c:v>
                </c:pt>
                <c:pt idx="1">
                  <c:v>0.14000000000000001</c:v>
                </c:pt>
                <c:pt idx="2">
                  <c:v>0.18</c:v>
                </c:pt>
                <c:pt idx="3">
                  <c:v>0.18</c:v>
                </c:pt>
                <c:pt idx="4">
                  <c:v>0.18</c:v>
                </c:pt>
                <c:pt idx="5">
                  <c:v>0.18</c:v>
                </c:pt>
                <c:pt idx="6">
                  <c:v>0.19</c:v>
                </c:pt>
                <c:pt idx="7">
                  <c:v>0.18</c:v>
                </c:pt>
                <c:pt idx="8">
                  <c:v>0.18</c:v>
                </c:pt>
                <c:pt idx="9">
                  <c:v>0.19</c:v>
                </c:pt>
                <c:pt idx="10">
                  <c:v>0.21</c:v>
                </c:pt>
                <c:pt idx="11">
                  <c:v>0.22</c:v>
                </c:pt>
                <c:pt idx="12">
                  <c:v>0.23</c:v>
                </c:pt>
                <c:pt idx="13">
                  <c:v>0.23</c:v>
                </c:pt>
                <c:pt idx="14">
                  <c:v>0.23</c:v>
                </c:pt>
                <c:pt idx="15">
                  <c:v>0.23</c:v>
                </c:pt>
                <c:pt idx="16">
                  <c:v>0.23</c:v>
                </c:pt>
                <c:pt idx="17">
                  <c:v>0.23</c:v>
                </c:pt>
                <c:pt idx="18">
                  <c:v>0.23</c:v>
                </c:pt>
                <c:pt idx="19">
                  <c:v>0.23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0.18</c:v>
                </c:pt>
                <c:pt idx="1">
                  <c:v>0.67</c:v>
                </c:pt>
                <c:pt idx="2">
                  <c:v>0.7</c:v>
                </c:pt>
                <c:pt idx="3">
                  <c:v>0.7</c:v>
                </c:pt>
                <c:pt idx="4">
                  <c:v>0.7</c:v>
                </c:pt>
                <c:pt idx="5">
                  <c:v>0.7</c:v>
                </c:pt>
                <c:pt idx="6">
                  <c:v>0.7</c:v>
                </c:pt>
                <c:pt idx="7">
                  <c:v>0.7</c:v>
                </c:pt>
                <c:pt idx="8">
                  <c:v>0.7</c:v>
                </c:pt>
                <c:pt idx="9">
                  <c:v>0.7</c:v>
                </c:pt>
                <c:pt idx="10">
                  <c:v>0.71</c:v>
                </c:pt>
                <c:pt idx="11">
                  <c:v>0.71</c:v>
                </c:pt>
                <c:pt idx="12">
                  <c:v>0.71</c:v>
                </c:pt>
                <c:pt idx="13">
                  <c:v>0.71</c:v>
                </c:pt>
                <c:pt idx="14">
                  <c:v>0.71</c:v>
                </c:pt>
                <c:pt idx="15">
                  <c:v>0.71</c:v>
                </c:pt>
                <c:pt idx="16">
                  <c:v>0.71</c:v>
                </c:pt>
                <c:pt idx="17">
                  <c:v>0.71</c:v>
                </c:pt>
                <c:pt idx="18">
                  <c:v>0.71</c:v>
                </c:pt>
                <c:pt idx="19">
                  <c:v>0.71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0.7</c:v>
                </c:pt>
                <c:pt idx="1">
                  <c:v>0.74</c:v>
                </c:pt>
                <c:pt idx="2">
                  <c:v>0.74</c:v>
                </c:pt>
                <c:pt idx="3">
                  <c:v>0.74</c:v>
                </c:pt>
                <c:pt idx="4">
                  <c:v>0.74</c:v>
                </c:pt>
                <c:pt idx="5">
                  <c:v>0.74</c:v>
                </c:pt>
                <c:pt idx="6">
                  <c:v>0.74</c:v>
                </c:pt>
                <c:pt idx="7">
                  <c:v>0.74</c:v>
                </c:pt>
                <c:pt idx="8">
                  <c:v>0.74</c:v>
                </c:pt>
                <c:pt idx="9">
                  <c:v>0.74</c:v>
                </c:pt>
                <c:pt idx="10">
                  <c:v>0.74</c:v>
                </c:pt>
                <c:pt idx="11">
                  <c:v>0.74</c:v>
                </c:pt>
                <c:pt idx="12">
                  <c:v>0.74</c:v>
                </c:pt>
                <c:pt idx="13">
                  <c:v>0.74</c:v>
                </c:pt>
                <c:pt idx="14">
                  <c:v>0.74</c:v>
                </c:pt>
                <c:pt idx="15">
                  <c:v>0.74</c:v>
                </c:pt>
                <c:pt idx="16">
                  <c:v>0.74</c:v>
                </c:pt>
                <c:pt idx="17">
                  <c:v>0.74</c:v>
                </c:pt>
                <c:pt idx="18">
                  <c:v>0.74</c:v>
                </c:pt>
                <c:pt idx="19">
                  <c:v>0.74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0.92</c:v>
                </c:pt>
                <c:pt idx="1">
                  <c:v>0.99</c:v>
                </c:pt>
                <c:pt idx="2">
                  <c:v>0.99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0.86</c:v>
                </c:pt>
                <c:pt idx="7">
                  <c:v>0.78</c:v>
                </c:pt>
                <c:pt idx="8">
                  <c:v>0.78</c:v>
                </c:pt>
                <c:pt idx="9">
                  <c:v>0.82</c:v>
                </c:pt>
                <c:pt idx="10">
                  <c:v>0.54</c:v>
                </c:pt>
                <c:pt idx="11">
                  <c:v>0.25</c:v>
                </c:pt>
                <c:pt idx="12">
                  <c:v>0.3</c:v>
                </c:pt>
                <c:pt idx="13">
                  <c:v>0.31</c:v>
                </c:pt>
                <c:pt idx="14">
                  <c:v>0.31</c:v>
                </c:pt>
                <c:pt idx="15">
                  <c:v>0.25</c:v>
                </c:pt>
                <c:pt idx="16">
                  <c:v>0.3</c:v>
                </c:pt>
                <c:pt idx="17">
                  <c:v>0.42</c:v>
                </c:pt>
                <c:pt idx="18">
                  <c:v>0.45</c:v>
                </c:pt>
                <c:pt idx="19">
                  <c:v>0.48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0.59</c:v>
                </c:pt>
                <c:pt idx="1">
                  <c:v>0.52</c:v>
                </c:pt>
                <c:pt idx="2">
                  <c:v>0.48</c:v>
                </c:pt>
                <c:pt idx="3">
                  <c:v>0.44</c:v>
                </c:pt>
                <c:pt idx="4">
                  <c:v>0.42</c:v>
                </c:pt>
                <c:pt idx="5">
                  <c:v>0.21</c:v>
                </c:pt>
                <c:pt idx="6">
                  <c:v>0.15</c:v>
                </c:pt>
                <c:pt idx="7">
                  <c:v>0.15</c:v>
                </c:pt>
                <c:pt idx="8">
                  <c:v>0.09</c:v>
                </c:pt>
                <c:pt idx="9">
                  <c:v>0.09</c:v>
                </c:pt>
                <c:pt idx="10">
                  <c:v>0.09</c:v>
                </c:pt>
                <c:pt idx="11">
                  <c:v>0.1</c:v>
                </c:pt>
                <c:pt idx="12">
                  <c:v>0.1</c:v>
                </c:pt>
                <c:pt idx="13">
                  <c:v>0.1</c:v>
                </c:pt>
                <c:pt idx="14">
                  <c:v>0.1</c:v>
                </c:pt>
                <c:pt idx="15">
                  <c:v>0.11</c:v>
                </c:pt>
                <c:pt idx="16">
                  <c:v>0.11</c:v>
                </c:pt>
                <c:pt idx="17">
                  <c:v>0.11</c:v>
                </c:pt>
                <c:pt idx="18">
                  <c:v>0.11</c:v>
                </c:pt>
                <c:pt idx="19">
                  <c:v>0.11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-0.47</c:v>
                </c:pt>
                <c:pt idx="1">
                  <c:v>-0.43</c:v>
                </c:pt>
                <c:pt idx="2">
                  <c:v>-0.42</c:v>
                </c:pt>
                <c:pt idx="3">
                  <c:v>-0.32</c:v>
                </c:pt>
                <c:pt idx="4">
                  <c:v>-0.33</c:v>
                </c:pt>
                <c:pt idx="5">
                  <c:v>-0.32</c:v>
                </c:pt>
                <c:pt idx="6">
                  <c:v>-0.27</c:v>
                </c:pt>
                <c:pt idx="7">
                  <c:v>-0.25</c:v>
                </c:pt>
                <c:pt idx="8">
                  <c:v>-0.25</c:v>
                </c:pt>
                <c:pt idx="9">
                  <c:v>-0.25</c:v>
                </c:pt>
                <c:pt idx="10">
                  <c:v>-0.14000000000000001</c:v>
                </c:pt>
                <c:pt idx="11">
                  <c:v>-0.04</c:v>
                </c:pt>
                <c:pt idx="12">
                  <c:v>-0.04</c:v>
                </c:pt>
                <c:pt idx="13">
                  <c:v>-0.04</c:v>
                </c:pt>
                <c:pt idx="14">
                  <c:v>-0.04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0.59</c:v>
                </c:pt>
                <c:pt idx="1">
                  <c:v>0.74</c:v>
                </c:pt>
                <c:pt idx="2">
                  <c:v>0.74</c:v>
                </c:pt>
                <c:pt idx="3">
                  <c:v>0.74</c:v>
                </c:pt>
                <c:pt idx="4">
                  <c:v>0.74</c:v>
                </c:pt>
                <c:pt idx="5">
                  <c:v>0.74</c:v>
                </c:pt>
                <c:pt idx="6">
                  <c:v>0.74</c:v>
                </c:pt>
                <c:pt idx="7">
                  <c:v>0.74</c:v>
                </c:pt>
                <c:pt idx="8">
                  <c:v>0.74</c:v>
                </c:pt>
                <c:pt idx="9">
                  <c:v>0.74</c:v>
                </c:pt>
                <c:pt idx="10">
                  <c:v>0.73</c:v>
                </c:pt>
                <c:pt idx="11">
                  <c:v>0.73</c:v>
                </c:pt>
                <c:pt idx="12">
                  <c:v>0.73</c:v>
                </c:pt>
                <c:pt idx="13">
                  <c:v>0.73</c:v>
                </c:pt>
                <c:pt idx="14">
                  <c:v>0.73</c:v>
                </c:pt>
                <c:pt idx="15">
                  <c:v>0.73</c:v>
                </c:pt>
                <c:pt idx="16">
                  <c:v>0.73</c:v>
                </c:pt>
                <c:pt idx="17">
                  <c:v>0.73</c:v>
                </c:pt>
                <c:pt idx="18">
                  <c:v>0.73</c:v>
                </c:pt>
                <c:pt idx="19">
                  <c:v>0.73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0.15</c:v>
                </c:pt>
                <c:pt idx="1">
                  <c:v>0.14000000000000001</c:v>
                </c:pt>
                <c:pt idx="2">
                  <c:v>0.09</c:v>
                </c:pt>
                <c:pt idx="3">
                  <c:v>7.0000000000000007E-2</c:v>
                </c:pt>
                <c:pt idx="4">
                  <c:v>0.08</c:v>
                </c:pt>
                <c:pt idx="5">
                  <c:v>7.0000000000000007E-2</c:v>
                </c:pt>
                <c:pt idx="6">
                  <c:v>0.08</c:v>
                </c:pt>
                <c:pt idx="7">
                  <c:v>0.08</c:v>
                </c:pt>
                <c:pt idx="8">
                  <c:v>0.11</c:v>
                </c:pt>
                <c:pt idx="9">
                  <c:v>0.11</c:v>
                </c:pt>
                <c:pt idx="10">
                  <c:v>0.39</c:v>
                </c:pt>
                <c:pt idx="11">
                  <c:v>0.4</c:v>
                </c:pt>
                <c:pt idx="12">
                  <c:v>0.41</c:v>
                </c:pt>
                <c:pt idx="13">
                  <c:v>0.41</c:v>
                </c:pt>
                <c:pt idx="14">
                  <c:v>0.41</c:v>
                </c:pt>
                <c:pt idx="15">
                  <c:v>0.42</c:v>
                </c:pt>
                <c:pt idx="16">
                  <c:v>0.15</c:v>
                </c:pt>
                <c:pt idx="17">
                  <c:v>0.16</c:v>
                </c:pt>
                <c:pt idx="18">
                  <c:v>0.16</c:v>
                </c:pt>
                <c:pt idx="19">
                  <c:v>0.18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0.68</c:v>
                </c:pt>
                <c:pt idx="1">
                  <c:v>0.67</c:v>
                </c:pt>
                <c:pt idx="2">
                  <c:v>0.62</c:v>
                </c:pt>
                <c:pt idx="3">
                  <c:v>0.57999999999999996</c:v>
                </c:pt>
                <c:pt idx="4">
                  <c:v>0.57999999999999996</c:v>
                </c:pt>
                <c:pt idx="5">
                  <c:v>0.56999999999999995</c:v>
                </c:pt>
                <c:pt idx="6">
                  <c:v>0.56999999999999995</c:v>
                </c:pt>
                <c:pt idx="7">
                  <c:v>0.57999999999999996</c:v>
                </c:pt>
                <c:pt idx="8">
                  <c:v>0.62</c:v>
                </c:pt>
                <c:pt idx="9">
                  <c:v>0.62</c:v>
                </c:pt>
                <c:pt idx="10">
                  <c:v>0.63</c:v>
                </c:pt>
                <c:pt idx="11">
                  <c:v>0.63</c:v>
                </c:pt>
                <c:pt idx="12">
                  <c:v>0.64</c:v>
                </c:pt>
                <c:pt idx="13">
                  <c:v>0.64</c:v>
                </c:pt>
                <c:pt idx="14">
                  <c:v>0.64</c:v>
                </c:pt>
                <c:pt idx="15">
                  <c:v>0.65</c:v>
                </c:pt>
                <c:pt idx="16">
                  <c:v>0.65</c:v>
                </c:pt>
                <c:pt idx="17">
                  <c:v>0.66</c:v>
                </c:pt>
                <c:pt idx="18">
                  <c:v>0.67</c:v>
                </c:pt>
                <c:pt idx="19">
                  <c:v>0.68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0.84</c:v>
                </c:pt>
                <c:pt idx="1">
                  <c:v>0.82</c:v>
                </c:pt>
                <c:pt idx="2">
                  <c:v>0.77</c:v>
                </c:pt>
                <c:pt idx="3">
                  <c:v>0.73</c:v>
                </c:pt>
                <c:pt idx="4">
                  <c:v>0.72</c:v>
                </c:pt>
                <c:pt idx="5">
                  <c:v>0.71</c:v>
                </c:pt>
                <c:pt idx="6">
                  <c:v>0.72</c:v>
                </c:pt>
                <c:pt idx="7">
                  <c:v>0.72</c:v>
                </c:pt>
                <c:pt idx="8">
                  <c:v>0.76</c:v>
                </c:pt>
                <c:pt idx="9">
                  <c:v>0.76</c:v>
                </c:pt>
                <c:pt idx="10">
                  <c:v>0.72</c:v>
                </c:pt>
                <c:pt idx="11">
                  <c:v>0.73</c:v>
                </c:pt>
                <c:pt idx="12">
                  <c:v>0.73</c:v>
                </c:pt>
                <c:pt idx="13">
                  <c:v>0.73</c:v>
                </c:pt>
                <c:pt idx="14">
                  <c:v>0.73</c:v>
                </c:pt>
                <c:pt idx="15">
                  <c:v>0.74</c:v>
                </c:pt>
                <c:pt idx="16">
                  <c:v>0.79</c:v>
                </c:pt>
                <c:pt idx="17">
                  <c:v>0.8</c:v>
                </c:pt>
                <c:pt idx="18">
                  <c:v>0.8</c:v>
                </c:pt>
                <c:pt idx="19">
                  <c:v>0.82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GLNG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0.39</c:v>
                </c:pt>
                <c:pt idx="1">
                  <c:v>0.6</c:v>
                </c:pt>
                <c:pt idx="2">
                  <c:v>0.66</c:v>
                </c:pt>
                <c:pt idx="3">
                  <c:v>0.72</c:v>
                </c:pt>
                <c:pt idx="4">
                  <c:v>0.74</c:v>
                </c:pt>
                <c:pt idx="5">
                  <c:v>0.73</c:v>
                </c:pt>
                <c:pt idx="6">
                  <c:v>0.73</c:v>
                </c:pt>
                <c:pt idx="7">
                  <c:v>0.73</c:v>
                </c:pt>
                <c:pt idx="8">
                  <c:v>0.73</c:v>
                </c:pt>
                <c:pt idx="9">
                  <c:v>0.73</c:v>
                </c:pt>
                <c:pt idx="10">
                  <c:v>0.73</c:v>
                </c:pt>
                <c:pt idx="11">
                  <c:v>0.73</c:v>
                </c:pt>
                <c:pt idx="12">
                  <c:v>0.73</c:v>
                </c:pt>
                <c:pt idx="13">
                  <c:v>0.73</c:v>
                </c:pt>
                <c:pt idx="14">
                  <c:v>0.72</c:v>
                </c:pt>
                <c:pt idx="15">
                  <c:v>0.72</c:v>
                </c:pt>
                <c:pt idx="16">
                  <c:v>0.72</c:v>
                </c:pt>
                <c:pt idx="17">
                  <c:v>0.72</c:v>
                </c:pt>
                <c:pt idx="18">
                  <c:v>0.72</c:v>
                </c:pt>
                <c:pt idx="19">
                  <c:v>0.72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0.2</c:v>
                </c:pt>
                <c:pt idx="1">
                  <c:v>0.2</c:v>
                </c:pt>
                <c:pt idx="2">
                  <c:v>0.24</c:v>
                </c:pt>
                <c:pt idx="3">
                  <c:v>0.25</c:v>
                </c:pt>
                <c:pt idx="4">
                  <c:v>0.24</c:v>
                </c:pt>
                <c:pt idx="5">
                  <c:v>0.24</c:v>
                </c:pt>
                <c:pt idx="6">
                  <c:v>0.23</c:v>
                </c:pt>
                <c:pt idx="7">
                  <c:v>0.23</c:v>
                </c:pt>
                <c:pt idx="8">
                  <c:v>0.21</c:v>
                </c:pt>
                <c:pt idx="9">
                  <c:v>0.21</c:v>
                </c:pt>
                <c:pt idx="10">
                  <c:v>0.01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0.2</c:v>
                </c:pt>
                <c:pt idx="17">
                  <c:v>0.2</c:v>
                </c:pt>
                <c:pt idx="18">
                  <c:v>0.19</c:v>
                </c:pt>
                <c:pt idx="19">
                  <c:v>0.18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0.02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0.01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0.3</c:v>
                </c:pt>
                <c:pt idx="2">
                  <c:v>0.3</c:v>
                </c:pt>
                <c:pt idx="3">
                  <c:v>0.3</c:v>
                </c:pt>
                <c:pt idx="4">
                  <c:v>0.3</c:v>
                </c:pt>
                <c:pt idx="5">
                  <c:v>0.3</c:v>
                </c:pt>
                <c:pt idx="6">
                  <c:v>0.3</c:v>
                </c:pt>
                <c:pt idx="7">
                  <c:v>0.3</c:v>
                </c:pt>
                <c:pt idx="8">
                  <c:v>0.3</c:v>
                </c:pt>
                <c:pt idx="9">
                  <c:v>0.3</c:v>
                </c:pt>
                <c:pt idx="10">
                  <c:v>0.3</c:v>
                </c:pt>
                <c:pt idx="11">
                  <c:v>0.3</c:v>
                </c:pt>
                <c:pt idx="12">
                  <c:v>0.3</c:v>
                </c:pt>
                <c:pt idx="13">
                  <c:v>0.3</c:v>
                </c:pt>
                <c:pt idx="14">
                  <c:v>0.3</c:v>
                </c:pt>
                <c:pt idx="15">
                  <c:v>0.3</c:v>
                </c:pt>
                <c:pt idx="16">
                  <c:v>0.3</c:v>
                </c:pt>
                <c:pt idx="17">
                  <c:v>0.3</c:v>
                </c:pt>
                <c:pt idx="18">
                  <c:v>0.3</c:v>
                </c:pt>
                <c:pt idx="19">
                  <c:v>0.3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0.65</c:v>
                </c:pt>
                <c:pt idx="1">
                  <c:v>0.63</c:v>
                </c:pt>
                <c:pt idx="2">
                  <c:v>0.61</c:v>
                </c:pt>
                <c:pt idx="3">
                  <c:v>0.47</c:v>
                </c:pt>
                <c:pt idx="4">
                  <c:v>0.47</c:v>
                </c:pt>
                <c:pt idx="5">
                  <c:v>0.47</c:v>
                </c:pt>
                <c:pt idx="6">
                  <c:v>0.41</c:v>
                </c:pt>
                <c:pt idx="7">
                  <c:v>0.37</c:v>
                </c:pt>
                <c:pt idx="8">
                  <c:v>0.36</c:v>
                </c:pt>
                <c:pt idx="9">
                  <c:v>0.55000000000000004</c:v>
                </c:pt>
                <c:pt idx="10">
                  <c:v>0.57999999999999996</c:v>
                </c:pt>
                <c:pt idx="11">
                  <c:v>0.44</c:v>
                </c:pt>
                <c:pt idx="12">
                  <c:v>0.48</c:v>
                </c:pt>
                <c:pt idx="13">
                  <c:v>0.48</c:v>
                </c:pt>
                <c:pt idx="14">
                  <c:v>0.49</c:v>
                </c:pt>
                <c:pt idx="15">
                  <c:v>0.47</c:v>
                </c:pt>
                <c:pt idx="16">
                  <c:v>0.51</c:v>
                </c:pt>
                <c:pt idx="17">
                  <c:v>0.56999999999999995</c:v>
                </c:pt>
                <c:pt idx="18">
                  <c:v>0.59</c:v>
                </c:pt>
                <c:pt idx="19">
                  <c:v>0.61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0.31</c:v>
                </c:pt>
                <c:pt idx="1">
                  <c:v>0.28999999999999998</c:v>
                </c:pt>
                <c:pt idx="2">
                  <c:v>0.3</c:v>
                </c:pt>
                <c:pt idx="3">
                  <c:v>0.32</c:v>
                </c:pt>
                <c:pt idx="4">
                  <c:v>0.32</c:v>
                </c:pt>
                <c:pt idx="5">
                  <c:v>0.32</c:v>
                </c:pt>
                <c:pt idx="6">
                  <c:v>0.32</c:v>
                </c:pt>
                <c:pt idx="7">
                  <c:v>0.32</c:v>
                </c:pt>
                <c:pt idx="8">
                  <c:v>0.31</c:v>
                </c:pt>
                <c:pt idx="9">
                  <c:v>0.31</c:v>
                </c:pt>
                <c:pt idx="10">
                  <c:v>0.33</c:v>
                </c:pt>
                <c:pt idx="11">
                  <c:v>0.33</c:v>
                </c:pt>
                <c:pt idx="12">
                  <c:v>0.4</c:v>
                </c:pt>
                <c:pt idx="13">
                  <c:v>0.42</c:v>
                </c:pt>
                <c:pt idx="14">
                  <c:v>0.33</c:v>
                </c:pt>
                <c:pt idx="15">
                  <c:v>0.34</c:v>
                </c:pt>
                <c:pt idx="16">
                  <c:v>0.34</c:v>
                </c:pt>
                <c:pt idx="17">
                  <c:v>0.34</c:v>
                </c:pt>
                <c:pt idx="18">
                  <c:v>0.34</c:v>
                </c:pt>
                <c:pt idx="19">
                  <c:v>0.35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0.34</c:v>
                </c:pt>
                <c:pt idx="1">
                  <c:v>0.32</c:v>
                </c:pt>
                <c:pt idx="2">
                  <c:v>0.34</c:v>
                </c:pt>
                <c:pt idx="3">
                  <c:v>0.36</c:v>
                </c:pt>
                <c:pt idx="4">
                  <c:v>0.36</c:v>
                </c:pt>
                <c:pt idx="5">
                  <c:v>0.37</c:v>
                </c:pt>
                <c:pt idx="6">
                  <c:v>0.37</c:v>
                </c:pt>
                <c:pt idx="7">
                  <c:v>0.36</c:v>
                </c:pt>
                <c:pt idx="8">
                  <c:v>0.35</c:v>
                </c:pt>
                <c:pt idx="9">
                  <c:v>0.35</c:v>
                </c:pt>
                <c:pt idx="10">
                  <c:v>0.37</c:v>
                </c:pt>
                <c:pt idx="11">
                  <c:v>0.37</c:v>
                </c:pt>
                <c:pt idx="12">
                  <c:v>0.45</c:v>
                </c:pt>
                <c:pt idx="13">
                  <c:v>0.46</c:v>
                </c:pt>
                <c:pt idx="14">
                  <c:v>0.38</c:v>
                </c:pt>
                <c:pt idx="15">
                  <c:v>0.38</c:v>
                </c:pt>
                <c:pt idx="16">
                  <c:v>0.38</c:v>
                </c:pt>
                <c:pt idx="17">
                  <c:v>0.38</c:v>
                </c:pt>
                <c:pt idx="18">
                  <c:v>0.39</c:v>
                </c:pt>
                <c:pt idx="19">
                  <c:v>0.39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0.73</c:v>
                </c:pt>
                <c:pt idx="1">
                  <c:v>0.7</c:v>
                </c:pt>
                <c:pt idx="2">
                  <c:v>0.62</c:v>
                </c:pt>
                <c:pt idx="3">
                  <c:v>0.59</c:v>
                </c:pt>
                <c:pt idx="4">
                  <c:v>0.57999999999999996</c:v>
                </c:pt>
                <c:pt idx="5">
                  <c:v>0.57999999999999996</c:v>
                </c:pt>
                <c:pt idx="6">
                  <c:v>0.57999999999999996</c:v>
                </c:pt>
                <c:pt idx="7">
                  <c:v>0.57999999999999996</c:v>
                </c:pt>
                <c:pt idx="8">
                  <c:v>0.59</c:v>
                </c:pt>
                <c:pt idx="9">
                  <c:v>0.59</c:v>
                </c:pt>
                <c:pt idx="10">
                  <c:v>0.59</c:v>
                </c:pt>
                <c:pt idx="11">
                  <c:v>0.59</c:v>
                </c:pt>
                <c:pt idx="12">
                  <c:v>0.6</c:v>
                </c:pt>
                <c:pt idx="13">
                  <c:v>0.57999999999999996</c:v>
                </c:pt>
                <c:pt idx="14">
                  <c:v>0.59</c:v>
                </c:pt>
                <c:pt idx="15">
                  <c:v>0.6</c:v>
                </c:pt>
                <c:pt idx="16">
                  <c:v>0.62</c:v>
                </c:pt>
                <c:pt idx="17">
                  <c:v>0.63</c:v>
                </c:pt>
                <c:pt idx="18">
                  <c:v>0.65</c:v>
                </c:pt>
                <c:pt idx="19">
                  <c:v>0.67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0.57999999999999996</c:v>
                </c:pt>
                <c:pt idx="1">
                  <c:v>0.55000000000000004</c:v>
                </c:pt>
                <c:pt idx="2">
                  <c:v>0.48</c:v>
                </c:pt>
                <c:pt idx="3">
                  <c:v>0.45</c:v>
                </c:pt>
                <c:pt idx="4">
                  <c:v>0.45</c:v>
                </c:pt>
                <c:pt idx="5">
                  <c:v>0.44</c:v>
                </c:pt>
                <c:pt idx="6">
                  <c:v>0.45</c:v>
                </c:pt>
                <c:pt idx="7">
                  <c:v>0.45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0.46</c:v>
                </c:pt>
                <c:pt idx="13">
                  <c:v>0.48</c:v>
                </c:pt>
                <c:pt idx="14">
                  <c:v>0.5</c:v>
                </c:pt>
                <c:pt idx="15">
                  <c:v>0.51</c:v>
                </c:pt>
                <c:pt idx="16">
                  <c:v>0.52</c:v>
                </c:pt>
                <c:pt idx="17">
                  <c:v>0.54</c:v>
                </c:pt>
                <c:pt idx="18">
                  <c:v>0.56000000000000005</c:v>
                </c:pt>
                <c:pt idx="19">
                  <c:v>0.57999999999999996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0.02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0.02</c:v>
                </c:pt>
                <c:pt idx="10">
                  <c:v>0.06</c:v>
                </c:pt>
                <c:pt idx="11">
                  <c:v>0.06</c:v>
                </c:pt>
                <c:pt idx="12">
                  <c:v>0.06</c:v>
                </c:pt>
                <c:pt idx="13">
                  <c:v>0.06</c:v>
                </c:pt>
                <c:pt idx="14">
                  <c:v>0.06</c:v>
                </c:pt>
                <c:pt idx="15">
                  <c:v>0.06</c:v>
                </c:pt>
                <c:pt idx="16">
                  <c:v>0.03</c:v>
                </c:pt>
                <c:pt idx="17">
                  <c:v>0.03</c:v>
                </c:pt>
                <c:pt idx="18">
                  <c:v>0.03</c:v>
                </c:pt>
                <c:pt idx="19">
                  <c:v>0.04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0.1</c:v>
                </c:pt>
                <c:pt idx="1">
                  <c:v>0.09</c:v>
                </c:pt>
                <c:pt idx="2">
                  <c:v>0.08</c:v>
                </c:pt>
                <c:pt idx="3">
                  <c:v>0.08</c:v>
                </c:pt>
                <c:pt idx="4">
                  <c:v>0.08</c:v>
                </c:pt>
                <c:pt idx="5">
                  <c:v>0.08</c:v>
                </c:pt>
                <c:pt idx="6">
                  <c:v>0.08</c:v>
                </c:pt>
                <c:pt idx="7">
                  <c:v>0.08</c:v>
                </c:pt>
                <c:pt idx="8">
                  <c:v>0.09</c:v>
                </c:pt>
                <c:pt idx="9">
                  <c:v>0.09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0.14000000000000001</c:v>
                </c:pt>
                <c:pt idx="14">
                  <c:v>0.14000000000000001</c:v>
                </c:pt>
                <c:pt idx="15">
                  <c:v>0.14000000000000001</c:v>
                </c:pt>
                <c:pt idx="16">
                  <c:v>0.11</c:v>
                </c:pt>
                <c:pt idx="17">
                  <c:v>0.11</c:v>
                </c:pt>
                <c:pt idx="18">
                  <c:v>0.11</c:v>
                </c:pt>
                <c:pt idx="19">
                  <c:v>0.12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0.16</c:v>
                </c:pt>
                <c:pt idx="1">
                  <c:v>0.15</c:v>
                </c:pt>
                <c:pt idx="2">
                  <c:v>0.15</c:v>
                </c:pt>
                <c:pt idx="3">
                  <c:v>0.14000000000000001</c:v>
                </c:pt>
                <c:pt idx="4">
                  <c:v>0.18</c:v>
                </c:pt>
                <c:pt idx="5">
                  <c:v>0.28999999999999998</c:v>
                </c:pt>
                <c:pt idx="6">
                  <c:v>0.36</c:v>
                </c:pt>
                <c:pt idx="7">
                  <c:v>0.41</c:v>
                </c:pt>
                <c:pt idx="8">
                  <c:v>0.45</c:v>
                </c:pt>
                <c:pt idx="9">
                  <c:v>0.47</c:v>
                </c:pt>
                <c:pt idx="10">
                  <c:v>0.47</c:v>
                </c:pt>
                <c:pt idx="11">
                  <c:v>0.47</c:v>
                </c:pt>
                <c:pt idx="12">
                  <c:v>0.47</c:v>
                </c:pt>
                <c:pt idx="13">
                  <c:v>0.47</c:v>
                </c:pt>
                <c:pt idx="14">
                  <c:v>0.47</c:v>
                </c:pt>
                <c:pt idx="15">
                  <c:v>0.47</c:v>
                </c:pt>
                <c:pt idx="16">
                  <c:v>0.47</c:v>
                </c:pt>
                <c:pt idx="17">
                  <c:v>0.47</c:v>
                </c:pt>
                <c:pt idx="18">
                  <c:v>0.47</c:v>
                </c:pt>
                <c:pt idx="19">
                  <c:v>0.47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0.92</c:v>
                </c:pt>
                <c:pt idx="1">
                  <c:v>0.88</c:v>
                </c:pt>
                <c:pt idx="2">
                  <c:v>0.85</c:v>
                </c:pt>
                <c:pt idx="3">
                  <c:v>0.82</c:v>
                </c:pt>
                <c:pt idx="4">
                  <c:v>0.82</c:v>
                </c:pt>
                <c:pt idx="5">
                  <c:v>0.82</c:v>
                </c:pt>
                <c:pt idx="6">
                  <c:v>0.82</c:v>
                </c:pt>
                <c:pt idx="7">
                  <c:v>0.82</c:v>
                </c:pt>
                <c:pt idx="8">
                  <c:v>0.83</c:v>
                </c:pt>
                <c:pt idx="9">
                  <c:v>0.83</c:v>
                </c:pt>
                <c:pt idx="10">
                  <c:v>0.83</c:v>
                </c:pt>
                <c:pt idx="11">
                  <c:v>0.83</c:v>
                </c:pt>
                <c:pt idx="12">
                  <c:v>0.84</c:v>
                </c:pt>
                <c:pt idx="13">
                  <c:v>0.84</c:v>
                </c:pt>
                <c:pt idx="14">
                  <c:v>0.84</c:v>
                </c:pt>
                <c:pt idx="15">
                  <c:v>0.85</c:v>
                </c:pt>
                <c:pt idx="16">
                  <c:v>0.85</c:v>
                </c:pt>
                <c:pt idx="17">
                  <c:v>0.85</c:v>
                </c:pt>
                <c:pt idx="18">
                  <c:v>0.85</c:v>
                </c:pt>
                <c:pt idx="19">
                  <c:v>0.86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QGPSouth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0.42</c:v>
                </c:pt>
                <c:pt idx="1">
                  <c:v>0.38</c:v>
                </c:pt>
                <c:pt idx="2">
                  <c:v>0.34</c:v>
                </c:pt>
                <c:pt idx="3">
                  <c:v>0.7</c:v>
                </c:pt>
                <c:pt idx="4">
                  <c:v>0.68</c:v>
                </c:pt>
                <c:pt idx="5">
                  <c:v>0.71</c:v>
                </c:pt>
                <c:pt idx="6">
                  <c:v>0.72</c:v>
                </c:pt>
                <c:pt idx="7">
                  <c:v>0.72</c:v>
                </c:pt>
                <c:pt idx="8">
                  <c:v>0.72</c:v>
                </c:pt>
                <c:pt idx="9">
                  <c:v>0.72</c:v>
                </c:pt>
                <c:pt idx="10">
                  <c:v>0.73</c:v>
                </c:pt>
                <c:pt idx="11">
                  <c:v>0.73</c:v>
                </c:pt>
                <c:pt idx="12">
                  <c:v>0.73</c:v>
                </c:pt>
                <c:pt idx="13">
                  <c:v>0.73</c:v>
                </c:pt>
                <c:pt idx="14">
                  <c:v>0.74</c:v>
                </c:pt>
                <c:pt idx="15">
                  <c:v>0.74</c:v>
                </c:pt>
                <c:pt idx="16">
                  <c:v>0.74</c:v>
                </c:pt>
                <c:pt idx="17">
                  <c:v>0.74</c:v>
                </c:pt>
                <c:pt idx="18">
                  <c:v>0.75</c:v>
                </c:pt>
                <c:pt idx="19">
                  <c:v>0.75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0.43</c:v>
                </c:pt>
                <c:pt idx="1">
                  <c:v>0.41</c:v>
                </c:pt>
                <c:pt idx="2">
                  <c:v>0.4</c:v>
                </c:pt>
                <c:pt idx="3">
                  <c:v>0.22</c:v>
                </c:pt>
                <c:pt idx="4">
                  <c:v>0.22</c:v>
                </c:pt>
                <c:pt idx="5">
                  <c:v>0.21</c:v>
                </c:pt>
                <c:pt idx="6">
                  <c:v>0.21</c:v>
                </c:pt>
                <c:pt idx="7">
                  <c:v>0.21</c:v>
                </c:pt>
                <c:pt idx="8">
                  <c:v>0.22</c:v>
                </c:pt>
                <c:pt idx="9">
                  <c:v>0.22</c:v>
                </c:pt>
                <c:pt idx="10">
                  <c:v>0.22</c:v>
                </c:pt>
                <c:pt idx="11">
                  <c:v>0.22</c:v>
                </c:pt>
                <c:pt idx="12">
                  <c:v>0.22</c:v>
                </c:pt>
                <c:pt idx="13">
                  <c:v>0.23</c:v>
                </c:pt>
                <c:pt idx="14">
                  <c:v>0.23</c:v>
                </c:pt>
                <c:pt idx="15">
                  <c:v>0.23</c:v>
                </c:pt>
                <c:pt idx="16">
                  <c:v>0.23</c:v>
                </c:pt>
                <c:pt idx="17">
                  <c:v>0.23</c:v>
                </c:pt>
                <c:pt idx="18">
                  <c:v>0.23</c:v>
                </c:pt>
                <c:pt idx="19">
                  <c:v>0.24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0.11</c:v>
                </c:pt>
                <c:pt idx="1">
                  <c:v>0.06</c:v>
                </c:pt>
                <c:pt idx="2">
                  <c:v>0.04</c:v>
                </c:pt>
                <c:pt idx="3">
                  <c:v>0.03</c:v>
                </c:pt>
                <c:pt idx="4">
                  <c:v>0.03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0.03</c:v>
                </c:pt>
                <c:pt idx="13">
                  <c:v>0.03</c:v>
                </c:pt>
                <c:pt idx="14">
                  <c:v>0.03</c:v>
                </c:pt>
                <c:pt idx="15">
                  <c:v>0.03</c:v>
                </c:pt>
                <c:pt idx="16">
                  <c:v>0.04</c:v>
                </c:pt>
                <c:pt idx="17">
                  <c:v>0.04</c:v>
                </c:pt>
                <c:pt idx="18">
                  <c:v>0.04</c:v>
                </c:pt>
                <c:pt idx="19">
                  <c:v>0.05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0.09</c:v>
                </c:pt>
                <c:pt idx="1">
                  <c:v>0.04</c:v>
                </c:pt>
                <c:pt idx="2">
                  <c:v>0.02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0.03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0.01</c:v>
                </c:pt>
                <c:pt idx="1">
                  <c:v>0.01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0.21</c:v>
                </c:pt>
                <c:pt idx="1">
                  <c:v>0.23</c:v>
                </c:pt>
                <c:pt idx="2">
                  <c:v>0.13</c:v>
                </c:pt>
                <c:pt idx="3">
                  <c:v>0.06</c:v>
                </c:pt>
                <c:pt idx="4">
                  <c:v>0.05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0.06</c:v>
                </c:pt>
                <c:pt idx="9">
                  <c:v>0.06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-0.69499999999999995</c:v>
                </c:pt>
                <c:pt idx="13">
                  <c:v>-0.79500000000000004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SWQPEast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-0.21</c:v>
                </c:pt>
                <c:pt idx="1">
                  <c:v>-0.18</c:v>
                </c:pt>
                <c:pt idx="2">
                  <c:v>-0.17</c:v>
                </c:pt>
                <c:pt idx="3">
                  <c:v>-0.15</c:v>
                </c:pt>
                <c:pt idx="4">
                  <c:v>-0.15</c:v>
                </c:pt>
                <c:pt idx="5">
                  <c:v>-7.0000000000000007E-2</c:v>
                </c:pt>
                <c:pt idx="6">
                  <c:v>-0.05</c:v>
                </c:pt>
                <c:pt idx="7">
                  <c:v>-0.05</c:v>
                </c:pt>
                <c:pt idx="8">
                  <c:v>-0.03</c:v>
                </c:pt>
                <c:pt idx="9">
                  <c:v>-0.03</c:v>
                </c:pt>
                <c:pt idx="10">
                  <c:v>-0.03</c:v>
                </c:pt>
                <c:pt idx="11">
                  <c:v>-0.03</c:v>
                </c:pt>
                <c:pt idx="12">
                  <c:v>-0.03</c:v>
                </c:pt>
                <c:pt idx="13">
                  <c:v>-0.04</c:v>
                </c:pt>
                <c:pt idx="14">
                  <c:v>-0.04</c:v>
                </c:pt>
                <c:pt idx="15">
                  <c:v>-0.04</c:v>
                </c:pt>
                <c:pt idx="16">
                  <c:v>-0.04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TGP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0.13</c:v>
                </c:pt>
                <c:pt idx="1">
                  <c:v>0.13</c:v>
                </c:pt>
                <c:pt idx="2">
                  <c:v>0.09</c:v>
                </c:pt>
                <c:pt idx="3">
                  <c:v>0.09</c:v>
                </c:pt>
                <c:pt idx="4">
                  <c:v>0.09</c:v>
                </c:pt>
                <c:pt idx="5">
                  <c:v>0.09</c:v>
                </c:pt>
                <c:pt idx="6">
                  <c:v>0.09</c:v>
                </c:pt>
                <c:pt idx="7">
                  <c:v>0.09</c:v>
                </c:pt>
                <c:pt idx="8">
                  <c:v>0.09</c:v>
                </c:pt>
                <c:pt idx="9">
                  <c:v>0.09</c:v>
                </c:pt>
                <c:pt idx="10">
                  <c:v>0.09</c:v>
                </c:pt>
                <c:pt idx="11">
                  <c:v>0.09</c:v>
                </c:pt>
                <c:pt idx="12">
                  <c:v>0.09</c:v>
                </c:pt>
                <c:pt idx="13">
                  <c:v>0.09</c:v>
                </c:pt>
                <c:pt idx="14">
                  <c:v>0.09</c:v>
                </c:pt>
                <c:pt idx="15">
                  <c:v>0.09</c:v>
                </c:pt>
                <c:pt idx="16">
                  <c:v>0.09</c:v>
                </c:pt>
                <c:pt idx="17">
                  <c:v>0.09</c:v>
                </c:pt>
                <c:pt idx="18">
                  <c:v>0.09</c:v>
                </c:pt>
                <c:pt idx="19">
                  <c:v>0.09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Walloons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1</c:v>
                </c:pt>
                <c:pt idx="1">
                  <c:v>0.92</c:v>
                </c:pt>
                <c:pt idx="2">
                  <c:v>0.93</c:v>
                </c:pt>
                <c:pt idx="3">
                  <c:v>0.94</c:v>
                </c:pt>
                <c:pt idx="4">
                  <c:v>0.95</c:v>
                </c:pt>
                <c:pt idx="5">
                  <c:v>0.94</c:v>
                </c:pt>
                <c:pt idx="6">
                  <c:v>0.94</c:v>
                </c:pt>
                <c:pt idx="7">
                  <c:v>0.94</c:v>
                </c:pt>
                <c:pt idx="8">
                  <c:v>0.95</c:v>
                </c:pt>
                <c:pt idx="9">
                  <c:v>0.9</c:v>
                </c:pt>
                <c:pt idx="10">
                  <c:v>0.83</c:v>
                </c:pt>
                <c:pt idx="11">
                  <c:v>0.78</c:v>
                </c:pt>
                <c:pt idx="12">
                  <c:v>0.72</c:v>
                </c:pt>
                <c:pt idx="13">
                  <c:v>0.71</c:v>
                </c:pt>
                <c:pt idx="14">
                  <c:v>0.72</c:v>
                </c:pt>
                <c:pt idx="15">
                  <c:v>0.64</c:v>
                </c:pt>
                <c:pt idx="16">
                  <c:v>0.56999999999999995</c:v>
                </c:pt>
                <c:pt idx="17">
                  <c:v>0.52</c:v>
                </c:pt>
                <c:pt idx="18">
                  <c:v>0.49</c:v>
                </c:pt>
                <c:pt idx="19">
                  <c:v>0.46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8433752"/>
        <c:axId val="368434144"/>
      </c:lineChart>
      <c:catAx>
        <c:axId val="36843375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4144"/>
        <c:crossesAt val="-1"/>
        <c:auto val="1"/>
        <c:lblAlgn val="ctr"/>
        <c:lblOffset val="100"/>
        <c:noMultiLvlLbl val="0"/>
      </c:catAx>
      <c:valAx>
        <c:axId val="368434144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375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8434536"/>
        <c:axId val="432107824"/>
      </c:lineChart>
      <c:catAx>
        <c:axId val="36843453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2107824"/>
        <c:crosses val="autoZero"/>
        <c:auto val="1"/>
        <c:lblAlgn val="ctr"/>
        <c:lblOffset val="100"/>
        <c:noMultiLvlLbl val="0"/>
      </c:catAx>
      <c:valAx>
        <c:axId val="43210782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453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2108216"/>
        <c:axId val="432109000"/>
      </c:lineChart>
      <c:catAx>
        <c:axId val="4321082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2109000"/>
        <c:crosses val="autoZero"/>
        <c:auto val="1"/>
        <c:lblAlgn val="ctr"/>
        <c:lblOffset val="100"/>
        <c:noMultiLvlLbl val="0"/>
      </c:catAx>
      <c:valAx>
        <c:axId val="43210900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210821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0.97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0.8</c:v>
                </c:pt>
                <c:pt idx="1">
                  <c:v>0.94</c:v>
                </c:pt>
                <c:pt idx="2">
                  <c:v>0.94</c:v>
                </c:pt>
                <c:pt idx="3">
                  <c:v>0.94</c:v>
                </c:pt>
                <c:pt idx="4">
                  <c:v>0.88</c:v>
                </c:pt>
                <c:pt idx="5">
                  <c:v>0.88</c:v>
                </c:pt>
                <c:pt idx="6">
                  <c:v>0.88</c:v>
                </c:pt>
                <c:pt idx="7">
                  <c:v>0.88</c:v>
                </c:pt>
                <c:pt idx="8">
                  <c:v>0.88</c:v>
                </c:pt>
                <c:pt idx="9">
                  <c:v>0.88</c:v>
                </c:pt>
                <c:pt idx="10">
                  <c:v>0.88</c:v>
                </c:pt>
                <c:pt idx="11">
                  <c:v>0.88</c:v>
                </c:pt>
                <c:pt idx="12">
                  <c:v>0.88</c:v>
                </c:pt>
                <c:pt idx="13">
                  <c:v>0.88</c:v>
                </c:pt>
                <c:pt idx="14">
                  <c:v>0.88</c:v>
                </c:pt>
                <c:pt idx="15">
                  <c:v>0.88</c:v>
                </c:pt>
                <c:pt idx="16">
                  <c:v>0.88</c:v>
                </c:pt>
                <c:pt idx="17">
                  <c:v>0.88</c:v>
                </c:pt>
                <c:pt idx="18">
                  <c:v>0.88</c:v>
                </c:pt>
                <c:pt idx="19">
                  <c:v>0.88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0.22</c:v>
                </c:pt>
                <c:pt idx="1">
                  <c:v>0.55000000000000004</c:v>
                </c:pt>
                <c:pt idx="2">
                  <c:v>0.65</c:v>
                </c:pt>
                <c:pt idx="3">
                  <c:v>0.81</c:v>
                </c:pt>
                <c:pt idx="4">
                  <c:v>0.83</c:v>
                </c:pt>
                <c:pt idx="5">
                  <c:v>0.83</c:v>
                </c:pt>
                <c:pt idx="6">
                  <c:v>0.85</c:v>
                </c:pt>
                <c:pt idx="7">
                  <c:v>0.87</c:v>
                </c:pt>
                <c:pt idx="8">
                  <c:v>0.87</c:v>
                </c:pt>
                <c:pt idx="9">
                  <c:v>0.86</c:v>
                </c:pt>
                <c:pt idx="10">
                  <c:v>0.92</c:v>
                </c:pt>
                <c:pt idx="11">
                  <c:v>0.97</c:v>
                </c:pt>
                <c:pt idx="12">
                  <c:v>0.98</c:v>
                </c:pt>
                <c:pt idx="13">
                  <c:v>0.97</c:v>
                </c:pt>
                <c:pt idx="14">
                  <c:v>0.97</c:v>
                </c:pt>
                <c:pt idx="15">
                  <c:v>0.99</c:v>
                </c:pt>
                <c:pt idx="16">
                  <c:v>0.99</c:v>
                </c:pt>
                <c:pt idx="17">
                  <c:v>0.99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0.49</c:v>
                </c:pt>
                <c:pt idx="2">
                  <c:v>0.48</c:v>
                </c:pt>
                <c:pt idx="3">
                  <c:v>0.48</c:v>
                </c:pt>
                <c:pt idx="4">
                  <c:v>0.48</c:v>
                </c:pt>
                <c:pt idx="5">
                  <c:v>0.48</c:v>
                </c:pt>
                <c:pt idx="6">
                  <c:v>0.48</c:v>
                </c:pt>
                <c:pt idx="7">
                  <c:v>0.48</c:v>
                </c:pt>
                <c:pt idx="8">
                  <c:v>0.48</c:v>
                </c:pt>
                <c:pt idx="9">
                  <c:v>0.48</c:v>
                </c:pt>
                <c:pt idx="10">
                  <c:v>0.49</c:v>
                </c:pt>
                <c:pt idx="11">
                  <c:v>0.49</c:v>
                </c:pt>
                <c:pt idx="12">
                  <c:v>0.56000000000000005</c:v>
                </c:pt>
                <c:pt idx="13">
                  <c:v>0.56999999999999995</c:v>
                </c:pt>
                <c:pt idx="14">
                  <c:v>0.5</c:v>
                </c:pt>
                <c:pt idx="15">
                  <c:v>0.5</c:v>
                </c:pt>
                <c:pt idx="16">
                  <c:v>0.52</c:v>
                </c:pt>
                <c:pt idx="17">
                  <c:v>0.52</c:v>
                </c:pt>
                <c:pt idx="18">
                  <c:v>0.53</c:v>
                </c:pt>
                <c:pt idx="19">
                  <c:v>0.54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0.85</c:v>
                </c:pt>
                <c:pt idx="1">
                  <c:v>0.84</c:v>
                </c:pt>
                <c:pt idx="2">
                  <c:v>0.84</c:v>
                </c:pt>
                <c:pt idx="3">
                  <c:v>0.21</c:v>
                </c:pt>
                <c:pt idx="4">
                  <c:v>0.24</c:v>
                </c:pt>
                <c:pt idx="5">
                  <c:v>0.18</c:v>
                </c:pt>
                <c:pt idx="6">
                  <c:v>0.18</c:v>
                </c:pt>
                <c:pt idx="7">
                  <c:v>0.18</c:v>
                </c:pt>
                <c:pt idx="8">
                  <c:v>0.18</c:v>
                </c:pt>
                <c:pt idx="9">
                  <c:v>0.18</c:v>
                </c:pt>
                <c:pt idx="10">
                  <c:v>0.18</c:v>
                </c:pt>
                <c:pt idx="11">
                  <c:v>0.18</c:v>
                </c:pt>
                <c:pt idx="12">
                  <c:v>0.18</c:v>
                </c:pt>
                <c:pt idx="13">
                  <c:v>0.18</c:v>
                </c:pt>
                <c:pt idx="14">
                  <c:v>0.18</c:v>
                </c:pt>
                <c:pt idx="15">
                  <c:v>0.18</c:v>
                </c:pt>
                <c:pt idx="16">
                  <c:v>0.18</c:v>
                </c:pt>
                <c:pt idx="17">
                  <c:v>0.18</c:v>
                </c:pt>
                <c:pt idx="18">
                  <c:v>0.18</c:v>
                </c:pt>
                <c:pt idx="19">
                  <c:v>0.18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0.95</c:v>
                </c:pt>
                <c:pt idx="1">
                  <c:v>0.99</c:v>
                </c:pt>
                <c:pt idx="2">
                  <c:v>0.99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0.61</c:v>
                </c:pt>
                <c:pt idx="1">
                  <c:v>0.59</c:v>
                </c:pt>
                <c:pt idx="2">
                  <c:v>0.56999999999999995</c:v>
                </c:pt>
                <c:pt idx="3">
                  <c:v>0.44</c:v>
                </c:pt>
                <c:pt idx="4">
                  <c:v>0.44</c:v>
                </c:pt>
                <c:pt idx="5">
                  <c:v>0.44</c:v>
                </c:pt>
                <c:pt idx="6">
                  <c:v>0.38</c:v>
                </c:pt>
                <c:pt idx="7">
                  <c:v>0.34</c:v>
                </c:pt>
                <c:pt idx="8">
                  <c:v>0.33</c:v>
                </c:pt>
                <c:pt idx="9">
                  <c:v>0.51</c:v>
                </c:pt>
                <c:pt idx="10">
                  <c:v>0.54</c:v>
                </c:pt>
                <c:pt idx="11">
                  <c:v>0.42</c:v>
                </c:pt>
                <c:pt idx="12">
                  <c:v>0.45</c:v>
                </c:pt>
                <c:pt idx="13">
                  <c:v>0.45</c:v>
                </c:pt>
                <c:pt idx="14">
                  <c:v>0.46</c:v>
                </c:pt>
                <c:pt idx="15">
                  <c:v>0.44</c:v>
                </c:pt>
                <c:pt idx="16">
                  <c:v>0.48</c:v>
                </c:pt>
                <c:pt idx="17">
                  <c:v>0.54</c:v>
                </c:pt>
                <c:pt idx="18">
                  <c:v>0.55000000000000004</c:v>
                </c:pt>
                <c:pt idx="19">
                  <c:v>0.56999999999999995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0.78</c:v>
                </c:pt>
                <c:pt idx="1">
                  <c:v>0.78</c:v>
                </c:pt>
                <c:pt idx="2">
                  <c:v>0.78</c:v>
                </c:pt>
                <c:pt idx="3">
                  <c:v>0.78</c:v>
                </c:pt>
                <c:pt idx="4">
                  <c:v>0.78</c:v>
                </c:pt>
                <c:pt idx="5">
                  <c:v>0.78</c:v>
                </c:pt>
                <c:pt idx="6">
                  <c:v>0.78</c:v>
                </c:pt>
                <c:pt idx="7">
                  <c:v>0.78</c:v>
                </c:pt>
                <c:pt idx="8">
                  <c:v>0.78</c:v>
                </c:pt>
                <c:pt idx="9">
                  <c:v>0.47</c:v>
                </c:pt>
                <c:pt idx="10">
                  <c:v>0.14000000000000001</c:v>
                </c:pt>
                <c:pt idx="11">
                  <c:v>0.14000000000000001</c:v>
                </c:pt>
                <c:pt idx="12">
                  <c:v>0.14000000000000001</c:v>
                </c:pt>
                <c:pt idx="13">
                  <c:v>0.14000000000000001</c:v>
                </c:pt>
                <c:pt idx="14">
                  <c:v>0.14000000000000001</c:v>
                </c:pt>
                <c:pt idx="15">
                  <c:v>0.12</c:v>
                </c:pt>
                <c:pt idx="16">
                  <c:v>0.11</c:v>
                </c:pt>
                <c:pt idx="17">
                  <c:v>0.11</c:v>
                </c:pt>
                <c:pt idx="18">
                  <c:v>0.11</c:v>
                </c:pt>
                <c:pt idx="19">
                  <c:v>0.12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0.77</c:v>
                </c:pt>
                <c:pt idx="1">
                  <c:v>0.72</c:v>
                </c:pt>
                <c:pt idx="2">
                  <c:v>0.65</c:v>
                </c:pt>
                <c:pt idx="3">
                  <c:v>0.62</c:v>
                </c:pt>
                <c:pt idx="4">
                  <c:v>0.6</c:v>
                </c:pt>
                <c:pt idx="5">
                  <c:v>0.53</c:v>
                </c:pt>
                <c:pt idx="6">
                  <c:v>0.52</c:v>
                </c:pt>
                <c:pt idx="7">
                  <c:v>0.52</c:v>
                </c:pt>
                <c:pt idx="8">
                  <c:v>0.51</c:v>
                </c:pt>
                <c:pt idx="9">
                  <c:v>0.52</c:v>
                </c:pt>
                <c:pt idx="10">
                  <c:v>0.56000000000000005</c:v>
                </c:pt>
                <c:pt idx="11">
                  <c:v>0.56999999999999995</c:v>
                </c:pt>
                <c:pt idx="12">
                  <c:v>0.56999999999999995</c:v>
                </c:pt>
                <c:pt idx="13">
                  <c:v>0.56000000000000005</c:v>
                </c:pt>
                <c:pt idx="14">
                  <c:v>0.56999999999999995</c:v>
                </c:pt>
                <c:pt idx="15">
                  <c:v>0.57999999999999996</c:v>
                </c:pt>
                <c:pt idx="16">
                  <c:v>0.55000000000000004</c:v>
                </c:pt>
                <c:pt idx="17">
                  <c:v>0.53</c:v>
                </c:pt>
                <c:pt idx="18">
                  <c:v>0.55000000000000004</c:v>
                </c:pt>
                <c:pt idx="19">
                  <c:v>0.56999999999999995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0.52</c:v>
                </c:pt>
                <c:pt idx="1">
                  <c:v>0.49</c:v>
                </c:pt>
                <c:pt idx="2">
                  <c:v>0.48</c:v>
                </c:pt>
                <c:pt idx="3">
                  <c:v>0.46</c:v>
                </c:pt>
                <c:pt idx="4">
                  <c:v>0.52</c:v>
                </c:pt>
                <c:pt idx="5">
                  <c:v>0.71</c:v>
                </c:pt>
                <c:pt idx="6">
                  <c:v>0.83</c:v>
                </c:pt>
                <c:pt idx="7">
                  <c:v>0.9</c:v>
                </c:pt>
                <c:pt idx="8">
                  <c:v>0.98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0.26</c:v>
                </c:pt>
                <c:pt idx="1">
                  <c:v>0.27</c:v>
                </c:pt>
                <c:pt idx="2">
                  <c:v>0.21</c:v>
                </c:pt>
                <c:pt idx="3">
                  <c:v>0.16</c:v>
                </c:pt>
                <c:pt idx="4">
                  <c:v>0.16</c:v>
                </c:pt>
                <c:pt idx="5">
                  <c:v>0.15</c:v>
                </c:pt>
                <c:pt idx="6">
                  <c:v>0.15</c:v>
                </c:pt>
                <c:pt idx="7">
                  <c:v>0.14000000000000001</c:v>
                </c:pt>
                <c:pt idx="8">
                  <c:v>0.16</c:v>
                </c:pt>
                <c:pt idx="9">
                  <c:v>0.17</c:v>
                </c:pt>
                <c:pt idx="10">
                  <c:v>0.13</c:v>
                </c:pt>
                <c:pt idx="11">
                  <c:v>0.13</c:v>
                </c:pt>
                <c:pt idx="12">
                  <c:v>0.05</c:v>
                </c:pt>
                <c:pt idx="13">
                  <c:v>0.03</c:v>
                </c:pt>
                <c:pt idx="14">
                  <c:v>0.13</c:v>
                </c:pt>
                <c:pt idx="15">
                  <c:v>0.14000000000000001</c:v>
                </c:pt>
                <c:pt idx="16">
                  <c:v>0.14000000000000001</c:v>
                </c:pt>
                <c:pt idx="17">
                  <c:v>0.14000000000000001</c:v>
                </c:pt>
                <c:pt idx="18">
                  <c:v>0.14000000000000001</c:v>
                </c:pt>
                <c:pt idx="19">
                  <c:v>0.15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0.95</c:v>
                </c:pt>
                <c:pt idx="1">
                  <c:v>0.99</c:v>
                </c:pt>
                <c:pt idx="2">
                  <c:v>0.99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0.01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0.03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0.68</c:v>
                </c:pt>
                <c:pt idx="1">
                  <c:v>0.81</c:v>
                </c:pt>
                <c:pt idx="2">
                  <c:v>0.84</c:v>
                </c:pt>
                <c:pt idx="3">
                  <c:v>0.85</c:v>
                </c:pt>
                <c:pt idx="4">
                  <c:v>0.96</c:v>
                </c:pt>
                <c:pt idx="5">
                  <c:v>0.85</c:v>
                </c:pt>
                <c:pt idx="6">
                  <c:v>0.85</c:v>
                </c:pt>
                <c:pt idx="7">
                  <c:v>0.85</c:v>
                </c:pt>
                <c:pt idx="8">
                  <c:v>0.85</c:v>
                </c:pt>
                <c:pt idx="9">
                  <c:v>0.85</c:v>
                </c:pt>
                <c:pt idx="10">
                  <c:v>0.87</c:v>
                </c:pt>
                <c:pt idx="11">
                  <c:v>0.88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3285544"/>
        <c:axId val="433285936"/>
      </c:lineChart>
      <c:catAx>
        <c:axId val="43328554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3285936"/>
        <c:crosses val="autoZero"/>
        <c:auto val="1"/>
        <c:lblAlgn val="ctr"/>
        <c:lblOffset val="100"/>
        <c:noMultiLvlLbl val="0"/>
      </c:catAx>
      <c:valAx>
        <c:axId val="433285936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328554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3286720"/>
        <c:axId val="432087624"/>
      </c:lineChart>
      <c:catAx>
        <c:axId val="43328672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2087624"/>
        <c:crosses val="autoZero"/>
        <c:auto val="1"/>
        <c:lblAlgn val="ctr"/>
        <c:lblOffset val="100"/>
        <c:noMultiLvlLbl val="0"/>
      </c:catAx>
      <c:valAx>
        <c:axId val="43208762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328672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61.286358649999997</c:v>
                </c:pt>
                <c:pt idx="1">
                  <c:v>53.095041860000002</c:v>
                </c:pt>
                <c:pt idx="2">
                  <c:v>43.894499830000001</c:v>
                </c:pt>
                <c:pt idx="3">
                  <c:v>41.424327300000002</c:v>
                </c:pt>
                <c:pt idx="4">
                  <c:v>40.523166510000003</c:v>
                </c:pt>
                <c:pt idx="5">
                  <c:v>39.870699760000001</c:v>
                </c:pt>
                <c:pt idx="6">
                  <c:v>40.573004359999999</c:v>
                </c:pt>
                <c:pt idx="7">
                  <c:v>40.709326140000002</c:v>
                </c:pt>
                <c:pt idx="8">
                  <c:v>41.234022979999999</c:v>
                </c:pt>
                <c:pt idx="9">
                  <c:v>41.912188739999998</c:v>
                </c:pt>
                <c:pt idx="10">
                  <c:v>41.336944549999998</c:v>
                </c:pt>
                <c:pt idx="11">
                  <c:v>41.493888890000001</c:v>
                </c:pt>
                <c:pt idx="12">
                  <c:v>42.380557690000003</c:v>
                </c:pt>
                <c:pt idx="13">
                  <c:v>43.898950429999999</c:v>
                </c:pt>
                <c:pt idx="14">
                  <c:v>45.076831749999997</c:v>
                </c:pt>
                <c:pt idx="15">
                  <c:v>46.345360159999998</c:v>
                </c:pt>
                <c:pt idx="16">
                  <c:v>47.959698930000002</c:v>
                </c:pt>
                <c:pt idx="17">
                  <c:v>50.104875190000001</c:v>
                </c:pt>
                <c:pt idx="18">
                  <c:v>51.919836920000002</c:v>
                </c:pt>
                <c:pt idx="19">
                  <c:v>54.322039670000002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232.17360837999999</c:v>
                </c:pt>
                <c:pt idx="1">
                  <c:v>428.84768387000003</c:v>
                </c:pt>
                <c:pt idx="2">
                  <c:v>437.97723521</c:v>
                </c:pt>
                <c:pt idx="3">
                  <c:v>437.97723523000002</c:v>
                </c:pt>
                <c:pt idx="4">
                  <c:v>439.14932219999997</c:v>
                </c:pt>
                <c:pt idx="5">
                  <c:v>437.99578133</c:v>
                </c:pt>
                <c:pt idx="6">
                  <c:v>438.02534177000001</c:v>
                </c:pt>
                <c:pt idx="7">
                  <c:v>438.05490239</c:v>
                </c:pt>
                <c:pt idx="8">
                  <c:v>439.25681297</c:v>
                </c:pt>
                <c:pt idx="9">
                  <c:v>438.11402328000003</c:v>
                </c:pt>
                <c:pt idx="10">
                  <c:v>438.14358372999999</c:v>
                </c:pt>
                <c:pt idx="11">
                  <c:v>438.17314434999997</c:v>
                </c:pt>
                <c:pt idx="12">
                  <c:v>439.37537888000003</c:v>
                </c:pt>
                <c:pt idx="13">
                  <c:v>438.23226524</c:v>
                </c:pt>
                <c:pt idx="14">
                  <c:v>438.26182585999999</c:v>
                </c:pt>
                <c:pt idx="15">
                  <c:v>438.29138626000002</c:v>
                </c:pt>
                <c:pt idx="16">
                  <c:v>439.49394490999998</c:v>
                </c:pt>
                <c:pt idx="17">
                  <c:v>438.35050732000002</c:v>
                </c:pt>
                <c:pt idx="18">
                  <c:v>438.38006776999998</c:v>
                </c:pt>
                <c:pt idx="19">
                  <c:v>438.40962820999999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1.9276000000000001E-2</c:v>
                </c:pt>
                <c:pt idx="1">
                  <c:v>2.0245389999999999E-2</c:v>
                </c:pt>
                <c:pt idx="2">
                  <c:v>2.8323660000000001E-2</c:v>
                </c:pt>
                <c:pt idx="3">
                  <c:v>2.387543E-2</c:v>
                </c:pt>
                <c:pt idx="4">
                  <c:v>2.0861299999999999E-2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15.569000000000001</c:v>
                </c:pt>
                <c:pt idx="1">
                  <c:v>13.677</c:v>
                </c:pt>
                <c:pt idx="2">
                  <c:v>9.3290000000000006</c:v>
                </c:pt>
                <c:pt idx="3">
                  <c:v>8.0311936799999994</c:v>
                </c:pt>
                <c:pt idx="4">
                  <c:v>7.9491651399999999</c:v>
                </c:pt>
                <c:pt idx="5">
                  <c:v>7.8654492200000004</c:v>
                </c:pt>
                <c:pt idx="6">
                  <c:v>7.8308879200000003</c:v>
                </c:pt>
                <c:pt idx="7">
                  <c:v>7.8008473900000004</c:v>
                </c:pt>
                <c:pt idx="8">
                  <c:v>7.8593475499999998</c:v>
                </c:pt>
                <c:pt idx="9">
                  <c:v>7.9231055599999998</c:v>
                </c:pt>
                <c:pt idx="10">
                  <c:v>7.9544113100000002</c:v>
                </c:pt>
                <c:pt idx="11">
                  <c:v>7.9976783100000004</c:v>
                </c:pt>
                <c:pt idx="12">
                  <c:v>8.0526080600000007</c:v>
                </c:pt>
                <c:pt idx="13">
                  <c:v>8.1199332900000005</c:v>
                </c:pt>
                <c:pt idx="14">
                  <c:v>8.1929790199999992</c:v>
                </c:pt>
                <c:pt idx="15">
                  <c:v>8.2666662599999992</c:v>
                </c:pt>
                <c:pt idx="16">
                  <c:v>8.3304601599999994</c:v>
                </c:pt>
                <c:pt idx="17">
                  <c:v>8.3946289099999998</c:v>
                </c:pt>
                <c:pt idx="18">
                  <c:v>8.4612053300000003</c:v>
                </c:pt>
                <c:pt idx="19">
                  <c:v>8.5254724399999997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36.923000010000003</c:v>
                </c:pt>
                <c:pt idx="1">
                  <c:v>35.281999999999996</c:v>
                </c:pt>
                <c:pt idx="2">
                  <c:v>33.893000000000001</c:v>
                </c:pt>
                <c:pt idx="3">
                  <c:v>18.521999999999998</c:v>
                </c:pt>
                <c:pt idx="4">
                  <c:v>18.295999999999999</c:v>
                </c:pt>
                <c:pt idx="5">
                  <c:v>18.111000000000001</c:v>
                </c:pt>
                <c:pt idx="6">
                  <c:v>18.13</c:v>
                </c:pt>
                <c:pt idx="7">
                  <c:v>18.16</c:v>
                </c:pt>
                <c:pt idx="8">
                  <c:v>18.341999999999999</c:v>
                </c:pt>
                <c:pt idx="9">
                  <c:v>18.526</c:v>
                </c:pt>
                <c:pt idx="10">
                  <c:v>18.641999999999999</c:v>
                </c:pt>
                <c:pt idx="11">
                  <c:v>18.812999999999999</c:v>
                </c:pt>
                <c:pt idx="12">
                  <c:v>18.983000000000001</c:v>
                </c:pt>
                <c:pt idx="13">
                  <c:v>19.143999999999998</c:v>
                </c:pt>
                <c:pt idx="14">
                  <c:v>19.306000000000001</c:v>
                </c:pt>
                <c:pt idx="15">
                  <c:v>19.475999999999999</c:v>
                </c:pt>
                <c:pt idx="16">
                  <c:v>19.643000000000001</c:v>
                </c:pt>
                <c:pt idx="17">
                  <c:v>19.803000000000001</c:v>
                </c:pt>
                <c:pt idx="18">
                  <c:v>19.963999999999999</c:v>
                </c:pt>
                <c:pt idx="19">
                  <c:v>20.120999999999999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8.5630000000000006</c:v>
                </c:pt>
                <c:pt idx="1">
                  <c:v>8.5690000000000008</c:v>
                </c:pt>
                <c:pt idx="2">
                  <c:v>8.4770000000000003</c:v>
                </c:pt>
                <c:pt idx="3">
                  <c:v>8.3580000000000005</c:v>
                </c:pt>
                <c:pt idx="4">
                  <c:v>8.2460000000000004</c:v>
                </c:pt>
                <c:pt idx="5">
                  <c:v>8.11</c:v>
                </c:pt>
                <c:pt idx="6">
                  <c:v>8.0440000000000005</c:v>
                </c:pt>
                <c:pt idx="7">
                  <c:v>8.0519999999999996</c:v>
                </c:pt>
                <c:pt idx="8">
                  <c:v>8.1170000000000009</c:v>
                </c:pt>
                <c:pt idx="9">
                  <c:v>8.1760000000000002</c:v>
                </c:pt>
                <c:pt idx="10">
                  <c:v>8.234</c:v>
                </c:pt>
                <c:pt idx="11">
                  <c:v>8.2949999999999999</c:v>
                </c:pt>
                <c:pt idx="12">
                  <c:v>8.3620000000000001</c:v>
                </c:pt>
                <c:pt idx="13">
                  <c:v>8.4369999999999994</c:v>
                </c:pt>
                <c:pt idx="14">
                  <c:v>8.5129999999999999</c:v>
                </c:pt>
                <c:pt idx="15">
                  <c:v>8.59</c:v>
                </c:pt>
                <c:pt idx="16">
                  <c:v>8.6649999999999991</c:v>
                </c:pt>
                <c:pt idx="17">
                  <c:v>8.7409999999999997</c:v>
                </c:pt>
                <c:pt idx="18">
                  <c:v>8.8140000000000001</c:v>
                </c:pt>
                <c:pt idx="19">
                  <c:v>8.8889999999999993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9.2303049599999998</c:v>
                </c:pt>
                <c:pt idx="1">
                  <c:v>7.9186216900000002</c:v>
                </c:pt>
                <c:pt idx="2">
                  <c:v>7.3445082900000003</c:v>
                </c:pt>
                <c:pt idx="3">
                  <c:v>7.33607516</c:v>
                </c:pt>
                <c:pt idx="4">
                  <c:v>7.3940540099999996</c:v>
                </c:pt>
                <c:pt idx="5">
                  <c:v>7.3997068199999996</c:v>
                </c:pt>
                <c:pt idx="6">
                  <c:v>7.6324658000000003</c:v>
                </c:pt>
                <c:pt idx="7">
                  <c:v>7.5125792200000001</c:v>
                </c:pt>
                <c:pt idx="8">
                  <c:v>7.2789157800000002</c:v>
                </c:pt>
                <c:pt idx="9">
                  <c:v>9.38187471</c:v>
                </c:pt>
                <c:pt idx="10">
                  <c:v>14.413064589999999</c:v>
                </c:pt>
                <c:pt idx="11">
                  <c:v>17.401236780000001</c:v>
                </c:pt>
                <c:pt idx="12">
                  <c:v>20.44081023</c:v>
                </c:pt>
                <c:pt idx="13">
                  <c:v>20.735724050000002</c:v>
                </c:pt>
                <c:pt idx="14">
                  <c:v>20.350761200000001</c:v>
                </c:pt>
                <c:pt idx="15">
                  <c:v>24.063293819999998</c:v>
                </c:pt>
                <c:pt idx="16">
                  <c:v>26.9212734</c:v>
                </c:pt>
                <c:pt idx="17">
                  <c:v>28.877461530000001</c:v>
                </c:pt>
                <c:pt idx="18">
                  <c:v>30.43355678</c:v>
                </c:pt>
                <c:pt idx="19">
                  <c:v>31.40751594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198.09045892</c:v>
                </c:pt>
                <c:pt idx="1">
                  <c:v>307.701932</c:v>
                </c:pt>
                <c:pt idx="2">
                  <c:v>338.4060609</c:v>
                </c:pt>
                <c:pt idx="3">
                  <c:v>369.36371133</c:v>
                </c:pt>
                <c:pt idx="4">
                  <c:v>376.40239136999998</c:v>
                </c:pt>
                <c:pt idx="5">
                  <c:v>373.85240572999999</c:v>
                </c:pt>
                <c:pt idx="6">
                  <c:v>373.85240572999999</c:v>
                </c:pt>
                <c:pt idx="7">
                  <c:v>373.50136918999999</c:v>
                </c:pt>
                <c:pt idx="8">
                  <c:v>374.50160079</c:v>
                </c:pt>
                <c:pt idx="9">
                  <c:v>372.79352559</c:v>
                </c:pt>
                <c:pt idx="10">
                  <c:v>370.69307669</c:v>
                </c:pt>
                <c:pt idx="11">
                  <c:v>370.69307669</c:v>
                </c:pt>
                <c:pt idx="12">
                  <c:v>371.6856143</c:v>
                </c:pt>
                <c:pt idx="13">
                  <c:v>370.69307669</c:v>
                </c:pt>
                <c:pt idx="14">
                  <c:v>369.72333099999997</c:v>
                </c:pt>
                <c:pt idx="15">
                  <c:v>366.84571641000002</c:v>
                </c:pt>
                <c:pt idx="16">
                  <c:v>367.82771330000003</c:v>
                </c:pt>
                <c:pt idx="17">
                  <c:v>366.84571641000002</c:v>
                </c:pt>
                <c:pt idx="18">
                  <c:v>366.84571641000002</c:v>
                </c:pt>
                <c:pt idx="19">
                  <c:v>366.84571641000002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0.55527265000000003</c:v>
                </c:pt>
                <c:pt idx="1">
                  <c:v>0.45220316999999999</c:v>
                </c:pt>
                <c:pt idx="2">
                  <c:v>0.91949115999999997</c:v>
                </c:pt>
                <c:pt idx="3">
                  <c:v>0.59075670999999996</c:v>
                </c:pt>
                <c:pt idx="4">
                  <c:v>0.80648470999999999</c:v>
                </c:pt>
                <c:pt idx="5">
                  <c:v>0.91179441999999999</c:v>
                </c:pt>
                <c:pt idx="6">
                  <c:v>1.0089168399999999</c:v>
                </c:pt>
                <c:pt idx="7">
                  <c:v>1.0019016599999999</c:v>
                </c:pt>
                <c:pt idx="8">
                  <c:v>1.1089786500000001</c:v>
                </c:pt>
                <c:pt idx="9">
                  <c:v>1.31399274</c:v>
                </c:pt>
                <c:pt idx="10">
                  <c:v>1.4516955600000001</c:v>
                </c:pt>
                <c:pt idx="11">
                  <c:v>1.59007184</c:v>
                </c:pt>
                <c:pt idx="12">
                  <c:v>1.87404506</c:v>
                </c:pt>
                <c:pt idx="13">
                  <c:v>1.8091696799999999</c:v>
                </c:pt>
                <c:pt idx="14">
                  <c:v>1.6617251099999999</c:v>
                </c:pt>
                <c:pt idx="15">
                  <c:v>2.0530393</c:v>
                </c:pt>
                <c:pt idx="16">
                  <c:v>2.1881195999999998</c:v>
                </c:pt>
                <c:pt idx="17">
                  <c:v>2.3743700200000002</c:v>
                </c:pt>
                <c:pt idx="18">
                  <c:v>2.3455738099999999</c:v>
                </c:pt>
                <c:pt idx="19">
                  <c:v>2.8623465700000001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50.712299999999999</c:v>
                </c:pt>
                <c:pt idx="1">
                  <c:v>48.603520000000003</c:v>
                </c:pt>
                <c:pt idx="2">
                  <c:v>46.723109999999998</c:v>
                </c:pt>
                <c:pt idx="3">
                  <c:v>45.383540000000004</c:v>
                </c:pt>
                <c:pt idx="4">
                  <c:v>45.245460000000001</c:v>
                </c:pt>
                <c:pt idx="5">
                  <c:v>45.214030000000001</c:v>
                </c:pt>
                <c:pt idx="6">
                  <c:v>45.360480000000003</c:v>
                </c:pt>
                <c:pt idx="7">
                  <c:v>45.41592</c:v>
                </c:pt>
                <c:pt idx="8">
                  <c:v>45.590409999999999</c:v>
                </c:pt>
                <c:pt idx="9">
                  <c:v>45.776389999999999</c:v>
                </c:pt>
                <c:pt idx="10">
                  <c:v>45.868510000000001</c:v>
                </c:pt>
                <c:pt idx="11">
                  <c:v>46.018259999999998</c:v>
                </c:pt>
                <c:pt idx="12">
                  <c:v>46.184060000000002</c:v>
                </c:pt>
                <c:pt idx="13">
                  <c:v>46.312100000000001</c:v>
                </c:pt>
                <c:pt idx="14">
                  <c:v>46.455959999999997</c:v>
                </c:pt>
                <c:pt idx="15">
                  <c:v>46.612540000000003</c:v>
                </c:pt>
                <c:pt idx="16">
                  <c:v>46.751519999999999</c:v>
                </c:pt>
                <c:pt idx="17">
                  <c:v>46.891060000000003</c:v>
                </c:pt>
                <c:pt idx="18">
                  <c:v>47.036250000000003</c:v>
                </c:pt>
                <c:pt idx="19">
                  <c:v>47.17698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13.19079181</c:v>
                </c:pt>
                <c:pt idx="1">
                  <c:v>12.91404103</c:v>
                </c:pt>
                <c:pt idx="2">
                  <c:v>12.668949019999999</c:v>
                </c:pt>
                <c:pt idx="3">
                  <c:v>12.24567244</c:v>
                </c:pt>
                <c:pt idx="4">
                  <c:v>11.81204833</c:v>
                </c:pt>
                <c:pt idx="5">
                  <c:v>11.688565029999999</c:v>
                </c:pt>
                <c:pt idx="6">
                  <c:v>11.756333079999999</c:v>
                </c:pt>
                <c:pt idx="7">
                  <c:v>11.69195438</c:v>
                </c:pt>
                <c:pt idx="8">
                  <c:v>11.668578050000001</c:v>
                </c:pt>
                <c:pt idx="9">
                  <c:v>11.828578179999999</c:v>
                </c:pt>
                <c:pt idx="10">
                  <c:v>11.73195509</c:v>
                </c:pt>
                <c:pt idx="11">
                  <c:v>11.70901946</c:v>
                </c:pt>
                <c:pt idx="12">
                  <c:v>11.74666641</c:v>
                </c:pt>
                <c:pt idx="13">
                  <c:v>8.2244626699999994</c:v>
                </c:pt>
                <c:pt idx="14">
                  <c:v>8.2272939699999998</c:v>
                </c:pt>
                <c:pt idx="15">
                  <c:v>8.2962197999999994</c:v>
                </c:pt>
                <c:pt idx="16">
                  <c:v>8.3030598700000002</c:v>
                </c:pt>
                <c:pt idx="17">
                  <c:v>8.3077054300000004</c:v>
                </c:pt>
                <c:pt idx="18">
                  <c:v>8.2591214999999991</c:v>
                </c:pt>
                <c:pt idx="19">
                  <c:v>8.2726463399999997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15.51602574</c:v>
                </c:pt>
                <c:pt idx="1">
                  <c:v>13.841023160000001</c:v>
                </c:pt>
                <c:pt idx="2">
                  <c:v>13.37429921</c:v>
                </c:pt>
                <c:pt idx="3">
                  <c:v>12.033336609999999</c:v>
                </c:pt>
                <c:pt idx="4">
                  <c:v>11.860285620000001</c:v>
                </c:pt>
                <c:pt idx="5">
                  <c:v>11.753909869999999</c:v>
                </c:pt>
                <c:pt idx="6">
                  <c:v>12.212880650000001</c:v>
                </c:pt>
                <c:pt idx="7">
                  <c:v>11.89025494</c:v>
                </c:pt>
                <c:pt idx="8">
                  <c:v>12.16132749</c:v>
                </c:pt>
                <c:pt idx="9">
                  <c:v>11.7180619</c:v>
                </c:pt>
                <c:pt idx="10">
                  <c:v>11.868643649999999</c:v>
                </c:pt>
                <c:pt idx="11">
                  <c:v>12.20367841</c:v>
                </c:pt>
                <c:pt idx="12">
                  <c:v>11.965267470000001</c:v>
                </c:pt>
                <c:pt idx="13">
                  <c:v>12.28224951</c:v>
                </c:pt>
                <c:pt idx="14">
                  <c:v>11.830981570000001</c:v>
                </c:pt>
                <c:pt idx="15">
                  <c:v>12.03597931</c:v>
                </c:pt>
                <c:pt idx="16">
                  <c:v>11.918440520000001</c:v>
                </c:pt>
                <c:pt idx="17">
                  <c:v>12.295991539999999</c:v>
                </c:pt>
                <c:pt idx="18">
                  <c:v>12.34769871</c:v>
                </c:pt>
                <c:pt idx="19">
                  <c:v>13.70361567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23.745228959999999</c:v>
                </c:pt>
                <c:pt idx="1">
                  <c:v>19.580534620000002</c:v>
                </c:pt>
                <c:pt idx="2">
                  <c:v>18.373026070000002</c:v>
                </c:pt>
                <c:pt idx="3">
                  <c:v>18.137263090000001</c:v>
                </c:pt>
                <c:pt idx="4">
                  <c:v>17.953943349999999</c:v>
                </c:pt>
                <c:pt idx="5">
                  <c:v>18.28654161</c:v>
                </c:pt>
                <c:pt idx="6">
                  <c:v>18.588510119999999</c:v>
                </c:pt>
                <c:pt idx="7">
                  <c:v>18.676212719999999</c:v>
                </c:pt>
                <c:pt idx="8">
                  <c:v>17.75082836</c:v>
                </c:pt>
                <c:pt idx="9">
                  <c:v>20.301439940000002</c:v>
                </c:pt>
                <c:pt idx="10">
                  <c:v>22.230560759999999</c:v>
                </c:pt>
                <c:pt idx="11">
                  <c:v>23.462916830000001</c:v>
                </c:pt>
                <c:pt idx="12">
                  <c:v>24.183503519999999</c:v>
                </c:pt>
                <c:pt idx="13">
                  <c:v>24.00845824</c:v>
                </c:pt>
                <c:pt idx="14">
                  <c:v>24.847452270000002</c:v>
                </c:pt>
                <c:pt idx="15">
                  <c:v>25.042338560000001</c:v>
                </c:pt>
                <c:pt idx="16">
                  <c:v>25.743546670000001</c:v>
                </c:pt>
                <c:pt idx="17">
                  <c:v>25.570897800000001</c:v>
                </c:pt>
                <c:pt idx="18">
                  <c:v>25.92187453</c:v>
                </c:pt>
                <c:pt idx="19">
                  <c:v>26.001395890000001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159.73429759000001</c:v>
                </c:pt>
                <c:pt idx="1">
                  <c:v>156.30428523</c:v>
                </c:pt>
                <c:pt idx="2">
                  <c:v>149.8156396</c:v>
                </c:pt>
                <c:pt idx="3">
                  <c:v>145.62152004000001</c:v>
                </c:pt>
                <c:pt idx="4">
                  <c:v>144.53310203999999</c:v>
                </c:pt>
                <c:pt idx="5">
                  <c:v>143.13419445</c:v>
                </c:pt>
                <c:pt idx="6">
                  <c:v>141.68822154</c:v>
                </c:pt>
                <c:pt idx="7">
                  <c:v>140.72552715</c:v>
                </c:pt>
                <c:pt idx="8">
                  <c:v>141.02462592000001</c:v>
                </c:pt>
                <c:pt idx="9">
                  <c:v>141.52537874000001</c:v>
                </c:pt>
                <c:pt idx="10">
                  <c:v>141.11128495</c:v>
                </c:pt>
                <c:pt idx="11">
                  <c:v>140.90157256000001</c:v>
                </c:pt>
                <c:pt idx="12">
                  <c:v>141.22228483999999</c:v>
                </c:pt>
                <c:pt idx="13">
                  <c:v>141.70824343000001</c:v>
                </c:pt>
                <c:pt idx="14">
                  <c:v>142.17069606999999</c:v>
                </c:pt>
                <c:pt idx="15">
                  <c:v>143.11622829000001</c:v>
                </c:pt>
                <c:pt idx="16">
                  <c:v>143.52475307</c:v>
                </c:pt>
                <c:pt idx="17">
                  <c:v>144.08281772999999</c:v>
                </c:pt>
                <c:pt idx="18">
                  <c:v>144.75957339000001</c:v>
                </c:pt>
                <c:pt idx="19">
                  <c:v>145.93818622000001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6.4530000000000003</c:v>
                </c:pt>
                <c:pt idx="1">
                  <c:v>6.1710000000000003</c:v>
                </c:pt>
                <c:pt idx="2">
                  <c:v>5.9180000000000001</c:v>
                </c:pt>
                <c:pt idx="3">
                  <c:v>5.6429999999999998</c:v>
                </c:pt>
                <c:pt idx="4">
                  <c:v>5.7590000000000003</c:v>
                </c:pt>
                <c:pt idx="5">
                  <c:v>5.8819999999999997</c:v>
                </c:pt>
                <c:pt idx="6">
                  <c:v>6.0220000000000002</c:v>
                </c:pt>
                <c:pt idx="7">
                  <c:v>6.0149999999999997</c:v>
                </c:pt>
                <c:pt idx="8">
                  <c:v>6.024</c:v>
                </c:pt>
                <c:pt idx="9">
                  <c:v>6.0339999999999998</c:v>
                </c:pt>
                <c:pt idx="10">
                  <c:v>6.0330000000000004</c:v>
                </c:pt>
                <c:pt idx="11">
                  <c:v>6.04</c:v>
                </c:pt>
                <c:pt idx="12">
                  <c:v>6.0469999999999997</c:v>
                </c:pt>
                <c:pt idx="13">
                  <c:v>6.0510000000000002</c:v>
                </c:pt>
                <c:pt idx="14">
                  <c:v>6.0549999999999997</c:v>
                </c:pt>
                <c:pt idx="15">
                  <c:v>6.0620000000000003</c:v>
                </c:pt>
                <c:pt idx="16">
                  <c:v>6.0679999999999996</c:v>
                </c:pt>
                <c:pt idx="17">
                  <c:v>6.0730000000000004</c:v>
                </c:pt>
                <c:pt idx="18">
                  <c:v>6.0910000000000002</c:v>
                </c:pt>
                <c:pt idx="19">
                  <c:v>6.1079999999999997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25.541</c:v>
                </c:pt>
                <c:pt idx="1">
                  <c:v>22.446999999999999</c:v>
                </c:pt>
                <c:pt idx="2">
                  <c:v>20.946999999999999</c:v>
                </c:pt>
                <c:pt idx="3">
                  <c:v>19.169</c:v>
                </c:pt>
                <c:pt idx="4">
                  <c:v>18.056999999999999</c:v>
                </c:pt>
                <c:pt idx="5">
                  <c:v>9.0359999999999996</c:v>
                </c:pt>
                <c:pt idx="6">
                  <c:v>6.6310000000000002</c:v>
                </c:pt>
                <c:pt idx="7">
                  <c:v>6.6609999999999996</c:v>
                </c:pt>
                <c:pt idx="8">
                  <c:v>3.96</c:v>
                </c:pt>
                <c:pt idx="9">
                  <c:v>4.0759999999999996</c:v>
                </c:pt>
                <c:pt idx="10">
                  <c:v>4.1189999999999998</c:v>
                </c:pt>
                <c:pt idx="11">
                  <c:v>4.2329999999999997</c:v>
                </c:pt>
                <c:pt idx="12">
                  <c:v>4.3390000000000004</c:v>
                </c:pt>
                <c:pt idx="13">
                  <c:v>4.43</c:v>
                </c:pt>
                <c:pt idx="14">
                  <c:v>4.5190000000000001</c:v>
                </c:pt>
                <c:pt idx="15">
                  <c:v>4.6109999999999998</c:v>
                </c:pt>
                <c:pt idx="16">
                  <c:v>4.702</c:v>
                </c:pt>
                <c:pt idx="17">
                  <c:v>4.7910000000000004</c:v>
                </c:pt>
                <c:pt idx="18">
                  <c:v>4.8789999999999996</c:v>
                </c:pt>
                <c:pt idx="19">
                  <c:v>4.9660000000000002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2.5660878</c:v>
                </c:pt>
                <c:pt idx="1">
                  <c:v>2.4436253099999998</c:v>
                </c:pt>
                <c:pt idx="2">
                  <c:v>2.3820374100000001</c:v>
                </c:pt>
                <c:pt idx="3">
                  <c:v>2.3143927299999998</c:v>
                </c:pt>
                <c:pt idx="4">
                  <c:v>2.3044376899999999</c:v>
                </c:pt>
                <c:pt idx="5">
                  <c:v>2.2772047400000002</c:v>
                </c:pt>
                <c:pt idx="6">
                  <c:v>2.3247494999999998</c:v>
                </c:pt>
                <c:pt idx="7">
                  <c:v>2.3164304800000002</c:v>
                </c:pt>
                <c:pt idx="8">
                  <c:v>2.30046317</c:v>
                </c:pt>
                <c:pt idx="9">
                  <c:v>2.36191642</c:v>
                </c:pt>
                <c:pt idx="10">
                  <c:v>2.3284373299999999</c:v>
                </c:pt>
                <c:pt idx="11">
                  <c:v>2.2946049099999999</c:v>
                </c:pt>
                <c:pt idx="12">
                  <c:v>2.3390821100000001</c:v>
                </c:pt>
                <c:pt idx="13">
                  <c:v>2.3236729399999998</c:v>
                </c:pt>
                <c:pt idx="14">
                  <c:v>2.3018620200000002</c:v>
                </c:pt>
                <c:pt idx="15">
                  <c:v>2.3198899800000001</c:v>
                </c:pt>
                <c:pt idx="16">
                  <c:v>2.3230110499999999</c:v>
                </c:pt>
                <c:pt idx="17">
                  <c:v>2.2711463599999999</c:v>
                </c:pt>
                <c:pt idx="18">
                  <c:v>2.2550089</c:v>
                </c:pt>
                <c:pt idx="19">
                  <c:v>2.3686487700000001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42.287217069999997</c:v>
                </c:pt>
                <c:pt idx="1">
                  <c:v>38.988269670000001</c:v>
                </c:pt>
                <c:pt idx="2">
                  <c:v>37.726533259999997</c:v>
                </c:pt>
                <c:pt idx="3">
                  <c:v>36.985385129999997</c:v>
                </c:pt>
                <c:pt idx="4">
                  <c:v>37.001090019999999</c:v>
                </c:pt>
                <c:pt idx="5">
                  <c:v>36.794844159999997</c:v>
                </c:pt>
                <c:pt idx="6">
                  <c:v>36.663684969999998</c:v>
                </c:pt>
                <c:pt idx="7">
                  <c:v>36.49562779</c:v>
                </c:pt>
                <c:pt idx="8">
                  <c:v>36.923378159999999</c:v>
                </c:pt>
                <c:pt idx="9">
                  <c:v>36.995457639999998</c:v>
                </c:pt>
                <c:pt idx="10">
                  <c:v>36.931256820000002</c:v>
                </c:pt>
                <c:pt idx="11">
                  <c:v>36.575863320000003</c:v>
                </c:pt>
                <c:pt idx="12">
                  <c:v>37.605598219999997</c:v>
                </c:pt>
                <c:pt idx="13">
                  <c:v>36.925527340000002</c:v>
                </c:pt>
                <c:pt idx="14">
                  <c:v>36.932152739999999</c:v>
                </c:pt>
                <c:pt idx="15">
                  <c:v>38.585751350000002</c:v>
                </c:pt>
                <c:pt idx="16">
                  <c:v>37.05913632</c:v>
                </c:pt>
                <c:pt idx="17">
                  <c:v>37.158082409999999</c:v>
                </c:pt>
                <c:pt idx="18">
                  <c:v>37.747709350000001</c:v>
                </c:pt>
                <c:pt idx="19">
                  <c:v>38.378035740000001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392.60120776000002</c:v>
                </c:pt>
                <c:pt idx="1">
                  <c:v>411.93921736999999</c:v>
                </c:pt>
                <c:pt idx="2">
                  <c:v>411.93921736999999</c:v>
                </c:pt>
                <c:pt idx="3">
                  <c:v>411.93921739000001</c:v>
                </c:pt>
                <c:pt idx="4">
                  <c:v>413.04176553000002</c:v>
                </c:pt>
                <c:pt idx="5">
                  <c:v>411.91167144000002</c:v>
                </c:pt>
                <c:pt idx="6">
                  <c:v>411.86776671000001</c:v>
                </c:pt>
                <c:pt idx="7">
                  <c:v>411.82386199000001</c:v>
                </c:pt>
                <c:pt idx="8">
                  <c:v>412.88211403000003</c:v>
                </c:pt>
                <c:pt idx="9">
                  <c:v>411.73605209999999</c:v>
                </c:pt>
                <c:pt idx="10">
                  <c:v>411.69214733000001</c:v>
                </c:pt>
                <c:pt idx="11">
                  <c:v>411.64824256000003</c:v>
                </c:pt>
                <c:pt idx="12">
                  <c:v>412.70601345</c:v>
                </c:pt>
                <c:pt idx="13">
                  <c:v>411.56043267000001</c:v>
                </c:pt>
                <c:pt idx="14">
                  <c:v>411.51652798999999</c:v>
                </c:pt>
                <c:pt idx="15">
                  <c:v>411.47262303999997</c:v>
                </c:pt>
                <c:pt idx="16">
                  <c:v>412.52991295999999</c:v>
                </c:pt>
                <c:pt idx="17">
                  <c:v>411.38481332999999</c:v>
                </c:pt>
                <c:pt idx="18">
                  <c:v>411.34090856</c:v>
                </c:pt>
                <c:pt idx="19">
                  <c:v>410.89056642000003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94.665742339999994</c:v>
                </c:pt>
                <c:pt idx="1">
                  <c:v>92.903343050000004</c:v>
                </c:pt>
                <c:pt idx="2">
                  <c:v>85.849253450000006</c:v>
                </c:pt>
                <c:pt idx="3">
                  <c:v>80.999805679999994</c:v>
                </c:pt>
                <c:pt idx="4">
                  <c:v>80.634454239999997</c:v>
                </c:pt>
                <c:pt idx="5">
                  <c:v>79.840450169999997</c:v>
                </c:pt>
                <c:pt idx="6">
                  <c:v>79.985869989999998</c:v>
                </c:pt>
                <c:pt idx="7">
                  <c:v>80.990306509999996</c:v>
                </c:pt>
                <c:pt idx="8">
                  <c:v>81.449554730000003</c:v>
                </c:pt>
                <c:pt idx="9">
                  <c:v>82.306253280000007</c:v>
                </c:pt>
                <c:pt idx="10">
                  <c:v>82.915246679999996</c:v>
                </c:pt>
                <c:pt idx="11">
                  <c:v>83.299153110000006</c:v>
                </c:pt>
                <c:pt idx="12">
                  <c:v>83.800139569999999</c:v>
                </c:pt>
                <c:pt idx="13">
                  <c:v>84.401156330000006</c:v>
                </c:pt>
                <c:pt idx="14">
                  <c:v>84.820109310000007</c:v>
                </c:pt>
                <c:pt idx="15">
                  <c:v>85.698924410000004</c:v>
                </c:pt>
                <c:pt idx="16">
                  <c:v>86.505696439999994</c:v>
                </c:pt>
                <c:pt idx="17">
                  <c:v>87.576103880000005</c:v>
                </c:pt>
                <c:pt idx="18">
                  <c:v>88.568299269999997</c:v>
                </c:pt>
                <c:pt idx="19">
                  <c:v>90.407727300000005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6.3</c:v>
                </c:pt>
                <c:pt idx="1">
                  <c:v>6.3479999999999999</c:v>
                </c:pt>
                <c:pt idx="2">
                  <c:v>4.4470000000000001</c:v>
                </c:pt>
                <c:pt idx="3">
                  <c:v>4.47</c:v>
                </c:pt>
                <c:pt idx="4">
                  <c:v>4.484</c:v>
                </c:pt>
                <c:pt idx="5">
                  <c:v>4.4909999999999997</c:v>
                </c:pt>
                <c:pt idx="6">
                  <c:v>4.4930000000000003</c:v>
                </c:pt>
                <c:pt idx="7">
                  <c:v>4.49</c:v>
                </c:pt>
                <c:pt idx="8">
                  <c:v>4.4820000000000002</c:v>
                </c:pt>
                <c:pt idx="9">
                  <c:v>4.468</c:v>
                </c:pt>
                <c:pt idx="10">
                  <c:v>4.4509999999999996</c:v>
                </c:pt>
                <c:pt idx="11">
                  <c:v>4.43</c:v>
                </c:pt>
                <c:pt idx="12">
                  <c:v>4.4050000000000002</c:v>
                </c:pt>
                <c:pt idx="13">
                  <c:v>4.3760000000000003</c:v>
                </c:pt>
                <c:pt idx="14">
                  <c:v>4.3440000000000003</c:v>
                </c:pt>
                <c:pt idx="15">
                  <c:v>4.3109999999999999</c:v>
                </c:pt>
                <c:pt idx="16">
                  <c:v>4.2759999999999998</c:v>
                </c:pt>
                <c:pt idx="17">
                  <c:v>4.2409999999999997</c:v>
                </c:pt>
                <c:pt idx="18">
                  <c:v>4.2060000000000004</c:v>
                </c:pt>
                <c:pt idx="19">
                  <c:v>4.1689999999999996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6.3665935300000003</c:v>
                </c:pt>
                <c:pt idx="1">
                  <c:v>6.1059685899999998</c:v>
                </c:pt>
                <c:pt idx="2">
                  <c:v>5.9102299800000004</c:v>
                </c:pt>
                <c:pt idx="3">
                  <c:v>5.7547747300000003</c:v>
                </c:pt>
                <c:pt idx="4">
                  <c:v>7.11392282</c:v>
                </c:pt>
                <c:pt idx="5">
                  <c:v>11.785439070000001</c:v>
                </c:pt>
                <c:pt idx="6">
                  <c:v>14.868719840000001</c:v>
                </c:pt>
                <c:pt idx="7">
                  <c:v>17.48323225</c:v>
                </c:pt>
                <c:pt idx="8">
                  <c:v>20.926952270000001</c:v>
                </c:pt>
                <c:pt idx="9">
                  <c:v>25.35215062</c:v>
                </c:pt>
                <c:pt idx="10">
                  <c:v>27.523501159999999</c:v>
                </c:pt>
                <c:pt idx="11">
                  <c:v>27.783873289999999</c:v>
                </c:pt>
                <c:pt idx="12">
                  <c:v>28.11217422</c:v>
                </c:pt>
                <c:pt idx="13">
                  <c:v>27.714833349999999</c:v>
                </c:pt>
                <c:pt idx="14">
                  <c:v>27.973452259999998</c:v>
                </c:pt>
                <c:pt idx="15">
                  <c:v>28.218203280000001</c:v>
                </c:pt>
                <c:pt idx="16">
                  <c:v>28.298910119999999</c:v>
                </c:pt>
                <c:pt idx="17">
                  <c:v>28.398714429999998</c:v>
                </c:pt>
                <c:pt idx="18">
                  <c:v>28.583845870000001</c:v>
                </c:pt>
                <c:pt idx="19">
                  <c:v>28.7557717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0.12738062</c:v>
                </c:pt>
                <c:pt idx="1">
                  <c:v>2.727661E-2</c:v>
                </c:pt>
                <c:pt idx="2">
                  <c:v>6.6586560000000003E-2</c:v>
                </c:pt>
                <c:pt idx="3">
                  <c:v>7.3806700000000003E-2</c:v>
                </c:pt>
                <c:pt idx="4">
                  <c:v>0.13478113</c:v>
                </c:pt>
                <c:pt idx="5">
                  <c:v>9.8144800000000004E-2</c:v>
                </c:pt>
                <c:pt idx="6">
                  <c:v>0.31624930000000001</c:v>
                </c:pt>
                <c:pt idx="7">
                  <c:v>0.61331449999999998</c:v>
                </c:pt>
                <c:pt idx="8">
                  <c:v>0.59537187999999996</c:v>
                </c:pt>
                <c:pt idx="9">
                  <c:v>0.68237744</c:v>
                </c:pt>
                <c:pt idx="10">
                  <c:v>0.79544658000000001</c:v>
                </c:pt>
                <c:pt idx="11">
                  <c:v>0.74620578999999998</c:v>
                </c:pt>
                <c:pt idx="12">
                  <c:v>0.71425760000000005</c:v>
                </c:pt>
                <c:pt idx="13">
                  <c:v>0.72054616000000005</c:v>
                </c:pt>
                <c:pt idx="14">
                  <c:v>0.55192735000000004</c:v>
                </c:pt>
                <c:pt idx="15">
                  <c:v>0.70906190000000002</c:v>
                </c:pt>
                <c:pt idx="16">
                  <c:v>0.84494875000000003</c:v>
                </c:pt>
                <c:pt idx="17">
                  <c:v>0.81154356999999999</c:v>
                </c:pt>
                <c:pt idx="18">
                  <c:v>0.86979485999999995</c:v>
                </c:pt>
                <c:pt idx="19">
                  <c:v>0.97323104999999999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11.984999999999999</c:v>
                </c:pt>
                <c:pt idx="1">
                  <c:v>11.896000000000001</c:v>
                </c:pt>
                <c:pt idx="2">
                  <c:v>11.724</c:v>
                </c:pt>
                <c:pt idx="3">
                  <c:v>11.539</c:v>
                </c:pt>
                <c:pt idx="4">
                  <c:v>11.458</c:v>
                </c:pt>
                <c:pt idx="5">
                  <c:v>11.329000000000001</c:v>
                </c:pt>
                <c:pt idx="6">
                  <c:v>11.282</c:v>
                </c:pt>
                <c:pt idx="7">
                  <c:v>11.298999999999999</c:v>
                </c:pt>
                <c:pt idx="8">
                  <c:v>11.375999999999999</c:v>
                </c:pt>
                <c:pt idx="9">
                  <c:v>11.446999999999999</c:v>
                </c:pt>
                <c:pt idx="10">
                  <c:v>11.515000000000001</c:v>
                </c:pt>
                <c:pt idx="11">
                  <c:v>11.586</c:v>
                </c:pt>
                <c:pt idx="12">
                  <c:v>11.662000000000001</c:v>
                </c:pt>
                <c:pt idx="13">
                  <c:v>11.744</c:v>
                </c:pt>
                <c:pt idx="14">
                  <c:v>11.827</c:v>
                </c:pt>
                <c:pt idx="15">
                  <c:v>11.911</c:v>
                </c:pt>
                <c:pt idx="16">
                  <c:v>11.993</c:v>
                </c:pt>
                <c:pt idx="17">
                  <c:v>12.074999999999999</c:v>
                </c:pt>
                <c:pt idx="18">
                  <c:v>12.154999999999999</c:v>
                </c:pt>
                <c:pt idx="19" formatCode="General">
                  <c:v>12.237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32088408"/>
        <c:axId val="432088800"/>
      </c:barChart>
      <c:catAx>
        <c:axId val="43208840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2088800"/>
        <c:crosses val="autoZero"/>
        <c:auto val="1"/>
        <c:lblAlgn val="ctr"/>
        <c:lblOffset val="100"/>
        <c:noMultiLvlLbl val="0"/>
      </c:catAx>
      <c:valAx>
        <c:axId val="43208880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208840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19050</xdr:colOff>
      <xdr:row>1</xdr:row>
      <xdr:rowOff>14286</xdr:rowOff>
    </xdr:from>
    <xdr:to>
      <xdr:col>16</xdr:col>
      <xdr:colOff>381000</xdr:colOff>
      <xdr:row>28</xdr:row>
      <xdr:rowOff>123825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workbookViewId="0">
      <selection activeCell="A2" sqref="A2"/>
    </sheetView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283</v>
      </c>
    </row>
    <row r="8" spans="2:2" x14ac:dyDescent="0.25">
      <c r="B8" s="4" t="s">
        <v>133</v>
      </c>
    </row>
    <row r="9" spans="2:2" x14ac:dyDescent="0.25">
      <c r="B9" s="4" t="s">
        <v>284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/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285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285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286</v>
      </c>
      <c r="B30" s="10" t="s">
        <v>286</v>
      </c>
      <c r="C30" s="10" t="s">
        <v>287</v>
      </c>
      <c r="D30" s="10" t="s">
        <v>288</v>
      </c>
      <c r="E30" s="10" t="s">
        <v>289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A2" sqref="A2:A22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145</v>
      </c>
      <c r="C2" s="11" t="s">
        <v>146</v>
      </c>
      <c r="D2" s="11" t="s">
        <v>147</v>
      </c>
      <c r="E2" s="11" t="s">
        <v>148</v>
      </c>
      <c r="F2" s="11" t="s">
        <v>149</v>
      </c>
      <c r="G2" s="11" t="s">
        <v>150</v>
      </c>
      <c r="H2" s="11" t="s">
        <v>151</v>
      </c>
      <c r="I2" s="11" t="s">
        <v>139</v>
      </c>
    </row>
    <row r="3" spans="1:9" x14ac:dyDescent="0.25">
      <c r="A3" s="8">
        <v>2016</v>
      </c>
      <c r="B3" s="9">
        <v>1392.24535802328</v>
      </c>
      <c r="C3" s="9">
        <v>0</v>
      </c>
      <c r="D3" s="9">
        <v>0</v>
      </c>
      <c r="E3" s="9">
        <v>0</v>
      </c>
      <c r="F3" s="9">
        <v>0</v>
      </c>
      <c r="G3" s="9">
        <v>22.226794699999999</v>
      </c>
      <c r="H3" s="9">
        <v>1414.2021527899999</v>
      </c>
      <c r="I3" s="9">
        <v>1776.7813267915162</v>
      </c>
    </row>
    <row r="4" spans="1:9" x14ac:dyDescent="0.25">
      <c r="A4" s="8">
        <v>2017</v>
      </c>
      <c r="B4" s="10">
        <v>1702.3119433929601</v>
      </c>
      <c r="C4" s="10">
        <v>0</v>
      </c>
      <c r="D4" s="10">
        <v>0</v>
      </c>
      <c r="E4" s="10">
        <v>0</v>
      </c>
      <c r="F4" s="10">
        <v>0</v>
      </c>
      <c r="G4" s="10">
        <v>3.9648892</v>
      </c>
      <c r="H4" s="10">
        <v>1706.07683262</v>
      </c>
      <c r="I4" s="10">
        <v>1874.3705278142156</v>
      </c>
    </row>
    <row r="5" spans="1:9" x14ac:dyDescent="0.25">
      <c r="A5" s="8">
        <v>2018</v>
      </c>
      <c r="B5" s="9">
        <v>1708.13400098544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1708.1340009800001</v>
      </c>
      <c r="I5" s="9">
        <v>1727.9972138506887</v>
      </c>
    </row>
    <row r="6" spans="1:9" x14ac:dyDescent="0.25">
      <c r="A6" s="8">
        <v>2019</v>
      </c>
      <c r="B6" s="10">
        <v>1590.0105376010399</v>
      </c>
      <c r="C6" s="10">
        <v>113.92635191712</v>
      </c>
      <c r="D6" s="10">
        <v>0</v>
      </c>
      <c r="E6" s="10">
        <v>0</v>
      </c>
      <c r="F6" s="10">
        <v>0</v>
      </c>
      <c r="G6" s="10">
        <v>0</v>
      </c>
      <c r="H6" s="10">
        <v>1703.9368893799999</v>
      </c>
      <c r="I6" s="10">
        <v>1746.9671408102895</v>
      </c>
    </row>
    <row r="7" spans="1:9" x14ac:dyDescent="0.25">
      <c r="A7" s="8">
        <v>2020</v>
      </c>
      <c r="B7" s="9">
        <v>1107.0365188783201</v>
      </c>
      <c r="C7" s="9">
        <v>603.14421719207996</v>
      </c>
      <c r="D7" s="9">
        <v>0</v>
      </c>
      <c r="E7" s="9">
        <v>0</v>
      </c>
      <c r="F7" s="9">
        <v>0</v>
      </c>
      <c r="G7" s="9">
        <v>0</v>
      </c>
      <c r="H7" s="9">
        <v>1710.1807360099999</v>
      </c>
      <c r="I7" s="9">
        <v>1707.6427378646022</v>
      </c>
    </row>
    <row r="8" spans="1:9" x14ac:dyDescent="0.25">
      <c r="A8" s="8">
        <v>2021</v>
      </c>
      <c r="B8" s="10">
        <v>882.05464604663996</v>
      </c>
      <c r="C8" s="10">
        <v>815.55946924656098</v>
      </c>
      <c r="D8" s="10">
        <v>0</v>
      </c>
      <c r="E8" s="10">
        <v>0</v>
      </c>
      <c r="F8" s="10">
        <v>2.5717460000000001E-2</v>
      </c>
      <c r="G8" s="10">
        <v>0</v>
      </c>
      <c r="H8" s="10">
        <v>1697.6398326200001</v>
      </c>
      <c r="I8" s="10">
        <v>1621.9769142656462</v>
      </c>
    </row>
    <row r="9" spans="1:9" x14ac:dyDescent="0.25">
      <c r="A9" s="8">
        <v>2022</v>
      </c>
      <c r="B9" s="9">
        <v>418.14089407151999</v>
      </c>
      <c r="C9" s="9">
        <v>1267.0898237731201</v>
      </c>
      <c r="D9" s="9">
        <v>13.672000016399901</v>
      </c>
      <c r="E9" s="9">
        <v>0</v>
      </c>
      <c r="F9" s="9">
        <v>0.25577032</v>
      </c>
      <c r="G9" s="9">
        <v>0</v>
      </c>
      <c r="H9" s="9">
        <v>1699.1584881199999</v>
      </c>
      <c r="I9" s="9">
        <v>1586.1263064166201</v>
      </c>
    </row>
    <row r="10" spans="1:9" x14ac:dyDescent="0.25">
      <c r="A10" s="8">
        <v>2023</v>
      </c>
      <c r="B10" s="10">
        <v>396.58918036607997</v>
      </c>
      <c r="C10" s="10">
        <v>1279.1998454683201</v>
      </c>
      <c r="D10" s="10">
        <v>24.455000029199802</v>
      </c>
      <c r="E10" s="10">
        <v>0</v>
      </c>
      <c r="F10" s="10">
        <v>1.1365428</v>
      </c>
      <c r="G10" s="10">
        <v>0</v>
      </c>
      <c r="H10" s="10">
        <v>1701.3805686999999</v>
      </c>
      <c r="I10" s="10">
        <v>1533.1256515314672</v>
      </c>
    </row>
    <row r="11" spans="1:9" x14ac:dyDescent="0.25">
      <c r="A11" s="8">
        <v>2024</v>
      </c>
      <c r="B11" s="9">
        <v>397.97862531096001</v>
      </c>
      <c r="C11" s="9">
        <v>1281.5646818723999</v>
      </c>
      <c r="D11" s="9">
        <v>24.522000029279798</v>
      </c>
      <c r="E11" s="9">
        <v>0</v>
      </c>
      <c r="F11" s="9">
        <v>2.7489755200000001</v>
      </c>
      <c r="G11" s="9">
        <v>0</v>
      </c>
      <c r="H11" s="9">
        <v>1706.81428278</v>
      </c>
      <c r="I11" s="9">
        <v>1517.776877116773</v>
      </c>
    </row>
    <row r="12" spans="1:9" x14ac:dyDescent="0.25">
      <c r="A12" s="8">
        <v>2025</v>
      </c>
      <c r="B12" s="10">
        <v>385.24268130119998</v>
      </c>
      <c r="C12" s="10">
        <v>1298.46330558864</v>
      </c>
      <c r="D12" s="10">
        <v>24.455000029199802</v>
      </c>
      <c r="E12" s="10">
        <v>0</v>
      </c>
      <c r="F12" s="10">
        <v>6.5887799300000003</v>
      </c>
      <c r="G12" s="10">
        <v>0</v>
      </c>
      <c r="H12" s="10">
        <v>1714.7497668799999</v>
      </c>
      <c r="I12" s="10">
        <v>1474.135694843528</v>
      </c>
    </row>
    <row r="13" spans="1:9" x14ac:dyDescent="0.25">
      <c r="A13" s="8">
        <v>2026</v>
      </c>
      <c r="B13" s="9">
        <v>367.09815839160001</v>
      </c>
      <c r="C13" s="9">
        <v>1321.6941071471999</v>
      </c>
      <c r="D13" s="9">
        <v>24.455000029199802</v>
      </c>
      <c r="E13" s="9">
        <v>0</v>
      </c>
      <c r="F13" s="9">
        <v>8.7365011599999995</v>
      </c>
      <c r="G13" s="9">
        <v>0</v>
      </c>
      <c r="H13" s="9">
        <v>1721.98376678</v>
      </c>
      <c r="I13" s="9">
        <v>1466.0126822720861</v>
      </c>
    </row>
    <row r="14" spans="1:9" x14ac:dyDescent="0.25">
      <c r="A14" s="8">
        <v>2027</v>
      </c>
      <c r="B14" s="10">
        <v>367.70958324840001</v>
      </c>
      <c r="C14" s="10">
        <v>1326.22103058888</v>
      </c>
      <c r="D14" s="10">
        <v>24.455000029199802</v>
      </c>
      <c r="E14" s="10">
        <v>0</v>
      </c>
      <c r="F14" s="10">
        <v>9.0038732899999996</v>
      </c>
      <c r="G14" s="10">
        <v>0</v>
      </c>
      <c r="H14" s="10">
        <v>1727.3894871</v>
      </c>
      <c r="I14" s="10">
        <v>1443.8171632279741</v>
      </c>
    </row>
    <row r="15" spans="1:9" x14ac:dyDescent="0.25">
      <c r="A15" s="8">
        <v>2028</v>
      </c>
      <c r="B15" s="9">
        <v>370.82070552791998</v>
      </c>
      <c r="C15" s="9">
        <v>1333.57218185856</v>
      </c>
      <c r="D15" s="9">
        <v>24.522000029279798</v>
      </c>
      <c r="E15" s="9">
        <v>0</v>
      </c>
      <c r="F15" s="9">
        <v>9.2711742099999999</v>
      </c>
      <c r="G15" s="9">
        <v>0</v>
      </c>
      <c r="H15" s="9">
        <v>1738.18606163</v>
      </c>
      <c r="I15" s="9">
        <v>1429.6454686006091</v>
      </c>
    </row>
    <row r="16" spans="1:9" x14ac:dyDescent="0.25">
      <c r="A16" s="8">
        <v>2029</v>
      </c>
      <c r="B16" s="10">
        <v>360.47430452591999</v>
      </c>
      <c r="C16" s="10">
        <v>1330.71037203528</v>
      </c>
      <c r="D16" s="10">
        <v>24.455000029199802</v>
      </c>
      <c r="E16" s="10">
        <v>9.2672920996800006</v>
      </c>
      <c r="F16" s="10">
        <v>8.9458333499999991</v>
      </c>
      <c r="G16" s="10">
        <v>-9.9999999947364402E-8</v>
      </c>
      <c r="H16" s="10">
        <v>1733.8528020199999</v>
      </c>
      <c r="I16" s="10">
        <v>1425.7884744046132</v>
      </c>
    </row>
    <row r="17" spans="1:9" x14ac:dyDescent="0.25">
      <c r="A17" s="8">
        <v>2030</v>
      </c>
      <c r="B17" s="9">
        <v>110.75019681744</v>
      </c>
      <c r="C17" s="9">
        <v>1330.4618582844</v>
      </c>
      <c r="D17" s="9">
        <v>244.45500002783999</v>
      </c>
      <c r="E17" s="9">
        <v>40.584362040000002</v>
      </c>
      <c r="F17" s="9">
        <v>9.2084522599999996</v>
      </c>
      <c r="G17" s="9">
        <v>0</v>
      </c>
      <c r="H17" s="9">
        <v>1735.4598694900001</v>
      </c>
      <c r="I17" s="9">
        <v>1403.5475227768093</v>
      </c>
    </row>
    <row r="18" spans="1:9" x14ac:dyDescent="0.25">
      <c r="A18" s="8">
        <v>2031</v>
      </c>
      <c r="B18" s="10">
        <v>114.78806188512</v>
      </c>
      <c r="C18" s="10">
        <v>1331.80523088264</v>
      </c>
      <c r="D18" s="10">
        <v>244.46496692928</v>
      </c>
      <c r="E18" s="10">
        <v>42.415759127759998</v>
      </c>
      <c r="F18" s="10">
        <v>9.46020328</v>
      </c>
      <c r="G18" s="10">
        <v>0</v>
      </c>
      <c r="H18" s="10">
        <v>1742.9342221300001</v>
      </c>
      <c r="I18" s="10">
        <v>1420.3487145420625</v>
      </c>
    </row>
    <row r="19" spans="1:9" x14ac:dyDescent="0.25">
      <c r="A19" s="8">
        <v>2032</v>
      </c>
      <c r="B19" s="9">
        <v>117.47231139192</v>
      </c>
      <c r="C19" s="9">
        <v>1338.94336095168</v>
      </c>
      <c r="D19" s="9">
        <v>244.52200002935999</v>
      </c>
      <c r="E19" s="9">
        <v>41.454563538480002</v>
      </c>
      <c r="F19" s="9">
        <v>9.4789101200000001</v>
      </c>
      <c r="G19" s="9">
        <v>0</v>
      </c>
      <c r="H19" s="9">
        <v>1751.8711460699999</v>
      </c>
      <c r="I19" s="9">
        <v>1438.3135771784071</v>
      </c>
    </row>
    <row r="20" spans="1:9" x14ac:dyDescent="0.25">
      <c r="A20" s="8">
        <v>2033</v>
      </c>
      <c r="B20" s="10">
        <v>84.737767302240201</v>
      </c>
      <c r="C20" s="10">
        <v>1374.4582311288</v>
      </c>
      <c r="D20" s="10">
        <v>50.1690000292798</v>
      </c>
      <c r="E20" s="10">
        <v>236.40372291648001</v>
      </c>
      <c r="F20" s="10">
        <v>9.6517144300000002</v>
      </c>
      <c r="G20" s="10">
        <v>0</v>
      </c>
      <c r="H20" s="10">
        <v>1755.42043586</v>
      </c>
      <c r="I20" s="10">
        <v>1434.4672806740032</v>
      </c>
    </row>
    <row r="21" spans="1:9" x14ac:dyDescent="0.25">
      <c r="A21" s="8">
        <v>2034</v>
      </c>
      <c r="B21" s="9">
        <v>45.174482955120197</v>
      </c>
      <c r="C21" s="9">
        <v>1419.85145565432</v>
      </c>
      <c r="D21" s="9">
        <v>24.455000029199802</v>
      </c>
      <c r="E21" s="9">
        <v>262.84925738999999</v>
      </c>
      <c r="F21" s="9">
        <v>9.8548458700000001</v>
      </c>
      <c r="G21" s="9">
        <v>0</v>
      </c>
      <c r="H21" s="9">
        <v>1762.18504196</v>
      </c>
      <c r="I21" s="9">
        <v>1434.4529363477641</v>
      </c>
    </row>
    <row r="22" spans="1:9" x14ac:dyDescent="0.25">
      <c r="A22" s="8">
        <v>2035</v>
      </c>
      <c r="B22" s="10">
        <v>49.193925773520199</v>
      </c>
      <c r="C22" s="10">
        <v>1424.0302906120801</v>
      </c>
      <c r="D22" s="10">
        <v>24.455000029199802</v>
      </c>
      <c r="E22" s="10">
        <v>264.57653622888</v>
      </c>
      <c r="F22" s="10">
        <v>10.043771700000001</v>
      </c>
      <c r="G22" s="10">
        <v>-1.1399999999999999</v>
      </c>
      <c r="H22" s="10">
        <v>1771.7295243399999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49"/>
  <sheetViews>
    <sheetView zoomScaleNormal="100" workbookViewId="0">
      <selection activeCell="S11" sqref="S11"/>
    </sheetView>
  </sheetViews>
  <sheetFormatPr defaultRowHeight="15" x14ac:dyDescent="0.25"/>
  <cols>
    <col min="1" max="1" width="9.7109375" customWidth="1"/>
    <col min="2" max="2" width="10.140625" customWidth="1"/>
  </cols>
  <sheetData>
    <row r="1" spans="1:2" x14ac:dyDescent="0.25">
      <c r="A1" s="12" t="s">
        <v>136</v>
      </c>
    </row>
    <row r="2" spans="1:2" x14ac:dyDescent="0.25">
      <c r="A2" s="14" t="s">
        <v>7</v>
      </c>
      <c r="B2" s="13" t="s">
        <v>89</v>
      </c>
    </row>
    <row r="3" spans="1:2" x14ac:dyDescent="0.25">
      <c r="A3" s="8">
        <v>2016</v>
      </c>
      <c r="B3" s="9">
        <v>0</v>
      </c>
    </row>
    <row r="4" spans="1:2" x14ac:dyDescent="0.25">
      <c r="A4" s="8">
        <v>2017</v>
      </c>
      <c r="B4" s="10">
        <v>0</v>
      </c>
    </row>
    <row r="5" spans="1:2" x14ac:dyDescent="0.25">
      <c r="A5" s="8">
        <v>2018</v>
      </c>
      <c r="B5" s="9">
        <v>0</v>
      </c>
    </row>
    <row r="6" spans="1:2" x14ac:dyDescent="0.25">
      <c r="A6" s="8">
        <v>2019</v>
      </c>
      <c r="B6" s="10">
        <v>0</v>
      </c>
    </row>
    <row r="7" spans="1:2" x14ac:dyDescent="0.25">
      <c r="A7" s="8">
        <v>2020</v>
      </c>
      <c r="B7" s="9">
        <v>0</v>
      </c>
    </row>
    <row r="8" spans="1:2" x14ac:dyDescent="0.25">
      <c r="A8" s="8">
        <v>2021</v>
      </c>
      <c r="B8" s="10">
        <v>2.5717460000000001E-2</v>
      </c>
    </row>
    <row r="9" spans="1:2" x14ac:dyDescent="0.25">
      <c r="A9" s="8">
        <v>2022</v>
      </c>
      <c r="B9" s="9">
        <v>0.25577032</v>
      </c>
    </row>
    <row r="10" spans="1:2" x14ac:dyDescent="0.25">
      <c r="A10" s="8">
        <v>2023</v>
      </c>
      <c r="B10" s="10">
        <v>1.1365428</v>
      </c>
    </row>
    <row r="11" spans="1:2" x14ac:dyDescent="0.25">
      <c r="A11" s="8">
        <v>2024</v>
      </c>
      <c r="B11" s="9">
        <v>2.7489755200000001</v>
      </c>
    </row>
    <row r="12" spans="1:2" x14ac:dyDescent="0.25">
      <c r="A12" s="8">
        <v>2025</v>
      </c>
      <c r="B12" s="10">
        <v>6.5887799300000003</v>
      </c>
    </row>
    <row r="13" spans="1:2" x14ac:dyDescent="0.25">
      <c r="A13" s="8">
        <v>2026</v>
      </c>
      <c r="B13" s="9">
        <v>8.7365011599999995</v>
      </c>
    </row>
    <row r="14" spans="1:2" x14ac:dyDescent="0.25">
      <c r="A14" s="8">
        <v>2027</v>
      </c>
      <c r="B14" s="10">
        <v>9.0038732899999996</v>
      </c>
    </row>
    <row r="15" spans="1:2" x14ac:dyDescent="0.25">
      <c r="A15" s="8">
        <v>2028</v>
      </c>
      <c r="B15" s="9">
        <v>9.2711742099999999</v>
      </c>
    </row>
    <row r="16" spans="1:2" x14ac:dyDescent="0.25">
      <c r="A16" s="8">
        <v>2029</v>
      </c>
      <c r="B16" s="10">
        <v>8.9458333499999991</v>
      </c>
    </row>
    <row r="17" spans="1:2" x14ac:dyDescent="0.25">
      <c r="A17" s="8">
        <v>2030</v>
      </c>
      <c r="B17" s="9">
        <v>9.2084522599999996</v>
      </c>
    </row>
    <row r="18" spans="1:2" x14ac:dyDescent="0.25">
      <c r="A18" s="8">
        <v>2031</v>
      </c>
      <c r="B18" s="10">
        <v>9.46020328</v>
      </c>
    </row>
    <row r="19" spans="1:2" x14ac:dyDescent="0.25">
      <c r="A19" s="8">
        <v>2032</v>
      </c>
      <c r="B19" s="9">
        <v>9.4789101200000001</v>
      </c>
    </row>
    <row r="20" spans="1:2" x14ac:dyDescent="0.25">
      <c r="A20" s="8">
        <v>2033</v>
      </c>
      <c r="B20" s="10">
        <v>9.6517144300000002</v>
      </c>
    </row>
    <row r="21" spans="1:2" x14ac:dyDescent="0.25">
      <c r="A21" s="8">
        <v>2034</v>
      </c>
      <c r="B21" s="9">
        <v>9.8548458700000001</v>
      </c>
    </row>
    <row r="22" spans="1:2" x14ac:dyDescent="0.25">
      <c r="A22" s="8">
        <v>2035</v>
      </c>
      <c r="B22" s="10">
        <v>10.043771700000001</v>
      </c>
    </row>
    <row r="28" spans="1:2" x14ac:dyDescent="0.25">
      <c r="B28" s="15"/>
    </row>
    <row r="29" spans="1:2" x14ac:dyDescent="0.25">
      <c r="B29" s="15"/>
    </row>
    <row r="30" spans="1:2" x14ac:dyDescent="0.25">
      <c r="B30" s="15"/>
    </row>
    <row r="31" spans="1:2" x14ac:dyDescent="0.25">
      <c r="B31" s="15"/>
    </row>
    <row r="32" spans="1:2" x14ac:dyDescent="0.25">
      <c r="B32" s="15"/>
    </row>
    <row r="33" spans="2:2" x14ac:dyDescent="0.25">
      <c r="B33" s="15"/>
    </row>
    <row r="34" spans="2:2" x14ac:dyDescent="0.25">
      <c r="B34" s="15"/>
    </row>
    <row r="35" spans="2:2" x14ac:dyDescent="0.25">
      <c r="B35" s="15"/>
    </row>
    <row r="36" spans="2:2" x14ac:dyDescent="0.25">
      <c r="B36" s="15"/>
    </row>
    <row r="37" spans="2:2" x14ac:dyDescent="0.25">
      <c r="B37" s="15"/>
    </row>
    <row r="38" spans="2:2" x14ac:dyDescent="0.25">
      <c r="B38" s="15"/>
    </row>
    <row r="39" spans="2:2" x14ac:dyDescent="0.25">
      <c r="B39" s="15"/>
    </row>
    <row r="40" spans="2:2" x14ac:dyDescent="0.25">
      <c r="B40" s="15"/>
    </row>
    <row r="41" spans="2:2" x14ac:dyDescent="0.25">
      <c r="B41" s="15"/>
    </row>
    <row r="42" spans="2:2" x14ac:dyDescent="0.25">
      <c r="B42" s="15"/>
    </row>
    <row r="43" spans="2:2" x14ac:dyDescent="0.25">
      <c r="B43" s="15"/>
    </row>
    <row r="44" spans="2:2" x14ac:dyDescent="0.25">
      <c r="B44" s="15"/>
    </row>
    <row r="45" spans="2:2" x14ac:dyDescent="0.25">
      <c r="B45" s="15"/>
    </row>
    <row r="46" spans="2:2" x14ac:dyDescent="0.25">
      <c r="B46" s="15"/>
    </row>
    <row r="47" spans="2:2" x14ac:dyDescent="0.25">
      <c r="B47" s="15"/>
    </row>
    <row r="48" spans="2:2" x14ac:dyDescent="0.25">
      <c r="B48" s="15"/>
    </row>
    <row r="49" spans="2:2" x14ac:dyDescent="0.25">
      <c r="B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>
      <selection activeCell="A2" sqref="A2:U2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65</v>
      </c>
      <c r="B3" s="9">
        <v>24.522000029279798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225</v>
      </c>
      <c r="B4" s="10">
        <v>4.99999999992</v>
      </c>
      <c r="C4" s="10">
        <v>5.00000000016</v>
      </c>
      <c r="D4" s="10">
        <v>4.99999999992</v>
      </c>
      <c r="E4" s="10">
        <v>5.00000000016</v>
      </c>
      <c r="F4" s="10">
        <v>4.99999999992</v>
      </c>
      <c r="G4" s="10">
        <v>4.99999999992</v>
      </c>
      <c r="H4" s="10">
        <v>4.99999999992</v>
      </c>
      <c r="I4" s="10">
        <v>4.99999999992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226</v>
      </c>
      <c r="B5" s="9">
        <v>23.120000001120001</v>
      </c>
      <c r="C5" s="9">
        <v>23.119999999200001</v>
      </c>
      <c r="D5" s="9">
        <v>23.120000000400001</v>
      </c>
      <c r="E5" s="9">
        <v>23.120000000880001</v>
      </c>
      <c r="F5" s="9">
        <v>23.120000001360001</v>
      </c>
      <c r="G5" s="9">
        <v>23.120000000640001</v>
      </c>
      <c r="H5" s="9">
        <v>23.120000000640001</v>
      </c>
      <c r="I5" s="9">
        <v>23.120000000880001</v>
      </c>
      <c r="J5" s="9">
        <v>3.4544413509599998</v>
      </c>
      <c r="K5" s="9">
        <v>1.84555864896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227</v>
      </c>
      <c r="B6" s="10">
        <v>104.99999999880001</v>
      </c>
      <c r="C6" s="10">
        <v>98.847912773999994</v>
      </c>
      <c r="D6" s="10">
        <v>89.325883841999996</v>
      </c>
      <c r="E6" s="10">
        <v>84.434701158000095</v>
      </c>
      <c r="F6" s="10">
        <v>82.325415985679996</v>
      </c>
      <c r="G6" s="10">
        <v>72.519575274239997</v>
      </c>
      <c r="H6" s="10">
        <v>71.039194598159995</v>
      </c>
      <c r="I6" s="10">
        <v>71.356019355599997</v>
      </c>
      <c r="J6" s="10">
        <v>69.979515594960006</v>
      </c>
      <c r="K6" s="10">
        <v>71.483751987120002</v>
      </c>
      <c r="L6" s="10">
        <v>77.139632632320001</v>
      </c>
      <c r="M6" s="10">
        <v>77.527188023999997</v>
      </c>
      <c r="N6" s="10">
        <v>78.301715197199997</v>
      </c>
      <c r="O6" s="10">
        <v>77.000433429120093</v>
      </c>
      <c r="P6" s="10">
        <v>78.189789216720001</v>
      </c>
      <c r="Q6" s="10">
        <v>79.894492794960001</v>
      </c>
      <c r="R6" s="10">
        <v>75.852706224720094</v>
      </c>
      <c r="S6" s="10">
        <v>72.806782579439997</v>
      </c>
      <c r="T6" s="10">
        <v>75.151921276799996</v>
      </c>
      <c r="U6" s="10">
        <v>77.951137876800004</v>
      </c>
    </row>
    <row r="7" spans="1:21" x14ac:dyDescent="0.25">
      <c r="A7" s="8" t="s">
        <v>228</v>
      </c>
      <c r="B7" s="9">
        <v>235.04083559855999</v>
      </c>
      <c r="C7" s="9">
        <v>222.56247949728001</v>
      </c>
      <c r="D7" s="9">
        <v>219.99999999936</v>
      </c>
      <c r="E7" s="9">
        <v>220.00000000032</v>
      </c>
      <c r="F7" s="9">
        <v>219.99999999767999</v>
      </c>
      <c r="G7" s="9">
        <v>219.99999999959999</v>
      </c>
      <c r="H7" s="9">
        <v>220.00000000104001</v>
      </c>
      <c r="I7" s="9">
        <v>220.00000000224</v>
      </c>
      <c r="J7" s="9">
        <v>220.00000000200001</v>
      </c>
      <c r="K7" s="9">
        <v>219.99999999863999</v>
      </c>
      <c r="L7" s="9">
        <v>224.30571928584001</v>
      </c>
      <c r="M7" s="9">
        <v>225.28479107304</v>
      </c>
      <c r="N7" s="9">
        <v>253.25930341439999</v>
      </c>
      <c r="O7" s="9">
        <v>258.65387112600001</v>
      </c>
      <c r="P7" s="9">
        <v>219.99999999863999</v>
      </c>
      <c r="Q7" s="9">
        <v>220.00000000055999</v>
      </c>
      <c r="R7" s="9">
        <v>220.00000000008001</v>
      </c>
      <c r="S7" s="9">
        <v>219.99999999959999</v>
      </c>
      <c r="T7" s="9">
        <v>220.00000000055999</v>
      </c>
      <c r="U7" s="9">
        <v>220.00000000032</v>
      </c>
    </row>
    <row r="8" spans="1:21" x14ac:dyDescent="0.25">
      <c r="A8" s="8" t="s">
        <v>229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230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231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232</v>
      </c>
      <c r="B11" s="9">
        <v>0</v>
      </c>
      <c r="C11" s="9">
        <v>0</v>
      </c>
      <c r="D11" s="9">
        <v>7.3496889134399996</v>
      </c>
      <c r="E11" s="9">
        <v>8.5190833317599992</v>
      </c>
      <c r="F11" s="9">
        <v>5.2022924954400001</v>
      </c>
      <c r="G11" s="9">
        <v>4.8537609103200001</v>
      </c>
      <c r="H11" s="9">
        <v>4.8105315093599996</v>
      </c>
      <c r="I11" s="9">
        <v>5.2692492585600004</v>
      </c>
      <c r="J11" s="9">
        <v>10.950000001199999</v>
      </c>
      <c r="K11" s="9">
        <v>10.950000002159999</v>
      </c>
      <c r="L11" s="9">
        <v>10.949999999519999</v>
      </c>
      <c r="M11" s="9">
        <v>9.8954778751199992</v>
      </c>
      <c r="N11" s="9">
        <v>3.2499157137600001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233</v>
      </c>
      <c r="B12" s="10">
        <v>0</v>
      </c>
      <c r="C12" s="10">
        <v>0</v>
      </c>
      <c r="D12" s="10">
        <v>0</v>
      </c>
      <c r="E12" s="10">
        <v>0</v>
      </c>
      <c r="F12" s="10">
        <v>0</v>
      </c>
      <c r="G12" s="10">
        <v>0</v>
      </c>
      <c r="H12" s="10">
        <v>0</v>
      </c>
      <c r="I12" s="10">
        <v>0</v>
      </c>
      <c r="J12" s="10">
        <v>0</v>
      </c>
      <c r="K12" s="10">
        <v>0</v>
      </c>
      <c r="L12" s="10">
        <v>0</v>
      </c>
      <c r="M12" s="10">
        <v>0</v>
      </c>
      <c r="N12" s="10">
        <v>0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234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8.8736930371200007</v>
      </c>
      <c r="P13" s="9">
        <v>39.2289110412</v>
      </c>
      <c r="Q13" s="9">
        <v>41.19033795216</v>
      </c>
      <c r="R13" s="9">
        <v>39.23764336152</v>
      </c>
      <c r="S13" s="9">
        <v>40.547344628399998</v>
      </c>
      <c r="T13" s="9">
        <v>41.366197126800003</v>
      </c>
      <c r="U13" s="9">
        <v>41.821366194239999</v>
      </c>
    </row>
    <row r="14" spans="1:21" x14ac:dyDescent="0.25">
      <c r="A14" s="8" t="s">
        <v>235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7.74040762992</v>
      </c>
      <c r="Q14" s="10">
        <v>10.07356911936</v>
      </c>
      <c r="R14" s="10">
        <v>16.73160519648</v>
      </c>
      <c r="S14" s="10">
        <v>19.13569540152</v>
      </c>
      <c r="T14" s="10">
        <v>20.354482984320001</v>
      </c>
      <c r="U14" s="10">
        <v>24.373925802719999</v>
      </c>
    </row>
    <row r="15" spans="1:21" x14ac:dyDescent="0.25">
      <c r="A15" s="8" t="s">
        <v>236</v>
      </c>
      <c r="B15" s="9">
        <v>23.789999970720199</v>
      </c>
      <c r="C15" s="9">
        <v>23.724999970800202</v>
      </c>
      <c r="D15" s="9">
        <v>13.2349999857601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12.81959352792</v>
      </c>
      <c r="C16" s="10">
        <v>12.276968586240001</v>
      </c>
      <c r="D16" s="10">
        <v>11.82822998376</v>
      </c>
      <c r="E16" s="10">
        <v>11.39777472888</v>
      </c>
      <c r="F16" s="10">
        <v>12.872922820559999</v>
      </c>
      <c r="G16" s="10">
        <v>17.641721611440001</v>
      </c>
      <c r="H16" s="10">
        <v>20.634949519679999</v>
      </c>
      <c r="I16" s="10">
        <v>22.361689433520102</v>
      </c>
      <c r="J16" s="10">
        <v>24.201976734720098</v>
      </c>
      <c r="K16" s="10">
        <v>24.797370660240201</v>
      </c>
      <c r="L16" s="10">
        <v>24.8199999708002</v>
      </c>
      <c r="M16" s="10">
        <v>24.8199999708002</v>
      </c>
      <c r="N16" s="10">
        <v>24.887999970720202</v>
      </c>
      <c r="O16" s="10">
        <v>24.8199999708002</v>
      </c>
      <c r="P16" s="10">
        <v>24.8199999708002</v>
      </c>
      <c r="Q16" s="10">
        <v>24.8199999708002</v>
      </c>
      <c r="R16" s="10">
        <v>24.887999970720202</v>
      </c>
      <c r="S16" s="10">
        <v>24.8199999708002</v>
      </c>
      <c r="T16" s="10">
        <v>24.8199999708002</v>
      </c>
      <c r="U16" s="10">
        <v>24.8199999708002</v>
      </c>
    </row>
    <row r="17" spans="1:21" x14ac:dyDescent="0.25">
      <c r="A17" s="8" t="s">
        <v>237</v>
      </c>
      <c r="B17" s="9">
        <v>32.596819958639898</v>
      </c>
      <c r="C17" s="9">
        <v>36.121072994159903</v>
      </c>
      <c r="D17" s="9">
        <v>19.164040395360001</v>
      </c>
      <c r="E17" s="9">
        <v>18.351287976479998</v>
      </c>
      <c r="F17" s="9">
        <v>19.655168268000001</v>
      </c>
      <c r="G17" s="9">
        <v>17.252920440480001</v>
      </c>
      <c r="H17" s="9">
        <v>16.386072030720001</v>
      </c>
      <c r="I17" s="9">
        <v>15.537222315359999</v>
      </c>
      <c r="J17" s="9">
        <v>35.354691627119898</v>
      </c>
      <c r="K17" s="9">
        <v>38.000000006399901</v>
      </c>
      <c r="L17" s="9">
        <v>29.882806503120001</v>
      </c>
      <c r="M17" s="9">
        <v>30.182126305440001</v>
      </c>
      <c r="N17" s="9">
        <v>11.12177123184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238</v>
      </c>
      <c r="B18" s="10">
        <v>347.54391325943999</v>
      </c>
      <c r="C18" s="10">
        <v>539.16352701623998</v>
      </c>
      <c r="D18" s="10">
        <v>548.13824328359999</v>
      </c>
      <c r="E18" s="10">
        <v>548.63066814503998</v>
      </c>
      <c r="F18" s="10">
        <v>550.18658116007998</v>
      </c>
      <c r="G18" s="10">
        <v>548.8267854792</v>
      </c>
      <c r="H18" s="10">
        <v>548.94504406871999</v>
      </c>
      <c r="I18" s="10">
        <v>548.81298220943995</v>
      </c>
      <c r="J18" s="10">
        <v>550.15059613512005</v>
      </c>
      <c r="K18" s="10">
        <v>549.07384631592004</v>
      </c>
      <c r="L18" s="10">
        <v>550.98237270599998</v>
      </c>
      <c r="M18" s="10">
        <v>551.74177915151995</v>
      </c>
      <c r="N18" s="10">
        <v>553.50205735248005</v>
      </c>
      <c r="O18" s="10">
        <v>552.22558462608004</v>
      </c>
      <c r="P18" s="10">
        <v>552.07043977008004</v>
      </c>
      <c r="Q18" s="10">
        <v>552.23600498303995</v>
      </c>
      <c r="R18" s="10">
        <v>553.75771929311998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239</v>
      </c>
      <c r="B19" s="9">
        <v>34.037999999999798</v>
      </c>
      <c r="C19" s="9">
        <v>33.944999999999801</v>
      </c>
      <c r="D19" s="9">
        <v>33.944999999999801</v>
      </c>
      <c r="E19" s="9">
        <v>33.944999999999801</v>
      </c>
      <c r="F19" s="9">
        <v>34.037999999999798</v>
      </c>
      <c r="G19" s="9">
        <v>33.944999999999801</v>
      </c>
      <c r="H19" s="9">
        <v>33.944999999999801</v>
      </c>
      <c r="I19" s="9">
        <v>33.944999999999801</v>
      </c>
      <c r="J19" s="9">
        <v>34.037999999999798</v>
      </c>
      <c r="K19" s="9">
        <v>18.16599999768</v>
      </c>
      <c r="L19" s="9">
        <v>1.6000000000800001</v>
      </c>
      <c r="M19" s="9">
        <v>1.5999999998400001</v>
      </c>
      <c r="N19" s="9">
        <v>1.5999999996000001</v>
      </c>
      <c r="O19" s="9">
        <v>1.6000000005599999</v>
      </c>
      <c r="P19" s="9">
        <v>1.59999999936</v>
      </c>
      <c r="Q19" s="9">
        <v>0.39452054784000001</v>
      </c>
      <c r="R19" s="9">
        <v>0.2050761096</v>
      </c>
      <c r="S19" s="9">
        <v>0.18972994992</v>
      </c>
      <c r="T19" s="9">
        <v>0.26091143519999999</v>
      </c>
      <c r="U19" s="9">
        <v>0.35953187015999999</v>
      </c>
    </row>
    <row r="20" spans="1:21" x14ac:dyDescent="0.25">
      <c r="A20" s="8" t="s">
        <v>240</v>
      </c>
      <c r="B20" s="10">
        <v>57.359691426239898</v>
      </c>
      <c r="C20" s="10">
        <v>174.03774743759999</v>
      </c>
      <c r="D20" s="10">
        <v>206.03008150247999</v>
      </c>
      <c r="E20" s="10">
        <v>255.542771767201</v>
      </c>
      <c r="F20" s="10">
        <v>256.94909390928098</v>
      </c>
      <c r="G20" s="10">
        <v>256.33018373808102</v>
      </c>
      <c r="H20" s="10">
        <v>263.92511211288098</v>
      </c>
      <c r="I20" s="10">
        <v>272.73417931728102</v>
      </c>
      <c r="J20" s="10">
        <v>273.790413214561</v>
      </c>
      <c r="K20" s="10">
        <v>272.09712011544099</v>
      </c>
      <c r="L20" s="10">
        <v>288.606716120881</v>
      </c>
      <c r="M20" s="10">
        <v>306.70671612600103</v>
      </c>
      <c r="N20" s="10">
        <v>307.75602542112102</v>
      </c>
      <c r="O20" s="10">
        <v>306.70671612960098</v>
      </c>
      <c r="P20" s="10">
        <v>305.83394502696098</v>
      </c>
      <c r="Q20" s="10">
        <v>309.94427913768197</v>
      </c>
      <c r="R20" s="10">
        <v>310.873046882881</v>
      </c>
      <c r="S20" s="10">
        <v>310.19915851632197</v>
      </c>
      <c r="T20" s="10">
        <v>310.23968319504201</v>
      </c>
      <c r="U20" s="10">
        <v>310.36031037168198</v>
      </c>
    </row>
    <row r="21" spans="1:21" x14ac:dyDescent="0.25">
      <c r="A21" s="8" t="s">
        <v>241</v>
      </c>
      <c r="B21" s="9">
        <v>5.8560000292800201</v>
      </c>
      <c r="C21" s="9">
        <v>5.84000002920002</v>
      </c>
      <c r="D21" s="9">
        <v>5.84000002920002</v>
      </c>
      <c r="E21" s="9">
        <v>5.84000002920002</v>
      </c>
      <c r="F21" s="9">
        <v>9.9622500290400104</v>
      </c>
      <c r="G21" s="9">
        <v>10.402500029280001</v>
      </c>
      <c r="H21" s="9">
        <v>10.402500029520001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242</v>
      </c>
      <c r="B22" s="10">
        <v>463.60154422343999</v>
      </c>
      <c r="C22" s="10">
        <v>481.32355505904002</v>
      </c>
      <c r="D22" s="10">
        <v>478.81531302119998</v>
      </c>
      <c r="E22" s="10">
        <v>463.62376235111998</v>
      </c>
      <c r="F22" s="10">
        <v>464.34701137415999</v>
      </c>
      <c r="G22" s="10">
        <v>463.26666778079999</v>
      </c>
      <c r="H22" s="10">
        <v>456.23931396120003</v>
      </c>
      <c r="I22" s="10">
        <v>451.81268391240002</v>
      </c>
      <c r="J22" s="10">
        <v>451.76767249343999</v>
      </c>
      <c r="K22" s="10">
        <v>471.45233912807998</v>
      </c>
      <c r="L22" s="10">
        <v>474.66501829103998</v>
      </c>
      <c r="M22" s="10">
        <v>460.33253528232001</v>
      </c>
      <c r="N22" s="10">
        <v>464.85809905607999</v>
      </c>
      <c r="O22" s="10">
        <v>464.33807124984003</v>
      </c>
      <c r="P22" s="10">
        <v>465.11747345880002</v>
      </c>
      <c r="Q22" s="10">
        <v>463.39042618488003</v>
      </c>
      <c r="R22" s="10">
        <v>468.25151863679997</v>
      </c>
      <c r="S22" s="10">
        <v>473.95963204224</v>
      </c>
      <c r="T22" s="10">
        <v>476.11393977647998</v>
      </c>
      <c r="U22" s="10">
        <v>477.27431052264001</v>
      </c>
    </row>
    <row r="23" spans="1:21" x14ac:dyDescent="0.25">
      <c r="A23" s="8" t="s">
        <v>243</v>
      </c>
      <c r="B23" s="9">
        <v>21.956959999919999</v>
      </c>
      <c r="C23" s="9">
        <v>21.89367999984</v>
      </c>
      <c r="D23" s="9">
        <v>21.887519999759999</v>
      </c>
      <c r="E23" s="9">
        <v>1.07683999992</v>
      </c>
      <c r="F23" s="9">
        <v>1.99999999992</v>
      </c>
      <c r="G23" s="9">
        <v>0</v>
      </c>
      <c r="H23" s="9">
        <v>0</v>
      </c>
      <c r="I23" s="9">
        <v>0</v>
      </c>
      <c r="J23" s="9">
        <v>0</v>
      </c>
      <c r="K23" s="9">
        <v>0</v>
      </c>
      <c r="L23" s="9">
        <v>0</v>
      </c>
      <c r="M23" s="9">
        <v>0</v>
      </c>
      <c r="N23" s="9">
        <v>0</v>
      </c>
      <c r="O23" s="9">
        <v>0</v>
      </c>
      <c r="P23" s="9">
        <v>0</v>
      </c>
      <c r="Q23" s="9">
        <v>9.9668995199999992E-3</v>
      </c>
      <c r="R23" s="9">
        <v>0</v>
      </c>
      <c r="S23" s="9">
        <v>0</v>
      </c>
      <c r="T23" s="9">
        <v>0</v>
      </c>
      <c r="U23" s="9">
        <v>0</v>
      </c>
    </row>
    <row r="24" spans="1:21" x14ac:dyDescent="0.25">
      <c r="A24" s="8" t="s">
        <v>244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0.39359906255999999</v>
      </c>
      <c r="P24" s="10">
        <v>1.3554509988000001</v>
      </c>
      <c r="Q24" s="10">
        <v>1.2254211756</v>
      </c>
      <c r="R24" s="10">
        <v>2.21692017696</v>
      </c>
      <c r="S24" s="10">
        <v>1.5703782885599999</v>
      </c>
      <c r="T24" s="10">
        <v>1.48306026264</v>
      </c>
      <c r="U24" s="10">
        <v>2.7551700343199998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2" sqref="A2:U5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173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13.672000016399901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174</v>
      </c>
      <c r="B4" s="10">
        <v>24.522000029279798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10.783000012800001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175</v>
      </c>
      <c r="B5" s="9">
        <v>4.99999999992</v>
      </c>
      <c r="C5" s="9">
        <v>5.00000000016</v>
      </c>
      <c r="D5" s="9">
        <v>4.99999999992</v>
      </c>
      <c r="E5" s="9">
        <v>5.00000000016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176</v>
      </c>
      <c r="B6" s="10">
        <v>23.120000001120001</v>
      </c>
      <c r="C6" s="10">
        <v>23.119999999200001</v>
      </c>
      <c r="D6" s="10">
        <v>23.120000000400001</v>
      </c>
      <c r="E6" s="10">
        <v>23.120000000880001</v>
      </c>
      <c r="F6" s="10">
        <v>23.120000001360001</v>
      </c>
      <c r="G6" s="10">
        <v>23.120000000640001</v>
      </c>
      <c r="H6" s="10">
        <v>23.120000000640001</v>
      </c>
      <c r="I6" s="10">
        <v>23.120000000880001</v>
      </c>
      <c r="J6" s="10">
        <v>3.4544413509599998</v>
      </c>
      <c r="K6" s="10">
        <v>1.84555864896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177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O7" s="9">
        <v>0</v>
      </c>
      <c r="P7" s="9">
        <v>0</v>
      </c>
      <c r="Q7" s="9">
        <v>0</v>
      </c>
      <c r="R7" s="9">
        <v>0</v>
      </c>
      <c r="S7" s="9">
        <v>0</v>
      </c>
      <c r="T7" s="9">
        <v>0</v>
      </c>
      <c r="U7" s="9">
        <v>0</v>
      </c>
    </row>
    <row r="8" spans="1:21" x14ac:dyDescent="0.25">
      <c r="A8" s="8" t="s">
        <v>178</v>
      </c>
      <c r="B8" s="10">
        <v>104.99999999880001</v>
      </c>
      <c r="C8" s="10">
        <v>98.847912773999994</v>
      </c>
      <c r="D8" s="10">
        <v>89.325883841999996</v>
      </c>
      <c r="E8" s="10">
        <v>84.434701158000095</v>
      </c>
      <c r="F8" s="10">
        <v>82.325415985679996</v>
      </c>
      <c r="G8" s="10">
        <v>72.519575274239997</v>
      </c>
      <c r="H8" s="10">
        <v>71.039194598159995</v>
      </c>
      <c r="I8" s="10">
        <v>71.356019355599997</v>
      </c>
      <c r="J8" s="10">
        <v>69.979515594960006</v>
      </c>
      <c r="K8" s="10">
        <v>71.483751987120002</v>
      </c>
      <c r="L8" s="10">
        <v>77.139632632320001</v>
      </c>
      <c r="M8" s="10">
        <v>77.527188023999997</v>
      </c>
      <c r="N8" s="10">
        <v>78.301715197199997</v>
      </c>
      <c r="O8" s="10">
        <v>77.000433429120093</v>
      </c>
      <c r="P8" s="10">
        <v>78.189789216720001</v>
      </c>
      <c r="Q8" s="10">
        <v>79.894492794960001</v>
      </c>
      <c r="R8" s="10">
        <v>75.852706224720094</v>
      </c>
      <c r="S8" s="10">
        <v>40.782071929920001</v>
      </c>
      <c r="T8" s="10">
        <v>0</v>
      </c>
      <c r="U8" s="10">
        <v>0</v>
      </c>
    </row>
    <row r="9" spans="1:21" x14ac:dyDescent="0.25">
      <c r="A9" s="8" t="s">
        <v>179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32.024710649520003</v>
      </c>
      <c r="T9" s="9">
        <v>75.151921276799996</v>
      </c>
      <c r="U9" s="9">
        <v>77.951137876800004</v>
      </c>
    </row>
    <row r="10" spans="1:21" x14ac:dyDescent="0.25">
      <c r="A10" s="8" t="s">
        <v>180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181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</v>
      </c>
      <c r="P11" s="9">
        <v>219.99999999863999</v>
      </c>
      <c r="Q11" s="9">
        <v>220.00000000055999</v>
      </c>
      <c r="R11" s="9">
        <v>220.00000000008001</v>
      </c>
      <c r="S11" s="9">
        <v>25.714000000079999</v>
      </c>
      <c r="T11" s="9">
        <v>0</v>
      </c>
      <c r="U11" s="9">
        <v>0</v>
      </c>
    </row>
    <row r="12" spans="1:21" x14ac:dyDescent="0.25">
      <c r="A12" s="8" t="s">
        <v>182</v>
      </c>
      <c r="B12" s="10">
        <v>235.04083559855999</v>
      </c>
      <c r="C12" s="10">
        <v>222.56247949728001</v>
      </c>
      <c r="D12" s="10">
        <v>219.99999999936</v>
      </c>
      <c r="E12" s="10">
        <v>220.00000000032</v>
      </c>
      <c r="F12" s="10">
        <v>219.99999999767999</v>
      </c>
      <c r="G12" s="10">
        <v>219.99999999959999</v>
      </c>
      <c r="H12" s="10">
        <v>220.00000000104001</v>
      </c>
      <c r="I12" s="10">
        <v>220.00000000224</v>
      </c>
      <c r="J12" s="10">
        <v>220.00000000200001</v>
      </c>
      <c r="K12" s="10">
        <v>219.99999999863999</v>
      </c>
      <c r="L12" s="10">
        <v>224.30571928584001</v>
      </c>
      <c r="M12" s="10">
        <v>225.28479107304</v>
      </c>
      <c r="N12" s="10">
        <v>253.25930341439999</v>
      </c>
      <c r="O12" s="10">
        <v>258.65387112600001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183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0</v>
      </c>
      <c r="Q13" s="9">
        <v>0</v>
      </c>
      <c r="R13" s="9">
        <v>0</v>
      </c>
      <c r="S13" s="9">
        <v>194.28599999951999</v>
      </c>
      <c r="T13" s="9">
        <v>220.00000000055999</v>
      </c>
      <c r="U13" s="9">
        <v>220.00000000032</v>
      </c>
    </row>
    <row r="14" spans="1:21" x14ac:dyDescent="0.25">
      <c r="A14" s="8" t="s">
        <v>184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186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187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188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189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190</v>
      </c>
      <c r="B20" s="10">
        <v>0</v>
      </c>
      <c r="C20" s="10">
        <v>0</v>
      </c>
      <c r="D20" s="10">
        <v>7.3496889134399996</v>
      </c>
      <c r="E20" s="10">
        <v>8.5190833317599992</v>
      </c>
      <c r="F20" s="10">
        <v>5.2022924954400001</v>
      </c>
      <c r="G20" s="10">
        <v>4.8537609103200001</v>
      </c>
      <c r="H20" s="10">
        <v>4.8105315093599996</v>
      </c>
      <c r="I20" s="10">
        <v>5.2692492585600004</v>
      </c>
      <c r="J20" s="10">
        <v>10.950000001199999</v>
      </c>
      <c r="K20" s="10">
        <v>10.950000002159999</v>
      </c>
      <c r="L20" s="10">
        <v>10.949999999519999</v>
      </c>
      <c r="M20" s="10">
        <v>9.8954778751199992</v>
      </c>
      <c r="N20" s="10">
        <v>3.2499157137600001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191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0</v>
      </c>
      <c r="L21" s="9">
        <v>0</v>
      </c>
      <c r="M21" s="9">
        <v>0</v>
      </c>
      <c r="N21" s="9">
        <v>0</v>
      </c>
      <c r="O21" s="9">
        <v>0</v>
      </c>
      <c r="P21" s="9">
        <v>0</v>
      </c>
      <c r="Q21" s="9">
        <v>0</v>
      </c>
      <c r="R21" s="9">
        <v>0</v>
      </c>
      <c r="S21" s="9">
        <v>0</v>
      </c>
      <c r="T21" s="9">
        <v>0</v>
      </c>
      <c r="U21" s="9">
        <v>0</v>
      </c>
    </row>
    <row r="22" spans="1:21" x14ac:dyDescent="0.25">
      <c r="A22" s="8" t="s">
        <v>192</v>
      </c>
      <c r="B22" s="10">
        <v>0</v>
      </c>
      <c r="C22" s="10">
        <v>0</v>
      </c>
      <c r="D22" s="10">
        <v>0</v>
      </c>
      <c r="E22" s="10">
        <v>0</v>
      </c>
      <c r="F22" s="10">
        <v>0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0</v>
      </c>
      <c r="N22" s="10">
        <v>0</v>
      </c>
      <c r="O22" s="10">
        <v>0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193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0</v>
      </c>
      <c r="K23" s="9">
        <v>0</v>
      </c>
      <c r="L23" s="9">
        <v>0</v>
      </c>
      <c r="M23" s="9">
        <v>0</v>
      </c>
      <c r="N23" s="9">
        <v>0</v>
      </c>
      <c r="O23" s="9">
        <v>8.8736930371200007</v>
      </c>
      <c r="P23" s="9">
        <v>39.2289110412</v>
      </c>
      <c r="Q23" s="9">
        <v>41.19033795216</v>
      </c>
      <c r="R23" s="9">
        <v>39.23764336152</v>
      </c>
      <c r="S23" s="9">
        <v>40.547344628399998</v>
      </c>
      <c r="T23" s="9">
        <v>41.366197126800003</v>
      </c>
      <c r="U23" s="9">
        <v>41.821366194239999</v>
      </c>
    </row>
    <row r="24" spans="1:21" x14ac:dyDescent="0.25">
      <c r="A24" s="8" t="s">
        <v>194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0</v>
      </c>
      <c r="R24" s="10">
        <v>0</v>
      </c>
      <c r="S24" s="10">
        <v>0</v>
      </c>
      <c r="T24" s="10">
        <v>0</v>
      </c>
      <c r="U24" s="10">
        <v>0</v>
      </c>
    </row>
    <row r="25" spans="1:21" x14ac:dyDescent="0.25">
      <c r="A25" s="8" t="s">
        <v>195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7.74040762992</v>
      </c>
      <c r="Q25" s="9">
        <v>10.07356911936</v>
      </c>
      <c r="R25" s="9">
        <v>16.73160519648</v>
      </c>
      <c r="S25" s="9">
        <v>19.13569540152</v>
      </c>
      <c r="T25" s="9">
        <v>20.354482984320001</v>
      </c>
      <c r="U25" s="9">
        <v>24.373925802719999</v>
      </c>
    </row>
    <row r="26" spans="1:21" x14ac:dyDescent="0.25">
      <c r="A26" s="8" t="s">
        <v>196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198</v>
      </c>
      <c r="B28" s="10">
        <v>23.789999970720199</v>
      </c>
      <c r="C28" s="10">
        <v>23.724999970800202</v>
      </c>
      <c r="D28" s="10">
        <v>13.2349999857601</v>
      </c>
      <c r="E28" s="10">
        <v>0</v>
      </c>
      <c r="F28" s="10">
        <v>0</v>
      </c>
      <c r="G28" s="10">
        <v>0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199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200</v>
      </c>
      <c r="B30" s="10">
        <v>12.81959352792</v>
      </c>
      <c r="C30" s="10">
        <v>12.276968586240001</v>
      </c>
      <c r="D30" s="10">
        <v>11.82822998376</v>
      </c>
      <c r="E30" s="10">
        <v>11.39777472888</v>
      </c>
      <c r="F30" s="10">
        <v>12.872922820559999</v>
      </c>
      <c r="G30" s="10">
        <v>17.641721611440001</v>
      </c>
      <c r="H30" s="10">
        <v>20.634949519679999</v>
      </c>
      <c r="I30" s="10">
        <v>22.361689433520102</v>
      </c>
      <c r="J30" s="10">
        <v>24.201976734720098</v>
      </c>
      <c r="K30" s="10">
        <v>24.797370660240201</v>
      </c>
      <c r="L30" s="10">
        <v>24.8199999708002</v>
      </c>
      <c r="M30" s="10">
        <v>24.8199999708002</v>
      </c>
      <c r="N30" s="10">
        <v>24.887999970720202</v>
      </c>
      <c r="O30" s="10">
        <v>24.8199999708002</v>
      </c>
      <c r="P30" s="10">
        <v>24.8199999708002</v>
      </c>
      <c r="Q30" s="10">
        <v>24.8199999708002</v>
      </c>
      <c r="R30" s="10">
        <v>24.887999970720202</v>
      </c>
      <c r="S30" s="10">
        <v>24.8199999708002</v>
      </c>
      <c r="T30" s="10">
        <v>24.8199999708002</v>
      </c>
      <c r="U30" s="10">
        <v>24.8199999708002</v>
      </c>
    </row>
    <row r="31" spans="1:21" x14ac:dyDescent="0.25">
      <c r="A31" s="8" t="s">
        <v>201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202</v>
      </c>
      <c r="B32" s="10">
        <v>32.596819958639898</v>
      </c>
      <c r="C32" s="10">
        <v>36.121072994159903</v>
      </c>
      <c r="D32" s="10">
        <v>19.164040395360001</v>
      </c>
      <c r="E32" s="10">
        <v>18.351287976479998</v>
      </c>
      <c r="F32" s="10">
        <v>19.655168268000001</v>
      </c>
      <c r="G32" s="10">
        <v>17.252920440480001</v>
      </c>
      <c r="H32" s="10">
        <v>16.386072030720001</v>
      </c>
      <c r="I32" s="10">
        <v>15.537222315359999</v>
      </c>
      <c r="J32" s="10">
        <v>35.354691627119898</v>
      </c>
      <c r="K32" s="10">
        <v>38.000000006399901</v>
      </c>
      <c r="L32" s="10">
        <v>29.882806503120001</v>
      </c>
      <c r="M32" s="10">
        <v>30.182126305440001</v>
      </c>
      <c r="N32" s="10">
        <v>11.12177123184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203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204</v>
      </c>
      <c r="B34" s="10">
        <v>347.54391325943999</v>
      </c>
      <c r="C34" s="10">
        <v>539.16352701623998</v>
      </c>
      <c r="D34" s="10">
        <v>548.13824328359999</v>
      </c>
      <c r="E34" s="10">
        <v>434.70431622792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205</v>
      </c>
      <c r="B35" s="9">
        <v>0</v>
      </c>
      <c r="C35" s="9">
        <v>0</v>
      </c>
      <c r="D35" s="9">
        <v>0</v>
      </c>
      <c r="E35" s="9">
        <v>113.92635191712</v>
      </c>
      <c r="F35" s="9">
        <v>550.18658116007998</v>
      </c>
      <c r="G35" s="9">
        <v>548.8267854792</v>
      </c>
      <c r="H35" s="9">
        <v>548.94504406871999</v>
      </c>
      <c r="I35" s="9">
        <v>548.81298220943995</v>
      </c>
      <c r="J35" s="9">
        <v>550.15059613512005</v>
      </c>
      <c r="K35" s="9">
        <v>549.07384631592004</v>
      </c>
      <c r="L35" s="9">
        <v>550.98237270599998</v>
      </c>
      <c r="M35" s="9">
        <v>551.74177915151995</v>
      </c>
      <c r="N35" s="9">
        <v>553.50205735248005</v>
      </c>
      <c r="O35" s="9">
        <v>552.22558462608004</v>
      </c>
      <c r="P35" s="9">
        <v>552.07043977008004</v>
      </c>
      <c r="Q35" s="9">
        <v>552.23600498303995</v>
      </c>
      <c r="R35" s="9">
        <v>553.75771929311998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206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207</v>
      </c>
      <c r="B37" s="9">
        <v>34.037999999999798</v>
      </c>
      <c r="C37" s="9">
        <v>33.944999999999801</v>
      </c>
      <c r="D37" s="9">
        <v>33.944999999999801</v>
      </c>
      <c r="E37" s="9">
        <v>33.944999999999801</v>
      </c>
      <c r="F37" s="9">
        <v>34.037999999999798</v>
      </c>
      <c r="G37" s="9">
        <v>33.944999999999801</v>
      </c>
      <c r="H37" s="9">
        <v>33.944999999999801</v>
      </c>
      <c r="I37" s="9">
        <v>33.944999999999801</v>
      </c>
      <c r="J37" s="9">
        <v>34.037999999999798</v>
      </c>
      <c r="K37" s="9">
        <v>18.16599999768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208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0</v>
      </c>
      <c r="L38" s="10">
        <v>1.6000000000800001</v>
      </c>
      <c r="M38" s="10">
        <v>1.5999999998400001</v>
      </c>
      <c r="N38" s="10">
        <v>1.5999999996000001</v>
      </c>
      <c r="O38" s="10">
        <v>1.6000000005599999</v>
      </c>
      <c r="P38" s="10">
        <v>1.59999999936</v>
      </c>
      <c r="Q38" s="10">
        <v>0.39452054784000001</v>
      </c>
      <c r="R38" s="10">
        <v>0.2050761096</v>
      </c>
      <c r="S38" s="10">
        <v>0.18972994992</v>
      </c>
      <c r="T38" s="10">
        <v>0.26091143519999999</v>
      </c>
      <c r="U38" s="10">
        <v>0.35953187015999999</v>
      </c>
    </row>
    <row r="39" spans="1:21" x14ac:dyDescent="0.25">
      <c r="A39" s="8" t="s">
        <v>209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210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0</v>
      </c>
    </row>
    <row r="41" spans="1:21" x14ac:dyDescent="0.25">
      <c r="A41" s="8" t="s">
        <v>211</v>
      </c>
      <c r="B41" s="9">
        <v>57.359691426239898</v>
      </c>
      <c r="C41" s="9">
        <v>174.03774743759999</v>
      </c>
      <c r="D41" s="9">
        <v>206.03008150247999</v>
      </c>
      <c r="E41" s="9">
        <v>255.542771767201</v>
      </c>
      <c r="F41" s="9">
        <v>214.329707898241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212</v>
      </c>
      <c r="B42" s="10">
        <v>0</v>
      </c>
      <c r="C42" s="10">
        <v>0</v>
      </c>
      <c r="D42" s="10">
        <v>0</v>
      </c>
      <c r="E42" s="10">
        <v>0</v>
      </c>
      <c r="F42" s="10">
        <v>42.61938601104</v>
      </c>
      <c r="G42" s="10">
        <v>256.33018373808102</v>
      </c>
      <c r="H42" s="10">
        <v>263.92511211288098</v>
      </c>
      <c r="I42" s="10">
        <v>272.73417931728102</v>
      </c>
      <c r="J42" s="10">
        <v>273.790413214561</v>
      </c>
      <c r="K42" s="10">
        <v>272.09712011544099</v>
      </c>
      <c r="L42" s="10">
        <v>288.606716120881</v>
      </c>
      <c r="M42" s="10">
        <v>306.70671612600103</v>
      </c>
      <c r="N42" s="10">
        <v>307.75602542112102</v>
      </c>
      <c r="O42" s="10">
        <v>306.70671612960098</v>
      </c>
      <c r="P42" s="10">
        <v>305.83394502696098</v>
      </c>
      <c r="Q42" s="10">
        <v>309.94427913768197</v>
      </c>
      <c r="R42" s="10">
        <v>310.873046882881</v>
      </c>
      <c r="S42" s="10">
        <v>310.19915851632197</v>
      </c>
      <c r="T42" s="10">
        <v>310.23968319504201</v>
      </c>
      <c r="U42" s="10">
        <v>310.36031037168198</v>
      </c>
    </row>
    <row r="43" spans="1:21" x14ac:dyDescent="0.25">
      <c r="A43" s="8" t="s">
        <v>213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214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215</v>
      </c>
      <c r="B45" s="9">
        <v>0</v>
      </c>
      <c r="C45" s="9">
        <v>0</v>
      </c>
      <c r="D45" s="9">
        <v>0</v>
      </c>
      <c r="E45" s="9">
        <v>0</v>
      </c>
      <c r="F45" s="9">
        <v>8.3382500210400092</v>
      </c>
      <c r="G45" s="9">
        <v>10.402500029280001</v>
      </c>
      <c r="H45" s="9">
        <v>10.402500029520001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216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217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0</v>
      </c>
      <c r="U47" s="9">
        <v>0</v>
      </c>
    </row>
    <row r="48" spans="1:21" x14ac:dyDescent="0.25">
      <c r="A48" s="8" t="s">
        <v>218</v>
      </c>
      <c r="B48" s="10">
        <v>463.60154422343999</v>
      </c>
      <c r="C48" s="10">
        <v>481.32355505904002</v>
      </c>
      <c r="D48" s="10">
        <v>478.81531302119998</v>
      </c>
      <c r="E48" s="10">
        <v>463.62376235111998</v>
      </c>
      <c r="F48" s="10">
        <v>464.34701137415999</v>
      </c>
      <c r="G48" s="10">
        <v>463.26666778079999</v>
      </c>
      <c r="H48" s="10">
        <v>12.422146399200001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219</v>
      </c>
      <c r="B49" s="9">
        <v>0</v>
      </c>
      <c r="C49" s="9">
        <v>0</v>
      </c>
      <c r="D49" s="9">
        <v>0</v>
      </c>
      <c r="E49" s="9">
        <v>0</v>
      </c>
      <c r="F49" s="9">
        <v>0</v>
      </c>
      <c r="G49" s="9">
        <v>0</v>
      </c>
      <c r="H49" s="9">
        <v>443.81716756200001</v>
      </c>
      <c r="I49" s="9">
        <v>451.81268391240002</v>
      </c>
      <c r="J49" s="9">
        <v>451.76767249343999</v>
      </c>
      <c r="K49" s="9">
        <v>471.45233912807998</v>
      </c>
      <c r="L49" s="9">
        <v>474.66501829103998</v>
      </c>
      <c r="M49" s="9">
        <v>460.33253528232001</v>
      </c>
      <c r="N49" s="9">
        <v>464.85809905607999</v>
      </c>
      <c r="O49" s="9">
        <v>464.33807124984003</v>
      </c>
      <c r="P49" s="9">
        <v>465.11747345880002</v>
      </c>
      <c r="Q49" s="9">
        <v>463.39042618488003</v>
      </c>
      <c r="R49" s="9">
        <v>468.25151863679997</v>
      </c>
      <c r="S49" s="9">
        <v>473.95963204224</v>
      </c>
      <c r="T49" s="9">
        <v>476.11393977647998</v>
      </c>
      <c r="U49" s="9">
        <v>477.27431052264001</v>
      </c>
    </row>
    <row r="50" spans="1:21" x14ac:dyDescent="0.25">
      <c r="A50" s="8" t="s">
        <v>220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221</v>
      </c>
      <c r="B51" s="9">
        <v>0</v>
      </c>
      <c r="C51" s="9">
        <v>0</v>
      </c>
      <c r="D51" s="9">
        <v>0</v>
      </c>
      <c r="E51" s="9">
        <v>0</v>
      </c>
      <c r="F51" s="9">
        <v>0</v>
      </c>
      <c r="G51" s="9">
        <v>0</v>
      </c>
      <c r="H51" s="9">
        <v>0</v>
      </c>
      <c r="I51" s="9">
        <v>0</v>
      </c>
      <c r="J51" s="9">
        <v>0</v>
      </c>
      <c r="K51" s="9">
        <v>0</v>
      </c>
      <c r="L51" s="9">
        <v>0</v>
      </c>
      <c r="M51" s="9">
        <v>0</v>
      </c>
      <c r="N51" s="9">
        <v>0</v>
      </c>
      <c r="O51" s="9">
        <v>0</v>
      </c>
      <c r="P51" s="9">
        <v>0</v>
      </c>
      <c r="Q51" s="9">
        <v>9.9668995199999992E-3</v>
      </c>
      <c r="R51" s="9">
        <v>0</v>
      </c>
      <c r="S51" s="9">
        <v>0</v>
      </c>
      <c r="T51" s="9">
        <v>0</v>
      </c>
      <c r="U51" s="9">
        <v>0</v>
      </c>
    </row>
    <row r="52" spans="1:21" x14ac:dyDescent="0.25">
      <c r="A52" s="8" t="s">
        <v>222</v>
      </c>
      <c r="B52" s="10">
        <v>21.956959999919999</v>
      </c>
      <c r="C52" s="10">
        <v>21.89367999984</v>
      </c>
      <c r="D52" s="10">
        <v>21.887519999759999</v>
      </c>
      <c r="E52" s="10">
        <v>1.07683999992</v>
      </c>
      <c r="F52" s="10">
        <v>0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223</v>
      </c>
      <c r="B53" s="9">
        <v>0</v>
      </c>
      <c r="C53" s="9">
        <v>0</v>
      </c>
      <c r="D53" s="9">
        <v>0</v>
      </c>
      <c r="E53" s="9">
        <v>0</v>
      </c>
      <c r="F53" s="9">
        <v>1.99999999992</v>
      </c>
      <c r="G53" s="9">
        <v>0</v>
      </c>
      <c r="H53" s="9">
        <v>0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224</v>
      </c>
      <c r="B54" s="10">
        <v>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</v>
      </c>
      <c r="L54" s="10">
        <v>0</v>
      </c>
      <c r="M54" s="10">
        <v>0</v>
      </c>
      <c r="N54" s="10">
        <v>0</v>
      </c>
      <c r="O54" s="10">
        <v>0.39359906255999999</v>
      </c>
      <c r="P54" s="10">
        <v>1.3554509988000001</v>
      </c>
      <c r="Q54" s="10">
        <v>1.2254211756</v>
      </c>
      <c r="R54" s="10">
        <v>2.21692017696</v>
      </c>
      <c r="S54" s="10">
        <v>1.5703782885599999</v>
      </c>
      <c r="T54" s="10">
        <v>1.48306026264</v>
      </c>
      <c r="U54" s="10">
        <v>2.7551700343199998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>
      <selection activeCell="A2" sqref="A2:U4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80.300000029200206</v>
      </c>
      <c r="E3" s="9">
        <v>80.300000029200206</v>
      </c>
      <c r="F3" s="9">
        <v>80.520000029280197</v>
      </c>
      <c r="G3" s="9">
        <v>80.300000029200206</v>
      </c>
      <c r="H3" s="9">
        <v>80.300000029200106</v>
      </c>
      <c r="I3" s="9">
        <v>80.300000029200206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80.300000029200206</v>
      </c>
      <c r="U3" s="9">
        <v>80.300000029200206</v>
      </c>
    </row>
    <row r="4" spans="1:21" x14ac:dyDescent="0.25">
      <c r="A4" s="8" t="s">
        <v>245</v>
      </c>
      <c r="B4" s="10">
        <v>30.2872262582401</v>
      </c>
      <c r="C4" s="10">
        <v>30.471854545440099</v>
      </c>
      <c r="D4" s="10">
        <v>29.059854877680099</v>
      </c>
      <c r="E4" s="10">
        <v>23.667517153679999</v>
      </c>
      <c r="F4" s="10">
        <v>23.952953583359999</v>
      </c>
      <c r="G4" s="10">
        <v>25.127985893519998</v>
      </c>
      <c r="H4" s="10">
        <v>20.689029725280001</v>
      </c>
      <c r="I4" s="10">
        <v>19.160896129920001</v>
      </c>
      <c r="J4" s="10">
        <v>16.788471430320001</v>
      </c>
      <c r="K4" s="10">
        <v>24.529857678480099</v>
      </c>
      <c r="L4" s="10">
        <v>27.9971043417601</v>
      </c>
      <c r="M4" s="10">
        <v>21.529222535759999</v>
      </c>
      <c r="N4" s="10">
        <v>23.72607781488</v>
      </c>
      <c r="O4" s="10">
        <v>23.157649813199999</v>
      </c>
      <c r="P4" s="10">
        <v>22.54634119824</v>
      </c>
      <c r="Q4" s="10">
        <v>23.302874393520099</v>
      </c>
      <c r="R4" s="10">
        <v>25.635203577600102</v>
      </c>
      <c r="S4" s="10">
        <v>27.546397647840099</v>
      </c>
      <c r="T4" s="10">
        <v>29.5605178072801</v>
      </c>
      <c r="U4" s="10">
        <v>28.744116137280098</v>
      </c>
    </row>
    <row r="5" spans="1:21" x14ac:dyDescent="0.25">
      <c r="A5" s="8" t="s">
        <v>225</v>
      </c>
      <c r="B5" s="9">
        <v>4.99999999992</v>
      </c>
      <c r="C5" s="9">
        <v>5.00000000016</v>
      </c>
      <c r="D5" s="9">
        <v>4.99999999992</v>
      </c>
      <c r="E5" s="9">
        <v>5.00000000016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246</v>
      </c>
      <c r="B6" s="10">
        <v>21.105642239040002</v>
      </c>
      <c r="C6" s="10">
        <v>79.656603343919997</v>
      </c>
      <c r="D6" s="10">
        <v>82.051326838799994</v>
      </c>
      <c r="E6" s="10">
        <v>82.125</v>
      </c>
      <c r="F6" s="10">
        <v>82.35</v>
      </c>
      <c r="G6" s="10">
        <v>82.125</v>
      </c>
      <c r="H6" s="10">
        <v>82.125</v>
      </c>
      <c r="I6" s="10">
        <v>82.125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247</v>
      </c>
      <c r="B7" s="9">
        <v>46.463339815920001</v>
      </c>
      <c r="C7" s="9">
        <v>54.75</v>
      </c>
      <c r="D7" s="9">
        <v>54.75</v>
      </c>
      <c r="E7" s="9">
        <v>54.75</v>
      </c>
      <c r="F7" s="9">
        <v>54.9</v>
      </c>
      <c r="G7" s="9">
        <v>54.75</v>
      </c>
      <c r="H7" s="9">
        <v>54.75</v>
      </c>
      <c r="I7" s="9">
        <v>54.75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248</v>
      </c>
      <c r="B8" s="10">
        <v>45.947097471840003</v>
      </c>
      <c r="C8" s="10">
        <v>54.75</v>
      </c>
      <c r="D8" s="10">
        <v>54.75</v>
      </c>
      <c r="E8" s="10">
        <v>54.75</v>
      </c>
      <c r="F8" s="10">
        <v>54.9</v>
      </c>
      <c r="G8" s="10">
        <v>54.75</v>
      </c>
      <c r="H8" s="10">
        <v>54.75</v>
      </c>
      <c r="I8" s="10">
        <v>54.75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249</v>
      </c>
      <c r="B9" s="9">
        <v>38.411354446560203</v>
      </c>
      <c r="C9" s="9">
        <v>45.624999970800303</v>
      </c>
      <c r="D9" s="9">
        <v>45.624999970800303</v>
      </c>
      <c r="E9" s="9">
        <v>45.624999970800197</v>
      </c>
      <c r="F9" s="9">
        <v>45.749999970720303</v>
      </c>
      <c r="G9" s="9">
        <v>45.624999970800303</v>
      </c>
      <c r="H9" s="9">
        <v>45.624999970800303</v>
      </c>
      <c r="I9" s="9">
        <v>45.624999970800303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250</v>
      </c>
      <c r="B10" s="10">
        <v>20.130000029279799</v>
      </c>
      <c r="C10" s="10">
        <v>20.075000029199799</v>
      </c>
      <c r="D10" s="10">
        <v>20.075000029199799</v>
      </c>
      <c r="E10" s="10">
        <v>20.075000029199799</v>
      </c>
      <c r="F10" s="10">
        <v>20.130000029279799</v>
      </c>
      <c r="G10" s="10">
        <v>20.075000029199799</v>
      </c>
      <c r="H10" s="10">
        <v>20.075000029199799</v>
      </c>
      <c r="I10" s="10">
        <v>20.075000029199799</v>
      </c>
      <c r="J10" s="10">
        <v>20.130000029279799</v>
      </c>
      <c r="K10" s="10">
        <v>10.681920244800001</v>
      </c>
      <c r="L10" s="10">
        <v>1.00824862728</v>
      </c>
      <c r="M10" s="10">
        <v>0.81927606600000003</v>
      </c>
      <c r="N10" s="10">
        <v>0.86163954024</v>
      </c>
      <c r="O10" s="10">
        <v>1.0325491471199999</v>
      </c>
      <c r="P10" s="10">
        <v>0.97070160480000001</v>
      </c>
      <c r="Q10" s="10">
        <v>0.20773091664000001</v>
      </c>
      <c r="R10" s="10">
        <v>0.10580749055999999</v>
      </c>
      <c r="S10" s="10">
        <v>0.11000000016</v>
      </c>
      <c r="T10" s="10">
        <v>0.12794042352000001</v>
      </c>
      <c r="U10" s="10">
        <v>0.21549607679999999</v>
      </c>
    </row>
    <row r="11" spans="1:21" x14ac:dyDescent="0.25">
      <c r="A11" s="8" t="s">
        <v>251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252</v>
      </c>
      <c r="B12" s="10">
        <v>18.267934460639999</v>
      </c>
      <c r="C12" s="10">
        <v>63.339755222160001</v>
      </c>
      <c r="D12" s="10">
        <v>65.629831496880001</v>
      </c>
      <c r="E12" s="10">
        <v>65.7</v>
      </c>
      <c r="F12" s="10">
        <v>65.88</v>
      </c>
      <c r="G12" s="10">
        <v>65.7</v>
      </c>
      <c r="H12" s="10">
        <v>65.7</v>
      </c>
      <c r="I12" s="10">
        <v>65.7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40.351905993119999</v>
      </c>
      <c r="C13" s="9">
        <v>121.58574743760001</v>
      </c>
      <c r="D13" s="9">
        <v>148.23906217824</v>
      </c>
      <c r="E13" s="9">
        <v>183.44574486504101</v>
      </c>
      <c r="F13" s="9">
        <v>183.84859231008099</v>
      </c>
      <c r="G13" s="9">
        <v>185.172111031681</v>
      </c>
      <c r="H13" s="9">
        <v>186.11261706792101</v>
      </c>
      <c r="I13" s="9">
        <v>191.74647132048099</v>
      </c>
      <c r="J13" s="9">
        <v>190.518703102801</v>
      </c>
      <c r="K13" s="9">
        <v>192.09908247912099</v>
      </c>
      <c r="L13" s="9">
        <v>198.28604044512099</v>
      </c>
      <c r="M13" s="9">
        <v>207.016664884081</v>
      </c>
      <c r="N13" s="9">
        <v>208.379344717441</v>
      </c>
      <c r="O13" s="9">
        <v>207.133402102801</v>
      </c>
      <c r="P13" s="9">
        <v>207.145250094961</v>
      </c>
      <c r="Q13" s="9">
        <v>209.48991148968199</v>
      </c>
      <c r="R13" s="9">
        <v>209.97745260696101</v>
      </c>
      <c r="S13" s="9">
        <v>209.615659667042</v>
      </c>
      <c r="T13" s="9">
        <v>209.50015520040199</v>
      </c>
      <c r="U13" s="9">
        <v>209.50015520040199</v>
      </c>
    </row>
    <row r="14" spans="1:21" x14ac:dyDescent="0.25">
      <c r="A14" s="8" t="s">
        <v>230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253</v>
      </c>
      <c r="B15" s="9">
        <v>23.120000001120001</v>
      </c>
      <c r="C15" s="9">
        <v>23.119999999200001</v>
      </c>
      <c r="D15" s="9">
        <v>23.120000000400001</v>
      </c>
      <c r="E15" s="9">
        <v>23.120000000880001</v>
      </c>
      <c r="F15" s="9">
        <v>23.120000001360001</v>
      </c>
      <c r="G15" s="9">
        <v>23.120000000640001</v>
      </c>
      <c r="H15" s="9">
        <v>23.120000000640001</v>
      </c>
      <c r="I15" s="9">
        <v>23.120000000880001</v>
      </c>
      <c r="J15" s="9">
        <v>3.4544413509599998</v>
      </c>
      <c r="K15" s="9">
        <v>1.84555864896</v>
      </c>
      <c r="L15" s="9">
        <v>0</v>
      </c>
      <c r="M15" s="9">
        <v>0</v>
      </c>
      <c r="N15" s="9">
        <v>0</v>
      </c>
      <c r="O15" s="9">
        <v>3.6778572405599999</v>
      </c>
      <c r="P15" s="9">
        <v>15.754885850160001</v>
      </c>
      <c r="Q15" s="9">
        <v>15.23366214048</v>
      </c>
      <c r="R15" s="9">
        <v>13.954610966880001</v>
      </c>
      <c r="S15" s="9">
        <v>14.388817231439999</v>
      </c>
      <c r="T15" s="9">
        <v>16.648473336959999</v>
      </c>
      <c r="U15" s="9">
        <v>17.322399605760001</v>
      </c>
    </row>
    <row r="16" spans="1:21" x14ac:dyDescent="0.25">
      <c r="A16" s="8" t="s">
        <v>233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70</v>
      </c>
      <c r="B17" s="9">
        <v>155.39274298007999</v>
      </c>
      <c r="C17" s="9">
        <v>163.34845326912</v>
      </c>
      <c r="D17" s="9">
        <v>163.42065118296</v>
      </c>
      <c r="E17" s="9">
        <v>163.78071050520001</v>
      </c>
      <c r="F17" s="9">
        <v>164.13016609008</v>
      </c>
      <c r="G17" s="9">
        <v>163.64327941272001</v>
      </c>
      <c r="H17" s="9">
        <v>163.70977955879999</v>
      </c>
      <c r="I17" s="9">
        <v>163.71577274399999</v>
      </c>
      <c r="J17" s="9">
        <v>164.15467548935999</v>
      </c>
      <c r="K17" s="9">
        <v>163.72992419856001</v>
      </c>
      <c r="L17" s="9">
        <v>163.65173503224</v>
      </c>
      <c r="M17" s="9">
        <v>163.65264314496</v>
      </c>
      <c r="N17" s="9">
        <v>164.11736466720001</v>
      </c>
      <c r="O17" s="9">
        <v>163.73424518831999</v>
      </c>
      <c r="P17" s="9">
        <v>163.67155188048</v>
      </c>
      <c r="Q17" s="9">
        <v>163.728778068</v>
      </c>
      <c r="R17" s="9">
        <v>164.12274537168</v>
      </c>
      <c r="S17" s="9">
        <v>163.62613749744</v>
      </c>
      <c r="T17" s="9">
        <v>163.60830197280001</v>
      </c>
      <c r="U17" s="9">
        <v>163.56416906256001</v>
      </c>
    </row>
    <row r="18" spans="1:21" x14ac:dyDescent="0.25">
      <c r="A18" s="8" t="s">
        <v>71</v>
      </c>
      <c r="B18" s="10">
        <v>40.813110191040003</v>
      </c>
      <c r="C18" s="10">
        <v>38.912483110319997</v>
      </c>
      <c r="D18" s="10">
        <v>37.816240740239998</v>
      </c>
      <c r="E18" s="10">
        <v>28.017027724799998</v>
      </c>
      <c r="F18" s="10">
        <v>27.352292213519998</v>
      </c>
      <c r="G18" s="10">
        <v>26.227010360880001</v>
      </c>
      <c r="H18" s="10">
        <v>23.682517479120001</v>
      </c>
      <c r="I18" s="10">
        <v>20.827925795279999</v>
      </c>
      <c r="J18" s="10">
        <v>22.097087031120001</v>
      </c>
      <c r="K18" s="10">
        <v>35.186429351999998</v>
      </c>
      <c r="L18" s="10">
        <v>34.975766621280002</v>
      </c>
      <c r="M18" s="10">
        <v>27.15507010656</v>
      </c>
      <c r="N18" s="10">
        <v>28.4260077432</v>
      </c>
      <c r="O18" s="10">
        <v>29.619988680239999</v>
      </c>
      <c r="P18" s="10">
        <v>31.054604273759999</v>
      </c>
      <c r="Q18" s="10">
        <v>28.614928750800001</v>
      </c>
      <c r="R18" s="10">
        <v>30.0864020952</v>
      </c>
      <c r="S18" s="10">
        <v>35.0284210668</v>
      </c>
      <c r="T18" s="10">
        <v>35.2125134112</v>
      </c>
      <c r="U18" s="10">
        <v>37.539627879839998</v>
      </c>
    </row>
    <row r="19" spans="1:21" x14ac:dyDescent="0.25">
      <c r="A19" s="8" t="s">
        <v>254</v>
      </c>
      <c r="B19" s="9">
        <v>4.3920000000000003</v>
      </c>
      <c r="C19" s="9">
        <v>4.38</v>
      </c>
      <c r="D19" s="9">
        <v>4.38</v>
      </c>
      <c r="E19" s="9">
        <v>4.38</v>
      </c>
      <c r="F19" s="9">
        <v>4.3920000000000003</v>
      </c>
      <c r="G19" s="9">
        <v>4.38</v>
      </c>
      <c r="H19" s="9">
        <v>4.38</v>
      </c>
      <c r="I19" s="9">
        <v>4.38</v>
      </c>
      <c r="J19" s="9">
        <v>4.3920000000000003</v>
      </c>
      <c r="K19" s="9">
        <v>2.3007207904800002</v>
      </c>
      <c r="L19" s="9">
        <v>0.16800000000000001</v>
      </c>
      <c r="M19" s="9">
        <v>0.22354773312000001</v>
      </c>
      <c r="N19" s="9">
        <v>0.20655574056000001</v>
      </c>
      <c r="O19" s="9">
        <v>0.18914224488</v>
      </c>
      <c r="P19" s="9">
        <v>0.15415099056000001</v>
      </c>
      <c r="Q19" s="9">
        <v>7.5061266720000006E-2</v>
      </c>
      <c r="R19" s="9">
        <v>2.9307657599999998E-2</v>
      </c>
      <c r="S19" s="9">
        <v>2.772994992E-2</v>
      </c>
      <c r="T19" s="9">
        <v>4.0969522799999998E-2</v>
      </c>
      <c r="U19" s="9">
        <v>4.0035793680000001E-2</v>
      </c>
    </row>
    <row r="20" spans="1:21" x14ac:dyDescent="0.25">
      <c r="A20" s="8" t="s">
        <v>255</v>
      </c>
      <c r="B20" s="10">
        <v>24.522000029279798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24.455000029199901</v>
      </c>
      <c r="I20" s="10">
        <v>24.455000029199802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256</v>
      </c>
      <c r="B21" s="9">
        <v>235.04083559855999</v>
      </c>
      <c r="C21" s="9">
        <v>222.56247949728001</v>
      </c>
      <c r="D21" s="9">
        <v>219.99999999936</v>
      </c>
      <c r="E21" s="9">
        <v>220.00000000032</v>
      </c>
      <c r="F21" s="9">
        <v>219.99999999767999</v>
      </c>
      <c r="G21" s="9">
        <v>219.99999999959999</v>
      </c>
      <c r="H21" s="9">
        <v>220.00000000104001</v>
      </c>
      <c r="I21" s="9">
        <v>220.00000000224</v>
      </c>
      <c r="J21" s="9">
        <v>220.00000000200001</v>
      </c>
      <c r="K21" s="9">
        <v>219.99999999863999</v>
      </c>
      <c r="L21" s="9">
        <v>224.30571928584001</v>
      </c>
      <c r="M21" s="9">
        <v>225.28479107304</v>
      </c>
      <c r="N21" s="9">
        <v>253.25930341439999</v>
      </c>
      <c r="O21" s="9">
        <v>258.65387112600001</v>
      </c>
      <c r="P21" s="9">
        <v>219.99999999863999</v>
      </c>
      <c r="Q21" s="9">
        <v>220.00000000055999</v>
      </c>
      <c r="R21" s="9">
        <v>220.00000000008001</v>
      </c>
      <c r="S21" s="9">
        <v>219.99999999959999</v>
      </c>
      <c r="T21" s="9">
        <v>220.00000000055999</v>
      </c>
      <c r="U21" s="9">
        <v>220.00000000032</v>
      </c>
    </row>
    <row r="22" spans="1:21" x14ac:dyDescent="0.25">
      <c r="A22" s="8" t="s">
        <v>236</v>
      </c>
      <c r="B22" s="10">
        <v>23.789999970720199</v>
      </c>
      <c r="C22" s="10">
        <v>23.724999970800202</v>
      </c>
      <c r="D22" s="10">
        <v>13.2349999857601</v>
      </c>
      <c r="E22" s="10">
        <v>0</v>
      </c>
      <c r="F22" s="10">
        <v>0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0</v>
      </c>
      <c r="N22" s="10">
        <v>0</v>
      </c>
      <c r="O22" s="10">
        <v>2.2518657048000001</v>
      </c>
      <c r="P22" s="10">
        <v>10.464077898239999</v>
      </c>
      <c r="Q22" s="10">
        <v>11.30436076056</v>
      </c>
      <c r="R22" s="10">
        <v>12.13196058768</v>
      </c>
      <c r="S22" s="10">
        <v>11.368390812479999</v>
      </c>
      <c r="T22" s="10">
        <v>12.46320072264</v>
      </c>
      <c r="U22" s="10">
        <v>12.331706473680001</v>
      </c>
    </row>
    <row r="23" spans="1:21" x14ac:dyDescent="0.25">
      <c r="A23" s="8" t="s">
        <v>73</v>
      </c>
      <c r="B23" s="9">
        <v>104.99999999880001</v>
      </c>
      <c r="C23" s="9">
        <v>98.847912773999994</v>
      </c>
      <c r="D23" s="9">
        <v>89.325883841999996</v>
      </c>
      <c r="E23" s="9">
        <v>84.434701158000095</v>
      </c>
      <c r="F23" s="9">
        <v>82.325415985679996</v>
      </c>
      <c r="G23" s="9">
        <v>72.519575274239997</v>
      </c>
      <c r="H23" s="9">
        <v>71.039194598159995</v>
      </c>
      <c r="I23" s="9">
        <v>71.356019355599997</v>
      </c>
      <c r="J23" s="9">
        <v>69.979515594960006</v>
      </c>
      <c r="K23" s="9">
        <v>71.483751987120002</v>
      </c>
      <c r="L23" s="9">
        <v>77.139632632320001</v>
      </c>
      <c r="M23" s="9">
        <v>77.527188023999997</v>
      </c>
      <c r="N23" s="9">
        <v>78.301715197199997</v>
      </c>
      <c r="O23" s="9">
        <v>77.000433429120093</v>
      </c>
      <c r="P23" s="9">
        <v>78.189789216720001</v>
      </c>
      <c r="Q23" s="9">
        <v>79.894492794960001</v>
      </c>
      <c r="R23" s="9">
        <v>75.852706224720094</v>
      </c>
      <c r="S23" s="9">
        <v>72.806782579439997</v>
      </c>
      <c r="T23" s="9">
        <v>75.151921276799996</v>
      </c>
      <c r="U23" s="9">
        <v>77.951137876800004</v>
      </c>
    </row>
    <row r="24" spans="1:21" x14ac:dyDescent="0.25">
      <c r="A24" s="8" t="s">
        <v>74</v>
      </c>
      <c r="B24" s="10">
        <v>12.81959352792</v>
      </c>
      <c r="C24" s="10">
        <v>12.276968586240001</v>
      </c>
      <c r="D24" s="10">
        <v>11.82822998376</v>
      </c>
      <c r="E24" s="10">
        <v>11.39777472888</v>
      </c>
      <c r="F24" s="10">
        <v>12.872922820559999</v>
      </c>
      <c r="G24" s="10">
        <v>17.641721611440001</v>
      </c>
      <c r="H24" s="10">
        <v>20.634949519679999</v>
      </c>
      <c r="I24" s="10">
        <v>22.361689433520102</v>
      </c>
      <c r="J24" s="10">
        <v>24.201976734720098</v>
      </c>
      <c r="K24" s="10">
        <v>24.797370660240201</v>
      </c>
      <c r="L24" s="10">
        <v>24.8199999708002</v>
      </c>
      <c r="M24" s="10">
        <v>24.8199999708002</v>
      </c>
      <c r="N24" s="10">
        <v>24.887999970720202</v>
      </c>
      <c r="O24" s="10">
        <v>24.8199999708002</v>
      </c>
      <c r="P24" s="10">
        <v>24.8199999708002</v>
      </c>
      <c r="Q24" s="10">
        <v>24.8199999708002</v>
      </c>
      <c r="R24" s="10">
        <v>24.887999970720202</v>
      </c>
      <c r="S24" s="10">
        <v>24.8199999708002</v>
      </c>
      <c r="T24" s="10">
        <v>24.8199999708002</v>
      </c>
      <c r="U24" s="10">
        <v>24.8199999708002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257</v>
      </c>
      <c r="B26" s="10">
        <v>61.561363419119999</v>
      </c>
      <c r="C26" s="10">
        <v>71.174999999999997</v>
      </c>
      <c r="D26" s="10">
        <v>71.174999999999997</v>
      </c>
      <c r="E26" s="10">
        <v>71.174999999999997</v>
      </c>
      <c r="F26" s="10">
        <v>71.37</v>
      </c>
      <c r="G26" s="10">
        <v>71.174999999999997</v>
      </c>
      <c r="H26" s="10">
        <v>71.174999999999997</v>
      </c>
      <c r="I26" s="10">
        <v>71.174999999999997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258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7.74040762992</v>
      </c>
      <c r="Q27" s="9">
        <v>10.07356911936</v>
      </c>
      <c r="R27" s="9">
        <v>16.73160519648</v>
      </c>
      <c r="S27" s="9">
        <v>19.13569540152</v>
      </c>
      <c r="T27" s="9">
        <v>20.354482984320001</v>
      </c>
      <c r="U27" s="9">
        <v>24.373925802719999</v>
      </c>
    </row>
    <row r="28" spans="1:21" x14ac:dyDescent="0.25">
      <c r="A28" s="8" t="s">
        <v>259</v>
      </c>
      <c r="B28" s="10">
        <v>32.596819958639898</v>
      </c>
      <c r="C28" s="10">
        <v>36.121072994159903</v>
      </c>
      <c r="D28" s="10">
        <v>26.513729308799999</v>
      </c>
      <c r="E28" s="10">
        <v>26.870371308239999</v>
      </c>
      <c r="F28" s="10">
        <v>24.857460763439999</v>
      </c>
      <c r="G28" s="10">
        <v>22.106681350799999</v>
      </c>
      <c r="H28" s="10">
        <v>21.196603540080002</v>
      </c>
      <c r="I28" s="10">
        <v>20.80647157392</v>
      </c>
      <c r="J28" s="10">
        <v>46.304691628319901</v>
      </c>
      <c r="K28" s="10">
        <v>48.950000008559897</v>
      </c>
      <c r="L28" s="10">
        <v>40.832806502639997</v>
      </c>
      <c r="M28" s="10">
        <v>40.077604180560002</v>
      </c>
      <c r="N28" s="10">
        <v>14.3716869456</v>
      </c>
      <c r="O28" s="10">
        <v>3.3375691543200001</v>
      </c>
      <c r="P28" s="10">
        <v>14.3653982916</v>
      </c>
      <c r="Q28" s="10">
        <v>15.87773622672</v>
      </c>
      <c r="R28" s="10">
        <v>15.36799198392</v>
      </c>
      <c r="S28" s="10">
        <v>16.36051487304</v>
      </c>
      <c r="T28" s="10">
        <v>13.73758332984</v>
      </c>
      <c r="U28" s="10">
        <v>14.92243014912</v>
      </c>
    </row>
    <row r="29" spans="1:21" x14ac:dyDescent="0.25">
      <c r="A29" s="8" t="s">
        <v>260</v>
      </c>
      <c r="B29" s="9">
        <v>5.49</v>
      </c>
      <c r="C29" s="9">
        <v>5.4749999999999996</v>
      </c>
      <c r="D29" s="9">
        <v>5.4749999999999996</v>
      </c>
      <c r="E29" s="9">
        <v>5.4749999999999996</v>
      </c>
      <c r="F29" s="9">
        <v>5.49</v>
      </c>
      <c r="G29" s="9">
        <v>5.4749999999999996</v>
      </c>
      <c r="H29" s="9">
        <v>5.4749999999999996</v>
      </c>
      <c r="I29" s="9">
        <v>5.4749999999999996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261</v>
      </c>
      <c r="B30" s="10">
        <v>16.50264670656</v>
      </c>
      <c r="C30" s="10">
        <v>53.102210461440002</v>
      </c>
      <c r="D30" s="10">
        <v>54.679530054719997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262</v>
      </c>
      <c r="B31" s="9">
        <v>10.98</v>
      </c>
      <c r="C31" s="9">
        <v>10.94935999992</v>
      </c>
      <c r="D31" s="9">
        <v>10.940799999839999</v>
      </c>
      <c r="E31" s="9">
        <v>0.56683999992</v>
      </c>
      <c r="F31" s="9">
        <v>0.95479999991999998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9.9668995199999992E-3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263</v>
      </c>
      <c r="B32" s="10">
        <v>17.007785433119899</v>
      </c>
      <c r="C32" s="10">
        <v>52.451999999999998</v>
      </c>
      <c r="D32" s="10">
        <v>57.791019324239997</v>
      </c>
      <c r="E32" s="10">
        <v>72.097026902159996</v>
      </c>
      <c r="F32" s="10">
        <v>77.206751599200004</v>
      </c>
      <c r="G32" s="10">
        <v>75.720572706479999</v>
      </c>
      <c r="H32" s="10">
        <v>82.374995045280002</v>
      </c>
      <c r="I32" s="10">
        <v>80.987707996799998</v>
      </c>
      <c r="J32" s="10">
        <v>83.271710111760001</v>
      </c>
      <c r="K32" s="10">
        <v>79.998037636320007</v>
      </c>
      <c r="L32" s="10">
        <v>90.32067567576</v>
      </c>
      <c r="M32" s="10">
        <v>99.690051241920003</v>
      </c>
      <c r="N32" s="10">
        <v>99.376680703680094</v>
      </c>
      <c r="O32" s="10">
        <v>99.573314026800006</v>
      </c>
      <c r="P32" s="10">
        <v>98.688694932000004</v>
      </c>
      <c r="Q32" s="10">
        <v>100.424367648</v>
      </c>
      <c r="R32" s="10">
        <v>100.89559427592</v>
      </c>
      <c r="S32" s="10">
        <v>100.58349884928001</v>
      </c>
      <c r="T32" s="10">
        <v>100.7301551712</v>
      </c>
      <c r="U32" s="10">
        <v>100.83015517128</v>
      </c>
    </row>
    <row r="33" spans="1:21" x14ac:dyDescent="0.25">
      <c r="A33" s="8" t="s">
        <v>264</v>
      </c>
      <c r="B33" s="9">
        <v>1.28336930616</v>
      </c>
      <c r="C33" s="9">
        <v>4.8990597465599901</v>
      </c>
      <c r="D33" s="9">
        <v>4.8990597465599901</v>
      </c>
      <c r="E33" s="9">
        <v>4.1385280147199799</v>
      </c>
      <c r="F33" s="9">
        <v>4.1385280147199799</v>
      </c>
      <c r="G33" s="9">
        <v>4.1191616467199896</v>
      </c>
      <c r="H33" s="9">
        <v>4.0970288313600198</v>
      </c>
      <c r="I33" s="9">
        <v>4.0748960160000003</v>
      </c>
      <c r="J33" s="9">
        <v>4.0527630239999901</v>
      </c>
      <c r="K33" s="9">
        <v>4.0306302086400096</v>
      </c>
      <c r="L33" s="9">
        <v>4.0084973932799901</v>
      </c>
      <c r="M33" s="9">
        <v>3.9863646220799902</v>
      </c>
      <c r="N33" s="9">
        <v>3.9642315861600101</v>
      </c>
      <c r="O33" s="9">
        <v>3.9420988147200098</v>
      </c>
      <c r="P33" s="9">
        <v>3.9199659993599898</v>
      </c>
      <c r="Q33" s="9">
        <v>3.89783300736002</v>
      </c>
      <c r="R33" s="9">
        <v>3.875700192</v>
      </c>
      <c r="S33" s="9">
        <v>3.85356737664002</v>
      </c>
      <c r="T33" s="9">
        <v>3.83143456128</v>
      </c>
      <c r="U33" s="9">
        <v>3.6044128147199901</v>
      </c>
    </row>
    <row r="34" spans="1:21" x14ac:dyDescent="0.25">
      <c r="A34" s="8" t="s">
        <v>265</v>
      </c>
      <c r="B34" s="10">
        <v>0</v>
      </c>
      <c r="C34" s="10">
        <v>0</v>
      </c>
      <c r="D34" s="10">
        <v>0</v>
      </c>
      <c r="E34" s="10">
        <v>0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0.03</v>
      </c>
      <c r="R34" s="10">
        <v>0</v>
      </c>
      <c r="S34" s="10">
        <v>0</v>
      </c>
      <c r="T34" s="10">
        <v>9.3728234400000006E-3</v>
      </c>
      <c r="U34" s="10">
        <v>0.03</v>
      </c>
    </row>
    <row r="35" spans="1:21" x14ac:dyDescent="0.25">
      <c r="A35" s="8" t="s">
        <v>266</v>
      </c>
      <c r="B35" s="9">
        <v>0</v>
      </c>
      <c r="C35" s="9">
        <v>0</v>
      </c>
      <c r="D35" s="9">
        <v>0</v>
      </c>
      <c r="E35" s="9">
        <v>0</v>
      </c>
      <c r="F35" s="9">
        <v>0</v>
      </c>
      <c r="G35" s="9">
        <v>0</v>
      </c>
      <c r="H35" s="9">
        <v>0</v>
      </c>
      <c r="I35" s="9">
        <v>0</v>
      </c>
      <c r="J35" s="9">
        <v>0</v>
      </c>
      <c r="K35" s="9">
        <v>0</v>
      </c>
      <c r="L35" s="9">
        <v>0</v>
      </c>
      <c r="M35" s="9">
        <v>0</v>
      </c>
      <c r="N35" s="9">
        <v>0</v>
      </c>
      <c r="O35" s="9">
        <v>0</v>
      </c>
      <c r="P35" s="9">
        <v>0</v>
      </c>
      <c r="Q35" s="9">
        <v>0</v>
      </c>
      <c r="R35" s="9">
        <v>0</v>
      </c>
      <c r="S35" s="9">
        <v>0</v>
      </c>
      <c r="T35" s="9">
        <v>0</v>
      </c>
      <c r="U35" s="9">
        <v>0</v>
      </c>
    </row>
    <row r="36" spans="1:21" x14ac:dyDescent="0.25">
      <c r="A36" s="8" t="s">
        <v>78</v>
      </c>
      <c r="B36" s="10">
        <v>20.163999996960001</v>
      </c>
      <c r="C36" s="10">
        <v>23.418223769760001</v>
      </c>
      <c r="D36" s="10">
        <v>24.213378242880001</v>
      </c>
      <c r="E36" s="10">
        <v>24.24597949224</v>
      </c>
      <c r="F36" s="10">
        <v>24.254295889200002</v>
      </c>
      <c r="G36" s="10">
        <v>24.48050120952</v>
      </c>
      <c r="H36" s="10">
        <v>24.11936163312</v>
      </c>
      <c r="I36" s="10">
        <v>24.345570370080001</v>
      </c>
      <c r="J36" s="10">
        <v>24.224067088799998</v>
      </c>
      <c r="K36" s="10">
        <v>24.321746295360001</v>
      </c>
      <c r="L36" s="10">
        <v>24.874598479199999</v>
      </c>
      <c r="M36" s="10">
        <v>25.03288808568</v>
      </c>
      <c r="N36" s="10">
        <v>25.234314298560001</v>
      </c>
      <c r="O36" s="10">
        <v>25.180654989120001</v>
      </c>
      <c r="P36" s="10">
        <v>25.146785390160002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267</v>
      </c>
      <c r="B37" s="9">
        <v>19.463999997599998</v>
      </c>
      <c r="C37" s="9">
        <v>23.25439281912</v>
      </c>
      <c r="D37" s="9">
        <v>24.088710263519999</v>
      </c>
      <c r="E37" s="9">
        <v>24.233548799520001</v>
      </c>
      <c r="F37" s="9">
        <v>24.192965694960002</v>
      </c>
      <c r="G37" s="9">
        <v>24.173747506560002</v>
      </c>
      <c r="H37" s="9">
        <v>24.499503136560001</v>
      </c>
      <c r="I37" s="9">
        <v>24.320019335520001</v>
      </c>
      <c r="J37" s="9">
        <v>24.304624143600002</v>
      </c>
      <c r="K37" s="9">
        <v>24.30247314096</v>
      </c>
      <c r="L37" s="9">
        <v>24.828381566880001</v>
      </c>
      <c r="M37" s="9">
        <v>25.049492664719999</v>
      </c>
      <c r="N37" s="9">
        <v>25.157257776720002</v>
      </c>
      <c r="O37" s="9">
        <v>25.184515811040001</v>
      </c>
      <c r="P37" s="9">
        <v>25.12409395944</v>
      </c>
      <c r="Q37" s="9">
        <v>25.184999999999999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268</v>
      </c>
      <c r="B38" s="10">
        <v>37.064534729039998</v>
      </c>
      <c r="C38" s="10">
        <v>43.8</v>
      </c>
      <c r="D38" s="10">
        <v>43.8</v>
      </c>
      <c r="E38" s="10">
        <v>43.8</v>
      </c>
      <c r="F38" s="10">
        <v>43.92</v>
      </c>
      <c r="G38" s="10">
        <v>43.8</v>
      </c>
      <c r="H38" s="10">
        <v>43.8</v>
      </c>
      <c r="I38" s="10">
        <v>43.8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269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270</v>
      </c>
      <c r="B40" s="10">
        <v>11.042999997840001</v>
      </c>
      <c r="C40" s="10">
        <v>13.36993536936</v>
      </c>
      <c r="D40" s="10">
        <v>14.14880835528</v>
      </c>
      <c r="E40" s="10">
        <v>14.335087871280001</v>
      </c>
      <c r="F40" s="10">
        <v>14.42392242</v>
      </c>
      <c r="G40" s="10">
        <v>14.50075298352</v>
      </c>
      <c r="H40" s="10">
        <v>14.50449491448</v>
      </c>
      <c r="I40" s="10">
        <v>14.49122257488</v>
      </c>
      <c r="J40" s="10">
        <v>14.45862975336</v>
      </c>
      <c r="K40" s="10">
        <v>14.498222912159999</v>
      </c>
      <c r="L40" s="10">
        <v>15.04374989832</v>
      </c>
      <c r="M40" s="10">
        <v>15.213586509360001</v>
      </c>
      <c r="N40" s="10">
        <v>15.297356450160001</v>
      </c>
      <c r="O40" s="10">
        <v>15.31541388432</v>
      </c>
      <c r="P40" s="10">
        <v>15.306687543840001</v>
      </c>
      <c r="Q40" s="10">
        <v>15.32927108568</v>
      </c>
      <c r="R40" s="10">
        <v>15.371719351679999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271</v>
      </c>
      <c r="B41" s="9">
        <v>6.0589999783199904</v>
      </c>
      <c r="C41" s="9">
        <v>7.44740605967998</v>
      </c>
      <c r="D41" s="9">
        <v>7.7516580607199801</v>
      </c>
      <c r="E41" s="9">
        <v>7.6660520111999899</v>
      </c>
      <c r="F41" s="9">
        <v>7.8553971851999798</v>
      </c>
      <c r="G41" s="9">
        <v>7.52178380879998</v>
      </c>
      <c r="H41" s="9">
        <v>7.67168441375998</v>
      </c>
      <c r="I41" s="9">
        <v>7.5061699581599903</v>
      </c>
      <c r="J41" s="9">
        <v>7.7032751786399798</v>
      </c>
      <c r="K41" s="9">
        <v>7.80140399663998</v>
      </c>
      <c r="L41" s="9">
        <v>8.0856427907999802</v>
      </c>
      <c r="M41" s="9">
        <v>8.2958119209599896</v>
      </c>
      <c r="N41" s="9">
        <v>8.3531288563199908</v>
      </c>
      <c r="O41" s="9">
        <v>8.3949999707999901</v>
      </c>
      <c r="P41" s="9">
        <v>8.3428729058399895</v>
      </c>
      <c r="Q41" s="9">
        <v>8.3867339265599892</v>
      </c>
      <c r="R41" s="9">
        <v>8.4179999707199897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272</v>
      </c>
      <c r="B42" s="10">
        <v>9.5159999707200296</v>
      </c>
      <c r="C42" s="10">
        <v>9.4899999708000298</v>
      </c>
      <c r="D42" s="10">
        <v>9.4899999708000298</v>
      </c>
      <c r="E42" s="10">
        <v>9.4899999708000298</v>
      </c>
      <c r="F42" s="10">
        <v>9.5159999707200296</v>
      </c>
      <c r="G42" s="10">
        <v>9.4899999708000298</v>
      </c>
      <c r="H42" s="10">
        <v>9.4899999708000298</v>
      </c>
      <c r="I42" s="10">
        <v>9.4899999708000298</v>
      </c>
      <c r="J42" s="10">
        <v>9.5159999707200296</v>
      </c>
      <c r="K42" s="10">
        <v>5.1833589623999901</v>
      </c>
      <c r="L42" s="10">
        <v>0.42375137280000003</v>
      </c>
      <c r="M42" s="10">
        <v>0.55717620071999996</v>
      </c>
      <c r="N42" s="10">
        <v>0.53180471880000002</v>
      </c>
      <c r="O42" s="10">
        <v>0.37830860855999998</v>
      </c>
      <c r="P42" s="10">
        <v>0.475147404</v>
      </c>
      <c r="Q42" s="10">
        <v>0.11172836447999999</v>
      </c>
      <c r="R42" s="10">
        <v>6.9960961439999997E-2</v>
      </c>
      <c r="S42" s="10">
        <v>5.1999999839999998E-2</v>
      </c>
      <c r="T42" s="10">
        <v>9.2001488879999996E-2</v>
      </c>
      <c r="U42" s="10">
        <v>0.10399999968</v>
      </c>
    </row>
    <row r="43" spans="1:21" x14ac:dyDescent="0.25">
      <c r="A43" s="8" t="s">
        <v>273</v>
      </c>
      <c r="B43" s="9">
        <v>155.30509545864001</v>
      </c>
      <c r="C43" s="9">
        <v>163.39170435840001</v>
      </c>
      <c r="D43" s="9">
        <v>163.31950644456001</v>
      </c>
      <c r="E43" s="9">
        <v>163.71997892351999</v>
      </c>
      <c r="F43" s="9">
        <v>164.25307144320001</v>
      </c>
      <c r="G43" s="9">
        <v>163.84923043776001</v>
      </c>
      <c r="H43" s="9">
        <v>163.76095833744</v>
      </c>
      <c r="I43" s="9">
        <v>163.73319319800001</v>
      </c>
      <c r="J43" s="9">
        <v>164.15467548935999</v>
      </c>
      <c r="K43" s="9">
        <v>163.67549766120001</v>
      </c>
      <c r="L43" s="9">
        <v>163.73191487328</v>
      </c>
      <c r="M43" s="9">
        <v>163.70923484375999</v>
      </c>
      <c r="N43" s="9">
        <v>164.10441721536</v>
      </c>
      <c r="O43" s="9">
        <v>163.58408872416001</v>
      </c>
      <c r="P43" s="9">
        <v>163.62501007776001</v>
      </c>
      <c r="Q43" s="9">
        <v>163.54601193600001</v>
      </c>
      <c r="R43" s="9">
        <v>164.01146737104</v>
      </c>
      <c r="S43" s="9">
        <v>163.60510842432001</v>
      </c>
      <c r="T43" s="9">
        <v>163.60117199472</v>
      </c>
      <c r="U43" s="9">
        <v>163.52198459904</v>
      </c>
    </row>
    <row r="44" spans="1:21" x14ac:dyDescent="0.25">
      <c r="A44" s="8" t="s">
        <v>274</v>
      </c>
      <c r="B44" s="10">
        <v>0</v>
      </c>
      <c r="C44" s="10">
        <v>0</v>
      </c>
      <c r="D44" s="10">
        <v>0</v>
      </c>
      <c r="E44" s="10">
        <v>0</v>
      </c>
      <c r="F44" s="10">
        <v>0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275</v>
      </c>
      <c r="B45" s="9">
        <v>10.97695999992</v>
      </c>
      <c r="C45" s="9">
        <v>10.944319999919999</v>
      </c>
      <c r="D45" s="9">
        <v>10.946719999920001</v>
      </c>
      <c r="E45" s="9">
        <v>0.51</v>
      </c>
      <c r="F45" s="9">
        <v>1.0451999999999999</v>
      </c>
      <c r="G45" s="9">
        <v>0</v>
      </c>
      <c r="H45" s="9">
        <v>0</v>
      </c>
      <c r="I45" s="9">
        <v>0</v>
      </c>
      <c r="J45" s="9">
        <v>0</v>
      </c>
      <c r="K45" s="9">
        <v>0</v>
      </c>
      <c r="L45" s="9">
        <v>0</v>
      </c>
      <c r="M45" s="9">
        <v>0</v>
      </c>
      <c r="N45" s="9">
        <v>0</v>
      </c>
      <c r="O45" s="9">
        <v>0</v>
      </c>
      <c r="P45" s="9">
        <v>0</v>
      </c>
      <c r="Q45" s="9">
        <v>0</v>
      </c>
      <c r="R45" s="9">
        <v>0</v>
      </c>
      <c r="S45" s="9">
        <v>0</v>
      </c>
      <c r="T45" s="9">
        <v>0</v>
      </c>
      <c r="U45" s="9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Q22"/>
  <sheetViews>
    <sheetView workbookViewId="0">
      <selection activeCell="AR1" sqref="AR1:BD1048576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8.140625" customWidth="1"/>
    <col min="7" max="7" width="12.140625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8.7109375" customWidth="1"/>
    <col min="15" max="15" width="10.5703125" customWidth="1"/>
    <col min="16" max="16" width="7.7109375" customWidth="1"/>
    <col min="17" max="17" width="11.140625" customWidth="1"/>
    <col min="18" max="18" width="8.140625" customWidth="1"/>
    <col min="19" max="19" width="11.5703125" customWidth="1"/>
    <col min="20" max="20" width="15.42578125" customWidth="1"/>
    <col min="21" max="21" width="12.5703125" customWidth="1"/>
    <col min="22" max="22" width="11.28515625" customWidth="1"/>
    <col min="23" max="23" width="8.7109375" customWidth="1"/>
    <col min="24" max="24" width="9.42578125" customWidth="1"/>
    <col min="25" max="25" width="11.28515625" customWidth="1"/>
    <col min="26" max="26" width="14.85546875" customWidth="1"/>
    <col min="27" max="27" width="11.7109375" customWidth="1"/>
    <col min="28" max="28" width="15.28515625" customWidth="1"/>
    <col min="29" max="29" width="11.7109375" customWidth="1"/>
    <col min="30" max="30" width="15.28515625" customWidth="1"/>
    <col min="31" max="31" width="8.85546875" customWidth="1"/>
    <col min="32" max="32" width="12.28515625" customWidth="1"/>
    <col min="33" max="33" width="9.5703125" customWidth="1"/>
    <col min="34" max="34" width="13.140625" customWidth="1"/>
    <col min="35" max="35" width="7.140625" customWidth="1"/>
    <col min="36" max="36" width="21.42578125" customWidth="1"/>
    <col min="37" max="37" width="8.85546875" customWidth="1"/>
    <col min="38" max="38" width="10.42578125" customWidth="1"/>
    <col min="39" max="39" width="8.5703125" customWidth="1"/>
    <col min="40" max="40" width="9.28515625" customWidth="1"/>
    <col min="41" max="41" width="12.7109375" customWidth="1"/>
    <col min="42" max="43" width="11.85546875" customWidth="1"/>
  </cols>
  <sheetData>
    <row r="2" spans="1:43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276</v>
      </c>
      <c r="G2" s="21" t="s">
        <v>12</v>
      </c>
      <c r="H2" s="21" t="s">
        <v>13</v>
      </c>
      <c r="I2" s="21" t="s">
        <v>277</v>
      </c>
      <c r="J2" s="21" t="s">
        <v>6</v>
      </c>
      <c r="K2" s="21" t="s">
        <v>14</v>
      </c>
      <c r="L2" s="21" t="s">
        <v>15</v>
      </c>
      <c r="M2" s="21" t="s">
        <v>16</v>
      </c>
      <c r="N2" s="21" t="s">
        <v>17</v>
      </c>
      <c r="O2" s="21" t="s">
        <v>18</v>
      </c>
      <c r="P2" s="21" t="s">
        <v>19</v>
      </c>
      <c r="Q2" s="21" t="s">
        <v>278</v>
      </c>
      <c r="R2" s="21" t="s">
        <v>21</v>
      </c>
      <c r="S2" s="21" t="s">
        <v>22</v>
      </c>
      <c r="T2" s="21" t="s">
        <v>24</v>
      </c>
      <c r="U2" s="21" t="s">
        <v>25</v>
      </c>
      <c r="V2" s="21" t="s">
        <v>26</v>
      </c>
      <c r="W2" s="21" t="s">
        <v>27</v>
      </c>
      <c r="X2" s="21" t="s">
        <v>28</v>
      </c>
      <c r="Y2" s="21" t="s">
        <v>29</v>
      </c>
      <c r="Z2" s="21" t="s">
        <v>30</v>
      </c>
      <c r="AA2" s="21" t="s">
        <v>31</v>
      </c>
      <c r="AB2" s="21" t="s">
        <v>32</v>
      </c>
      <c r="AC2" s="21" t="s">
        <v>33</v>
      </c>
      <c r="AD2" s="21" t="s">
        <v>34</v>
      </c>
      <c r="AE2" s="21" t="s">
        <v>35</v>
      </c>
      <c r="AF2" s="21" t="s">
        <v>37</v>
      </c>
      <c r="AG2" s="21" t="s">
        <v>38</v>
      </c>
      <c r="AH2" s="21" t="s">
        <v>39</v>
      </c>
      <c r="AI2" s="21" t="s">
        <v>40</v>
      </c>
      <c r="AJ2" s="21" t="s">
        <v>46</v>
      </c>
      <c r="AK2" s="21" t="s">
        <v>279</v>
      </c>
      <c r="AL2" s="21" t="s">
        <v>41</v>
      </c>
      <c r="AM2" s="21" t="s">
        <v>280</v>
      </c>
      <c r="AN2" s="21" t="s">
        <v>42</v>
      </c>
      <c r="AO2" s="21" t="s">
        <v>281</v>
      </c>
      <c r="AP2" s="21" t="s">
        <v>44</v>
      </c>
      <c r="AQ2" s="21" t="s">
        <v>45</v>
      </c>
    </row>
    <row r="3" spans="1:43" x14ac:dyDescent="0.25">
      <c r="A3" s="8">
        <v>2016</v>
      </c>
      <c r="B3" s="19">
        <v>0.41</v>
      </c>
      <c r="C3" s="19">
        <v>0</v>
      </c>
      <c r="D3" s="19">
        <v>0.18</v>
      </c>
      <c r="E3" s="19">
        <v>0.7</v>
      </c>
      <c r="F3" s="19">
        <v>0.92</v>
      </c>
      <c r="G3" s="19">
        <v>0.59</v>
      </c>
      <c r="H3" s="19">
        <v>0</v>
      </c>
      <c r="I3" s="19">
        <v>-0.47</v>
      </c>
      <c r="J3" s="19">
        <v>0.59</v>
      </c>
      <c r="K3" s="19">
        <v>0.15</v>
      </c>
      <c r="L3" s="19">
        <v>0.68</v>
      </c>
      <c r="M3" s="19">
        <v>0.84</v>
      </c>
      <c r="N3" s="19">
        <v>0.39</v>
      </c>
      <c r="O3" s="19">
        <v>0.2</v>
      </c>
      <c r="P3" s="19">
        <v>0</v>
      </c>
      <c r="Q3" s="19">
        <v>0</v>
      </c>
      <c r="R3" s="19">
        <v>0.28000000000000003</v>
      </c>
      <c r="S3" s="19">
        <v>0.65</v>
      </c>
      <c r="T3" s="19">
        <v>0.31</v>
      </c>
      <c r="U3" s="19">
        <v>0.34</v>
      </c>
      <c r="V3" s="19">
        <v>0.73</v>
      </c>
      <c r="W3" s="19">
        <v>0.57999999999999996</v>
      </c>
      <c r="X3" s="19">
        <v>0.02</v>
      </c>
      <c r="Y3" s="19">
        <v>0</v>
      </c>
      <c r="Z3" s="19">
        <v>0.1</v>
      </c>
      <c r="AA3" s="19">
        <v>0.16</v>
      </c>
      <c r="AB3" s="19">
        <v>0.28000000000000003</v>
      </c>
      <c r="AC3" s="19">
        <v>0.92</v>
      </c>
      <c r="AD3" s="19">
        <v>0.42</v>
      </c>
      <c r="AE3" s="19">
        <v>0.43</v>
      </c>
      <c r="AF3" s="19">
        <v>0</v>
      </c>
      <c r="AG3" s="19">
        <v>0.11</v>
      </c>
      <c r="AH3" s="19">
        <v>0.09</v>
      </c>
      <c r="AI3" s="19">
        <v>1</v>
      </c>
      <c r="AJ3" s="19">
        <v>0.01</v>
      </c>
      <c r="AK3" s="19">
        <v>-0.01</v>
      </c>
      <c r="AL3" s="19">
        <v>0.21</v>
      </c>
      <c r="AM3" s="19">
        <v>0</v>
      </c>
      <c r="AN3" s="19">
        <v>0</v>
      </c>
      <c r="AO3" s="19">
        <v>-0.21</v>
      </c>
      <c r="AP3" s="19">
        <v>0.13</v>
      </c>
      <c r="AQ3" s="19">
        <v>1</v>
      </c>
    </row>
    <row r="4" spans="1:43" x14ac:dyDescent="0.25">
      <c r="A4" s="8">
        <v>2017</v>
      </c>
      <c r="B4" s="20">
        <v>0.75</v>
      </c>
      <c r="C4" s="20">
        <v>0.14000000000000001</v>
      </c>
      <c r="D4" s="20">
        <v>0.67</v>
      </c>
      <c r="E4" s="20">
        <v>0.74</v>
      </c>
      <c r="F4" s="20">
        <v>0.99</v>
      </c>
      <c r="G4" s="20">
        <v>0.52</v>
      </c>
      <c r="H4" s="20">
        <v>0</v>
      </c>
      <c r="I4" s="20">
        <v>-0.43</v>
      </c>
      <c r="J4" s="20">
        <v>0.74</v>
      </c>
      <c r="K4" s="20">
        <v>0.14000000000000001</v>
      </c>
      <c r="L4" s="20">
        <v>0.67</v>
      </c>
      <c r="M4" s="20">
        <v>0.82</v>
      </c>
      <c r="N4" s="20">
        <v>0.6</v>
      </c>
      <c r="O4" s="20">
        <v>0.2</v>
      </c>
      <c r="P4" s="20">
        <v>0</v>
      </c>
      <c r="Q4" s="20">
        <v>0</v>
      </c>
      <c r="R4" s="20">
        <v>0.3</v>
      </c>
      <c r="S4" s="20">
        <v>0.63</v>
      </c>
      <c r="T4" s="20">
        <v>0.28999999999999998</v>
      </c>
      <c r="U4" s="20">
        <v>0.32</v>
      </c>
      <c r="V4" s="20">
        <v>0.7</v>
      </c>
      <c r="W4" s="20">
        <v>0.55000000000000004</v>
      </c>
      <c r="X4" s="20">
        <v>0.02</v>
      </c>
      <c r="Y4" s="20">
        <v>0</v>
      </c>
      <c r="Z4" s="20">
        <v>0.09</v>
      </c>
      <c r="AA4" s="20">
        <v>0.15</v>
      </c>
      <c r="AB4" s="20">
        <v>0.28999999999999998</v>
      </c>
      <c r="AC4" s="20">
        <v>0.88</v>
      </c>
      <c r="AD4" s="20">
        <v>0.38</v>
      </c>
      <c r="AE4" s="20">
        <v>0.41</v>
      </c>
      <c r="AF4" s="20">
        <v>0.01</v>
      </c>
      <c r="AG4" s="20">
        <v>0.06</v>
      </c>
      <c r="AH4" s="20">
        <v>0.04</v>
      </c>
      <c r="AI4" s="20">
        <v>1</v>
      </c>
      <c r="AJ4" s="20">
        <v>0.01</v>
      </c>
      <c r="AK4" s="20">
        <v>-0.01</v>
      </c>
      <c r="AL4" s="20">
        <v>0.23</v>
      </c>
      <c r="AM4" s="20">
        <v>0</v>
      </c>
      <c r="AN4" s="20">
        <v>0</v>
      </c>
      <c r="AO4" s="20">
        <v>-0.18</v>
      </c>
      <c r="AP4" s="20">
        <v>0.13</v>
      </c>
      <c r="AQ4" s="20">
        <v>0.92</v>
      </c>
    </row>
    <row r="5" spans="1:43" x14ac:dyDescent="0.25">
      <c r="A5" s="8">
        <v>2018</v>
      </c>
      <c r="B5" s="19">
        <v>0.77</v>
      </c>
      <c r="C5" s="19">
        <v>0.18</v>
      </c>
      <c r="D5" s="19">
        <v>0.7</v>
      </c>
      <c r="E5" s="19">
        <v>0.74</v>
      </c>
      <c r="F5" s="19">
        <v>0.99</v>
      </c>
      <c r="G5" s="19">
        <v>0.48</v>
      </c>
      <c r="H5" s="19">
        <v>0</v>
      </c>
      <c r="I5" s="19">
        <v>-0.42</v>
      </c>
      <c r="J5" s="19">
        <v>0.74</v>
      </c>
      <c r="K5" s="19">
        <v>0.09</v>
      </c>
      <c r="L5" s="19">
        <v>0.62</v>
      </c>
      <c r="M5" s="19">
        <v>0.77</v>
      </c>
      <c r="N5" s="19">
        <v>0.66</v>
      </c>
      <c r="O5" s="19">
        <v>0.24</v>
      </c>
      <c r="P5" s="19">
        <v>0</v>
      </c>
      <c r="Q5" s="19">
        <v>0</v>
      </c>
      <c r="R5" s="19">
        <v>0.3</v>
      </c>
      <c r="S5" s="19">
        <v>0.61</v>
      </c>
      <c r="T5" s="19">
        <v>0.3</v>
      </c>
      <c r="U5" s="19">
        <v>0.34</v>
      </c>
      <c r="V5" s="19">
        <v>0.62</v>
      </c>
      <c r="W5" s="19">
        <v>0.48</v>
      </c>
      <c r="X5" s="19">
        <v>0.01</v>
      </c>
      <c r="Y5" s="19">
        <v>0</v>
      </c>
      <c r="Z5" s="19">
        <v>0.08</v>
      </c>
      <c r="AA5" s="19">
        <v>0.15</v>
      </c>
      <c r="AB5" s="19">
        <v>0.28999999999999998</v>
      </c>
      <c r="AC5" s="19">
        <v>0.85</v>
      </c>
      <c r="AD5" s="19">
        <v>0.34</v>
      </c>
      <c r="AE5" s="19">
        <v>0.4</v>
      </c>
      <c r="AF5" s="19">
        <v>0.01</v>
      </c>
      <c r="AG5" s="19">
        <v>0.04</v>
      </c>
      <c r="AH5" s="19">
        <v>0.02</v>
      </c>
      <c r="AI5" s="19">
        <v>1</v>
      </c>
      <c r="AJ5" s="19">
        <v>0</v>
      </c>
      <c r="AK5" s="19">
        <v>0</v>
      </c>
      <c r="AL5" s="19">
        <v>0.13</v>
      </c>
      <c r="AM5" s="19">
        <v>0</v>
      </c>
      <c r="AN5" s="19">
        <v>0</v>
      </c>
      <c r="AO5" s="19">
        <v>-0.17</v>
      </c>
      <c r="AP5" s="19">
        <v>0.09</v>
      </c>
      <c r="AQ5" s="19">
        <v>0.93</v>
      </c>
    </row>
    <row r="6" spans="1:43" x14ac:dyDescent="0.25">
      <c r="A6" s="8">
        <v>2019</v>
      </c>
      <c r="B6" s="20">
        <v>0.77</v>
      </c>
      <c r="C6" s="20">
        <v>0.18</v>
      </c>
      <c r="D6" s="20">
        <v>0.7</v>
      </c>
      <c r="E6" s="20">
        <v>0.74</v>
      </c>
      <c r="F6" s="20">
        <v>1</v>
      </c>
      <c r="G6" s="20">
        <v>0.44</v>
      </c>
      <c r="H6" s="20">
        <v>0</v>
      </c>
      <c r="I6" s="20">
        <v>-0.32</v>
      </c>
      <c r="J6" s="20">
        <v>0.74</v>
      </c>
      <c r="K6" s="20">
        <v>7.0000000000000007E-2</v>
      </c>
      <c r="L6" s="20">
        <v>0.57999999999999996</v>
      </c>
      <c r="M6" s="20">
        <v>0.73</v>
      </c>
      <c r="N6" s="20">
        <v>0.72</v>
      </c>
      <c r="O6" s="20">
        <v>0.25</v>
      </c>
      <c r="P6" s="20">
        <v>0</v>
      </c>
      <c r="Q6" s="20">
        <v>0</v>
      </c>
      <c r="R6" s="20">
        <v>0.3</v>
      </c>
      <c r="S6" s="20">
        <v>0.47</v>
      </c>
      <c r="T6" s="20">
        <v>0.32</v>
      </c>
      <c r="U6" s="20">
        <v>0.36</v>
      </c>
      <c r="V6" s="20">
        <v>0.59</v>
      </c>
      <c r="W6" s="20">
        <v>0.45</v>
      </c>
      <c r="X6" s="20">
        <v>0.01</v>
      </c>
      <c r="Y6" s="20">
        <v>0</v>
      </c>
      <c r="Z6" s="20">
        <v>0.08</v>
      </c>
      <c r="AA6" s="20">
        <v>0.14000000000000001</v>
      </c>
      <c r="AB6" s="20">
        <v>0.28999999999999998</v>
      </c>
      <c r="AC6" s="20">
        <v>0.82</v>
      </c>
      <c r="AD6" s="20">
        <v>0.7</v>
      </c>
      <c r="AE6" s="20">
        <v>0.22</v>
      </c>
      <c r="AF6" s="20">
        <v>0.01</v>
      </c>
      <c r="AG6" s="20">
        <v>0.03</v>
      </c>
      <c r="AH6" s="20">
        <v>0.01</v>
      </c>
      <c r="AI6" s="20">
        <v>1</v>
      </c>
      <c r="AJ6" s="20">
        <v>0</v>
      </c>
      <c r="AK6" s="20">
        <v>0</v>
      </c>
      <c r="AL6" s="20">
        <v>0.06</v>
      </c>
      <c r="AM6" s="20">
        <v>0</v>
      </c>
      <c r="AN6" s="20">
        <v>0</v>
      </c>
      <c r="AO6" s="20">
        <v>-0.15</v>
      </c>
      <c r="AP6" s="20">
        <v>0.09</v>
      </c>
      <c r="AQ6" s="20">
        <v>0.94</v>
      </c>
    </row>
    <row r="7" spans="1:43" x14ac:dyDescent="0.25">
      <c r="A7" s="8">
        <v>2020</v>
      </c>
      <c r="B7" s="19">
        <v>0.77</v>
      </c>
      <c r="C7" s="19">
        <v>0.18</v>
      </c>
      <c r="D7" s="19">
        <v>0.7</v>
      </c>
      <c r="E7" s="19">
        <v>0.74</v>
      </c>
      <c r="F7" s="19">
        <v>1</v>
      </c>
      <c r="G7" s="19">
        <v>0.42</v>
      </c>
      <c r="H7" s="19">
        <v>0</v>
      </c>
      <c r="I7" s="19">
        <v>-0.33</v>
      </c>
      <c r="J7" s="19">
        <v>0.74</v>
      </c>
      <c r="K7" s="19">
        <v>0.08</v>
      </c>
      <c r="L7" s="19">
        <v>0.57999999999999996</v>
      </c>
      <c r="M7" s="19">
        <v>0.72</v>
      </c>
      <c r="N7" s="19">
        <v>0.74</v>
      </c>
      <c r="O7" s="19">
        <v>0.24</v>
      </c>
      <c r="P7" s="19">
        <v>0</v>
      </c>
      <c r="Q7" s="19">
        <v>0</v>
      </c>
      <c r="R7" s="19">
        <v>0.3</v>
      </c>
      <c r="S7" s="19">
        <v>0.47</v>
      </c>
      <c r="T7" s="19">
        <v>0.32</v>
      </c>
      <c r="U7" s="19">
        <v>0.36</v>
      </c>
      <c r="V7" s="19">
        <v>0.57999999999999996</v>
      </c>
      <c r="W7" s="19">
        <v>0.45</v>
      </c>
      <c r="X7" s="19">
        <v>0.01</v>
      </c>
      <c r="Y7" s="19">
        <v>0</v>
      </c>
      <c r="Z7" s="19">
        <v>0.08</v>
      </c>
      <c r="AA7" s="19">
        <v>0.18</v>
      </c>
      <c r="AB7" s="19">
        <v>0.28999999999999998</v>
      </c>
      <c r="AC7" s="19">
        <v>0.82</v>
      </c>
      <c r="AD7" s="19">
        <v>0.68</v>
      </c>
      <c r="AE7" s="19">
        <v>0.22</v>
      </c>
      <c r="AF7" s="19">
        <v>0.01</v>
      </c>
      <c r="AG7" s="19">
        <v>0.03</v>
      </c>
      <c r="AH7" s="19">
        <v>0.01</v>
      </c>
      <c r="AI7" s="19">
        <v>1</v>
      </c>
      <c r="AJ7" s="19">
        <v>0</v>
      </c>
      <c r="AK7" s="19">
        <v>0</v>
      </c>
      <c r="AL7" s="19">
        <v>0.05</v>
      </c>
      <c r="AM7" s="19">
        <v>0</v>
      </c>
      <c r="AN7" s="19">
        <v>0</v>
      </c>
      <c r="AO7" s="19">
        <v>-0.15</v>
      </c>
      <c r="AP7" s="19">
        <v>0.09</v>
      </c>
      <c r="AQ7" s="19">
        <v>0.95</v>
      </c>
    </row>
    <row r="8" spans="1:43" x14ac:dyDescent="0.25">
      <c r="A8" s="8">
        <v>2021</v>
      </c>
      <c r="B8" s="20">
        <v>0.77</v>
      </c>
      <c r="C8" s="20">
        <v>0.18</v>
      </c>
      <c r="D8" s="20">
        <v>0.7</v>
      </c>
      <c r="E8" s="20">
        <v>0.74</v>
      </c>
      <c r="F8" s="20">
        <v>1</v>
      </c>
      <c r="G8" s="20">
        <v>0.21</v>
      </c>
      <c r="H8" s="20">
        <v>0</v>
      </c>
      <c r="I8" s="20">
        <v>-0.32</v>
      </c>
      <c r="J8" s="20">
        <v>0.74</v>
      </c>
      <c r="K8" s="20">
        <v>7.0000000000000007E-2</v>
      </c>
      <c r="L8" s="20">
        <v>0.56999999999999995</v>
      </c>
      <c r="M8" s="20">
        <v>0.71</v>
      </c>
      <c r="N8" s="20">
        <v>0.73</v>
      </c>
      <c r="O8" s="20">
        <v>0.24</v>
      </c>
      <c r="P8" s="20">
        <v>0</v>
      </c>
      <c r="Q8" s="20">
        <v>0</v>
      </c>
      <c r="R8" s="20">
        <v>0.3</v>
      </c>
      <c r="S8" s="20">
        <v>0.47</v>
      </c>
      <c r="T8" s="20">
        <v>0.32</v>
      </c>
      <c r="U8" s="20">
        <v>0.37</v>
      </c>
      <c r="V8" s="20">
        <v>0.57999999999999996</v>
      </c>
      <c r="W8" s="20">
        <v>0.44</v>
      </c>
      <c r="X8" s="20">
        <v>0.01</v>
      </c>
      <c r="Y8" s="20">
        <v>0</v>
      </c>
      <c r="Z8" s="20">
        <v>0.08</v>
      </c>
      <c r="AA8" s="20">
        <v>0.28999999999999998</v>
      </c>
      <c r="AB8" s="20">
        <v>0.28999999999999998</v>
      </c>
      <c r="AC8" s="20">
        <v>0.82</v>
      </c>
      <c r="AD8" s="20">
        <v>0.71</v>
      </c>
      <c r="AE8" s="20">
        <v>0.21</v>
      </c>
      <c r="AF8" s="20">
        <v>0.01</v>
      </c>
      <c r="AG8" s="20">
        <v>0.03</v>
      </c>
      <c r="AH8" s="20">
        <v>0.01</v>
      </c>
      <c r="AI8" s="20">
        <v>1</v>
      </c>
      <c r="AJ8" s="20">
        <v>0</v>
      </c>
      <c r="AK8" s="20">
        <v>0</v>
      </c>
      <c r="AL8" s="20">
        <v>0.03</v>
      </c>
      <c r="AM8" s="20">
        <v>0</v>
      </c>
      <c r="AN8" s="20">
        <v>0</v>
      </c>
      <c r="AO8" s="20">
        <v>-7.0000000000000007E-2</v>
      </c>
      <c r="AP8" s="20">
        <v>0.09</v>
      </c>
      <c r="AQ8" s="20">
        <v>0.94</v>
      </c>
    </row>
    <row r="9" spans="1:43" x14ac:dyDescent="0.25">
      <c r="A9" s="8">
        <v>2022</v>
      </c>
      <c r="B9" s="19">
        <v>0.77</v>
      </c>
      <c r="C9" s="19">
        <v>0.19</v>
      </c>
      <c r="D9" s="19">
        <v>0.7</v>
      </c>
      <c r="E9" s="19">
        <v>0.74</v>
      </c>
      <c r="F9" s="19">
        <v>0.86</v>
      </c>
      <c r="G9" s="19">
        <v>0.15</v>
      </c>
      <c r="H9" s="19">
        <v>0</v>
      </c>
      <c r="I9" s="19">
        <v>-0.27</v>
      </c>
      <c r="J9" s="19">
        <v>0.74</v>
      </c>
      <c r="K9" s="19">
        <v>0.08</v>
      </c>
      <c r="L9" s="19">
        <v>0.56999999999999995</v>
      </c>
      <c r="M9" s="19">
        <v>0.72</v>
      </c>
      <c r="N9" s="19">
        <v>0.73</v>
      </c>
      <c r="O9" s="19">
        <v>0.23</v>
      </c>
      <c r="P9" s="19">
        <v>0.01</v>
      </c>
      <c r="Q9" s="19">
        <v>0</v>
      </c>
      <c r="R9" s="19">
        <v>0.3</v>
      </c>
      <c r="S9" s="19">
        <v>0.41</v>
      </c>
      <c r="T9" s="19">
        <v>0.32</v>
      </c>
      <c r="U9" s="19">
        <v>0.37</v>
      </c>
      <c r="V9" s="19">
        <v>0.57999999999999996</v>
      </c>
      <c r="W9" s="19">
        <v>0.45</v>
      </c>
      <c r="X9" s="19">
        <v>0.01</v>
      </c>
      <c r="Y9" s="19">
        <v>0</v>
      </c>
      <c r="Z9" s="19">
        <v>0.08</v>
      </c>
      <c r="AA9" s="19">
        <v>0.36</v>
      </c>
      <c r="AB9" s="19">
        <v>0.28999999999999998</v>
      </c>
      <c r="AC9" s="19">
        <v>0.82</v>
      </c>
      <c r="AD9" s="19">
        <v>0.72</v>
      </c>
      <c r="AE9" s="19">
        <v>0.21</v>
      </c>
      <c r="AF9" s="19">
        <v>0.01</v>
      </c>
      <c r="AG9" s="19">
        <v>0.03</v>
      </c>
      <c r="AH9" s="19">
        <v>0.01</v>
      </c>
      <c r="AI9" s="19">
        <v>1</v>
      </c>
      <c r="AJ9" s="19">
        <v>0</v>
      </c>
      <c r="AK9" s="19">
        <v>0</v>
      </c>
      <c r="AL9" s="19">
        <v>0.03</v>
      </c>
      <c r="AM9" s="19">
        <v>0</v>
      </c>
      <c r="AN9" s="19">
        <v>0</v>
      </c>
      <c r="AO9" s="19">
        <v>-0.05</v>
      </c>
      <c r="AP9" s="19">
        <v>0.09</v>
      </c>
      <c r="AQ9" s="19">
        <v>0.94</v>
      </c>
    </row>
    <row r="10" spans="1:43" x14ac:dyDescent="0.25">
      <c r="A10" s="8">
        <v>2023</v>
      </c>
      <c r="B10" s="20">
        <v>0.77</v>
      </c>
      <c r="C10" s="20">
        <v>0.18</v>
      </c>
      <c r="D10" s="20">
        <v>0.7</v>
      </c>
      <c r="E10" s="20">
        <v>0.74</v>
      </c>
      <c r="F10" s="20">
        <v>0.78</v>
      </c>
      <c r="G10" s="20">
        <v>0.15</v>
      </c>
      <c r="H10" s="20">
        <v>0</v>
      </c>
      <c r="I10" s="20">
        <v>-0.25</v>
      </c>
      <c r="J10" s="20">
        <v>0.74</v>
      </c>
      <c r="K10" s="20">
        <v>0.08</v>
      </c>
      <c r="L10" s="20">
        <v>0.57999999999999996</v>
      </c>
      <c r="M10" s="20">
        <v>0.72</v>
      </c>
      <c r="N10" s="20">
        <v>0.73</v>
      </c>
      <c r="O10" s="20">
        <v>0.23</v>
      </c>
      <c r="P10" s="20">
        <v>0.01</v>
      </c>
      <c r="Q10" s="20">
        <v>0</v>
      </c>
      <c r="R10" s="20">
        <v>0.3</v>
      </c>
      <c r="S10" s="20">
        <v>0.37</v>
      </c>
      <c r="T10" s="20">
        <v>0.32</v>
      </c>
      <c r="U10" s="20">
        <v>0.36</v>
      </c>
      <c r="V10" s="20">
        <v>0.57999999999999996</v>
      </c>
      <c r="W10" s="20">
        <v>0.45</v>
      </c>
      <c r="X10" s="20">
        <v>0.01</v>
      </c>
      <c r="Y10" s="20">
        <v>0</v>
      </c>
      <c r="Z10" s="20">
        <v>0.08</v>
      </c>
      <c r="AA10" s="20">
        <v>0.41</v>
      </c>
      <c r="AB10" s="20">
        <v>0.28999999999999998</v>
      </c>
      <c r="AC10" s="20">
        <v>0.82</v>
      </c>
      <c r="AD10" s="20">
        <v>0.72</v>
      </c>
      <c r="AE10" s="20">
        <v>0.21</v>
      </c>
      <c r="AF10" s="20">
        <v>0.01</v>
      </c>
      <c r="AG10" s="20">
        <v>0.03</v>
      </c>
      <c r="AH10" s="20">
        <v>0.01</v>
      </c>
      <c r="AI10" s="20">
        <v>1</v>
      </c>
      <c r="AJ10" s="20">
        <v>0</v>
      </c>
      <c r="AK10" s="20">
        <v>0</v>
      </c>
      <c r="AL10" s="20">
        <v>0.03</v>
      </c>
      <c r="AM10" s="20">
        <v>0</v>
      </c>
      <c r="AN10" s="20">
        <v>0</v>
      </c>
      <c r="AO10" s="20">
        <v>-0.05</v>
      </c>
      <c r="AP10" s="20">
        <v>0.09</v>
      </c>
      <c r="AQ10" s="20">
        <v>0.94</v>
      </c>
    </row>
    <row r="11" spans="1:43" x14ac:dyDescent="0.25">
      <c r="A11" s="8">
        <v>2024</v>
      </c>
      <c r="B11" s="19">
        <v>0.77</v>
      </c>
      <c r="C11" s="19">
        <v>0.18</v>
      </c>
      <c r="D11" s="19">
        <v>0.7</v>
      </c>
      <c r="E11" s="19">
        <v>0.74</v>
      </c>
      <c r="F11" s="19">
        <v>0.78</v>
      </c>
      <c r="G11" s="19">
        <v>0.09</v>
      </c>
      <c r="H11" s="19">
        <v>0</v>
      </c>
      <c r="I11" s="19">
        <v>-0.25</v>
      </c>
      <c r="J11" s="19">
        <v>0.74</v>
      </c>
      <c r="K11" s="19">
        <v>0.11</v>
      </c>
      <c r="L11" s="19">
        <v>0.62</v>
      </c>
      <c r="M11" s="19">
        <v>0.76</v>
      </c>
      <c r="N11" s="19">
        <v>0.73</v>
      </c>
      <c r="O11" s="19">
        <v>0.21</v>
      </c>
      <c r="P11" s="19">
        <v>0.01</v>
      </c>
      <c r="Q11" s="19">
        <v>0</v>
      </c>
      <c r="R11" s="19">
        <v>0.3</v>
      </c>
      <c r="S11" s="19">
        <v>0.36</v>
      </c>
      <c r="T11" s="19">
        <v>0.31</v>
      </c>
      <c r="U11" s="19">
        <v>0.35</v>
      </c>
      <c r="V11" s="19">
        <v>0.59</v>
      </c>
      <c r="W11" s="19">
        <v>0.46</v>
      </c>
      <c r="X11" s="19">
        <v>0.01</v>
      </c>
      <c r="Y11" s="19">
        <v>0</v>
      </c>
      <c r="Z11" s="19">
        <v>0.09</v>
      </c>
      <c r="AA11" s="19">
        <v>0.45</v>
      </c>
      <c r="AB11" s="19">
        <v>0.28999999999999998</v>
      </c>
      <c r="AC11" s="19">
        <v>0.83</v>
      </c>
      <c r="AD11" s="19">
        <v>0.72</v>
      </c>
      <c r="AE11" s="19">
        <v>0.22</v>
      </c>
      <c r="AF11" s="19">
        <v>0.01</v>
      </c>
      <c r="AG11" s="19">
        <v>0.03</v>
      </c>
      <c r="AH11" s="19">
        <v>0.01</v>
      </c>
      <c r="AI11" s="19">
        <v>1</v>
      </c>
      <c r="AJ11" s="19">
        <v>0</v>
      </c>
      <c r="AK11" s="19">
        <v>0</v>
      </c>
      <c r="AL11" s="19">
        <v>0.06</v>
      </c>
      <c r="AM11" s="19">
        <v>0</v>
      </c>
      <c r="AN11" s="19">
        <v>0</v>
      </c>
      <c r="AO11" s="19">
        <v>-0.03</v>
      </c>
      <c r="AP11" s="19">
        <v>0.09</v>
      </c>
      <c r="AQ11" s="19">
        <v>0.95</v>
      </c>
    </row>
    <row r="12" spans="1:43" x14ac:dyDescent="0.25">
      <c r="A12" s="8">
        <v>2025</v>
      </c>
      <c r="B12" s="20">
        <v>0.77</v>
      </c>
      <c r="C12" s="20">
        <v>0.19</v>
      </c>
      <c r="D12" s="20">
        <v>0.7</v>
      </c>
      <c r="E12" s="20">
        <v>0.74</v>
      </c>
      <c r="F12" s="20">
        <v>0.82</v>
      </c>
      <c r="G12" s="20">
        <v>0.09</v>
      </c>
      <c r="H12" s="20">
        <v>0</v>
      </c>
      <c r="I12" s="20">
        <v>-0.25</v>
      </c>
      <c r="J12" s="20">
        <v>0.74</v>
      </c>
      <c r="K12" s="20">
        <v>0.11</v>
      </c>
      <c r="L12" s="20">
        <v>0.62</v>
      </c>
      <c r="M12" s="20">
        <v>0.76</v>
      </c>
      <c r="N12" s="20">
        <v>0.73</v>
      </c>
      <c r="O12" s="20">
        <v>0.21</v>
      </c>
      <c r="P12" s="20">
        <v>0.02</v>
      </c>
      <c r="Q12" s="20">
        <v>0</v>
      </c>
      <c r="R12" s="20">
        <v>0.3</v>
      </c>
      <c r="S12" s="20">
        <v>0.55000000000000004</v>
      </c>
      <c r="T12" s="20">
        <v>0.31</v>
      </c>
      <c r="U12" s="20">
        <v>0.35</v>
      </c>
      <c r="V12" s="20">
        <v>0.59</v>
      </c>
      <c r="W12" s="20">
        <v>0.46</v>
      </c>
      <c r="X12" s="20">
        <v>0.02</v>
      </c>
      <c r="Y12" s="20">
        <v>0</v>
      </c>
      <c r="Z12" s="20">
        <v>0.09</v>
      </c>
      <c r="AA12" s="20">
        <v>0.47</v>
      </c>
      <c r="AB12" s="20">
        <v>0.28999999999999998</v>
      </c>
      <c r="AC12" s="20">
        <v>0.83</v>
      </c>
      <c r="AD12" s="20">
        <v>0.72</v>
      </c>
      <c r="AE12" s="20">
        <v>0.22</v>
      </c>
      <c r="AF12" s="20">
        <v>0.01</v>
      </c>
      <c r="AG12" s="20">
        <v>0.03</v>
      </c>
      <c r="AH12" s="20">
        <v>0.01</v>
      </c>
      <c r="AI12" s="20">
        <v>1</v>
      </c>
      <c r="AJ12" s="20">
        <v>0</v>
      </c>
      <c r="AK12" s="20">
        <v>0</v>
      </c>
      <c r="AL12" s="20">
        <v>0.06</v>
      </c>
      <c r="AM12" s="20">
        <v>0</v>
      </c>
      <c r="AN12" s="20">
        <v>0</v>
      </c>
      <c r="AO12" s="20">
        <v>-0.03</v>
      </c>
      <c r="AP12" s="20">
        <v>0.09</v>
      </c>
      <c r="AQ12" s="20">
        <v>0.9</v>
      </c>
    </row>
    <row r="13" spans="1:43" x14ac:dyDescent="0.25">
      <c r="A13" s="8">
        <v>2026</v>
      </c>
      <c r="B13" s="19">
        <v>0.77</v>
      </c>
      <c r="C13" s="19">
        <v>0.21</v>
      </c>
      <c r="D13" s="19">
        <v>0.71</v>
      </c>
      <c r="E13" s="19">
        <v>0.74</v>
      </c>
      <c r="F13" s="19">
        <v>0.54</v>
      </c>
      <c r="G13" s="19">
        <v>0.09</v>
      </c>
      <c r="H13" s="19">
        <v>0</v>
      </c>
      <c r="I13" s="19">
        <v>-0.14000000000000001</v>
      </c>
      <c r="J13" s="19">
        <v>0.73</v>
      </c>
      <c r="K13" s="19">
        <v>0.39</v>
      </c>
      <c r="L13" s="19">
        <v>0.63</v>
      </c>
      <c r="M13" s="19">
        <v>0.72</v>
      </c>
      <c r="N13" s="19">
        <v>0.73</v>
      </c>
      <c r="O13" s="19">
        <v>0.01</v>
      </c>
      <c r="P13" s="19">
        <v>0.02</v>
      </c>
      <c r="Q13" s="19">
        <v>0</v>
      </c>
      <c r="R13" s="19">
        <v>0.3</v>
      </c>
      <c r="S13" s="19">
        <v>0.57999999999999996</v>
      </c>
      <c r="T13" s="19">
        <v>0.33</v>
      </c>
      <c r="U13" s="19">
        <v>0.37</v>
      </c>
      <c r="V13" s="19">
        <v>0.59</v>
      </c>
      <c r="W13" s="19">
        <v>0.46</v>
      </c>
      <c r="X13" s="19">
        <v>0.06</v>
      </c>
      <c r="Y13" s="19">
        <v>0</v>
      </c>
      <c r="Z13" s="19">
        <v>0.13</v>
      </c>
      <c r="AA13" s="19">
        <v>0.47</v>
      </c>
      <c r="AB13" s="19">
        <v>0.28999999999999998</v>
      </c>
      <c r="AC13" s="19">
        <v>0.83</v>
      </c>
      <c r="AD13" s="19">
        <v>0.73</v>
      </c>
      <c r="AE13" s="19">
        <v>0.22</v>
      </c>
      <c r="AF13" s="19">
        <v>0.01</v>
      </c>
      <c r="AG13" s="19">
        <v>0.03</v>
      </c>
      <c r="AH13" s="19">
        <v>0.01</v>
      </c>
      <c r="AI13" s="19">
        <v>1</v>
      </c>
      <c r="AJ13" s="19">
        <v>0</v>
      </c>
      <c r="AK13" s="19">
        <v>0</v>
      </c>
      <c r="AL13" s="19">
        <v>0</v>
      </c>
      <c r="AM13" s="19">
        <v>0</v>
      </c>
      <c r="AN13" s="19">
        <v>0</v>
      </c>
      <c r="AO13" s="19">
        <v>-0.03</v>
      </c>
      <c r="AP13" s="19">
        <v>0.09</v>
      </c>
      <c r="AQ13" s="19">
        <v>0.83</v>
      </c>
    </row>
    <row r="14" spans="1:43" x14ac:dyDescent="0.25">
      <c r="A14" s="8">
        <v>2027</v>
      </c>
      <c r="B14" s="20">
        <v>0.77</v>
      </c>
      <c r="C14" s="20">
        <v>0.22</v>
      </c>
      <c r="D14" s="20">
        <v>0.71</v>
      </c>
      <c r="E14" s="20">
        <v>0.74</v>
      </c>
      <c r="F14" s="20">
        <v>0.25</v>
      </c>
      <c r="G14" s="20">
        <v>0.1</v>
      </c>
      <c r="H14" s="20">
        <v>0</v>
      </c>
      <c r="I14" s="20">
        <v>-0.04</v>
      </c>
      <c r="J14" s="20">
        <v>0.73</v>
      </c>
      <c r="K14" s="20">
        <v>0.4</v>
      </c>
      <c r="L14" s="20">
        <v>0.63</v>
      </c>
      <c r="M14" s="20">
        <v>0.73</v>
      </c>
      <c r="N14" s="20">
        <v>0.73</v>
      </c>
      <c r="O14" s="20">
        <v>0</v>
      </c>
      <c r="P14" s="20">
        <v>0.02</v>
      </c>
      <c r="Q14" s="20">
        <v>0</v>
      </c>
      <c r="R14" s="20">
        <v>0.3</v>
      </c>
      <c r="S14" s="20">
        <v>0.44</v>
      </c>
      <c r="T14" s="20">
        <v>0.33</v>
      </c>
      <c r="U14" s="20">
        <v>0.37</v>
      </c>
      <c r="V14" s="20">
        <v>0.59</v>
      </c>
      <c r="W14" s="20">
        <v>0.46</v>
      </c>
      <c r="X14" s="20">
        <v>0.06</v>
      </c>
      <c r="Y14" s="20">
        <v>0</v>
      </c>
      <c r="Z14" s="20">
        <v>0.13</v>
      </c>
      <c r="AA14" s="20">
        <v>0.47</v>
      </c>
      <c r="AB14" s="20">
        <v>0.28999999999999998</v>
      </c>
      <c r="AC14" s="20">
        <v>0.83</v>
      </c>
      <c r="AD14" s="20">
        <v>0.73</v>
      </c>
      <c r="AE14" s="20">
        <v>0.22</v>
      </c>
      <c r="AF14" s="20">
        <v>0.01</v>
      </c>
      <c r="AG14" s="20">
        <v>0.03</v>
      </c>
      <c r="AH14" s="20">
        <v>0.01</v>
      </c>
      <c r="AI14" s="20">
        <v>1</v>
      </c>
      <c r="AJ14" s="20">
        <v>0</v>
      </c>
      <c r="AK14" s="20">
        <v>0</v>
      </c>
      <c r="AL14" s="20">
        <v>0</v>
      </c>
      <c r="AM14" s="20">
        <v>0</v>
      </c>
      <c r="AN14" s="20">
        <v>0</v>
      </c>
      <c r="AO14" s="20">
        <v>-0.03</v>
      </c>
      <c r="AP14" s="20">
        <v>0.09</v>
      </c>
      <c r="AQ14" s="20">
        <v>0.78</v>
      </c>
    </row>
    <row r="15" spans="1:43" x14ac:dyDescent="0.25">
      <c r="A15" s="8">
        <v>2028</v>
      </c>
      <c r="B15" s="19">
        <v>0.77</v>
      </c>
      <c r="C15" s="19">
        <v>0.23</v>
      </c>
      <c r="D15" s="19">
        <v>0.71</v>
      </c>
      <c r="E15" s="19">
        <v>0.74</v>
      </c>
      <c r="F15" s="19">
        <v>0.3</v>
      </c>
      <c r="G15" s="19">
        <v>0.1</v>
      </c>
      <c r="H15" s="19">
        <v>0</v>
      </c>
      <c r="I15" s="19">
        <v>-0.04</v>
      </c>
      <c r="J15" s="19">
        <v>0.73</v>
      </c>
      <c r="K15" s="19">
        <v>0.41</v>
      </c>
      <c r="L15" s="19">
        <v>0.64</v>
      </c>
      <c r="M15" s="19">
        <v>0.73</v>
      </c>
      <c r="N15" s="19">
        <v>0.73</v>
      </c>
      <c r="O15" s="19">
        <v>0</v>
      </c>
      <c r="P15" s="19">
        <v>0.02</v>
      </c>
      <c r="Q15" s="19">
        <v>0</v>
      </c>
      <c r="R15" s="19">
        <v>0.3</v>
      </c>
      <c r="S15" s="19">
        <v>0.48</v>
      </c>
      <c r="T15" s="19">
        <v>0.4</v>
      </c>
      <c r="U15" s="19">
        <v>0.45</v>
      </c>
      <c r="V15" s="19">
        <v>0.6</v>
      </c>
      <c r="W15" s="19">
        <v>0.46</v>
      </c>
      <c r="X15" s="19">
        <v>0.06</v>
      </c>
      <c r="Y15" s="19">
        <v>0</v>
      </c>
      <c r="Z15" s="19">
        <v>0.13</v>
      </c>
      <c r="AA15" s="19">
        <v>0.47</v>
      </c>
      <c r="AB15" s="19">
        <v>0.28999999999999998</v>
      </c>
      <c r="AC15" s="19">
        <v>0.84</v>
      </c>
      <c r="AD15" s="19">
        <v>0.73</v>
      </c>
      <c r="AE15" s="19">
        <v>0.22</v>
      </c>
      <c r="AF15" s="19">
        <v>0.01</v>
      </c>
      <c r="AG15" s="19">
        <v>0.03</v>
      </c>
      <c r="AH15" s="19">
        <v>0.01</v>
      </c>
      <c r="AI15" s="19">
        <v>1</v>
      </c>
      <c r="AJ15" s="19">
        <v>0</v>
      </c>
      <c r="AK15" s="19">
        <v>0</v>
      </c>
      <c r="AL15" s="19">
        <v>0</v>
      </c>
      <c r="AM15" s="19">
        <v>-0.69499999999999995</v>
      </c>
      <c r="AN15" s="19">
        <v>0</v>
      </c>
      <c r="AO15" s="19">
        <v>-0.03</v>
      </c>
      <c r="AP15" s="19">
        <v>0.09</v>
      </c>
      <c r="AQ15" s="19">
        <v>0.72</v>
      </c>
    </row>
    <row r="16" spans="1:43" x14ac:dyDescent="0.25">
      <c r="A16" s="8">
        <v>2029</v>
      </c>
      <c r="B16" s="20">
        <v>0.77</v>
      </c>
      <c r="C16" s="20">
        <v>0.23</v>
      </c>
      <c r="D16" s="20">
        <v>0.71</v>
      </c>
      <c r="E16" s="20">
        <v>0.74</v>
      </c>
      <c r="F16" s="20">
        <v>0.31</v>
      </c>
      <c r="G16" s="20">
        <v>0.1</v>
      </c>
      <c r="H16" s="20">
        <v>0</v>
      </c>
      <c r="I16" s="20">
        <v>-0.04</v>
      </c>
      <c r="J16" s="20">
        <v>0.73</v>
      </c>
      <c r="K16" s="20">
        <v>0.41</v>
      </c>
      <c r="L16" s="20">
        <v>0.64</v>
      </c>
      <c r="M16" s="20">
        <v>0.73</v>
      </c>
      <c r="N16" s="20">
        <v>0.73</v>
      </c>
      <c r="O16" s="20">
        <v>0</v>
      </c>
      <c r="P16" s="20">
        <v>0.02</v>
      </c>
      <c r="Q16" s="20">
        <v>0</v>
      </c>
      <c r="R16" s="20">
        <v>0.3</v>
      </c>
      <c r="S16" s="20">
        <v>0.48</v>
      </c>
      <c r="T16" s="20">
        <v>0.42</v>
      </c>
      <c r="U16" s="20">
        <v>0.46</v>
      </c>
      <c r="V16" s="20">
        <v>0.57999999999999996</v>
      </c>
      <c r="W16" s="20">
        <v>0.48</v>
      </c>
      <c r="X16" s="20">
        <v>0.06</v>
      </c>
      <c r="Y16" s="20">
        <v>0.01</v>
      </c>
      <c r="Z16" s="20">
        <v>0.14000000000000001</v>
      </c>
      <c r="AA16" s="20">
        <v>0.47</v>
      </c>
      <c r="AB16" s="20">
        <v>0.28999999999999998</v>
      </c>
      <c r="AC16" s="20">
        <v>0.84</v>
      </c>
      <c r="AD16" s="20">
        <v>0.73</v>
      </c>
      <c r="AE16" s="20">
        <v>0.23</v>
      </c>
      <c r="AF16" s="20">
        <v>0.01</v>
      </c>
      <c r="AG16" s="20">
        <v>0.03</v>
      </c>
      <c r="AH16" s="20">
        <v>0.01</v>
      </c>
      <c r="AI16" s="20">
        <v>1</v>
      </c>
      <c r="AJ16" s="20">
        <v>0</v>
      </c>
      <c r="AK16" s="20">
        <v>0</v>
      </c>
      <c r="AL16" s="20">
        <v>0</v>
      </c>
      <c r="AM16" s="20">
        <v>-0.79500000000000004</v>
      </c>
      <c r="AN16" s="20">
        <v>0</v>
      </c>
      <c r="AO16" s="20">
        <v>-0.04</v>
      </c>
      <c r="AP16" s="20">
        <v>0.09</v>
      </c>
      <c r="AQ16" s="20">
        <v>0.71</v>
      </c>
    </row>
    <row r="17" spans="1:43" x14ac:dyDescent="0.25">
      <c r="A17" s="8">
        <v>2030</v>
      </c>
      <c r="B17" s="19">
        <v>0.77</v>
      </c>
      <c r="C17" s="19">
        <v>0.23</v>
      </c>
      <c r="D17" s="19">
        <v>0.71</v>
      </c>
      <c r="E17" s="19">
        <v>0.74</v>
      </c>
      <c r="F17" s="19">
        <v>0.31</v>
      </c>
      <c r="G17" s="19">
        <v>0.1</v>
      </c>
      <c r="H17" s="19">
        <v>0</v>
      </c>
      <c r="I17" s="19">
        <v>-0.04</v>
      </c>
      <c r="J17" s="19">
        <v>0.73</v>
      </c>
      <c r="K17" s="19">
        <v>0.41</v>
      </c>
      <c r="L17" s="19">
        <v>0.64</v>
      </c>
      <c r="M17" s="19">
        <v>0.73</v>
      </c>
      <c r="N17" s="19">
        <v>0.72</v>
      </c>
      <c r="O17" s="19">
        <v>0</v>
      </c>
      <c r="P17" s="19">
        <v>0.01</v>
      </c>
      <c r="Q17" s="19">
        <v>0</v>
      </c>
      <c r="R17" s="19">
        <v>0.3</v>
      </c>
      <c r="S17" s="19">
        <v>0.49</v>
      </c>
      <c r="T17" s="19">
        <v>0.33</v>
      </c>
      <c r="U17" s="19">
        <v>0.38</v>
      </c>
      <c r="V17" s="19">
        <v>0.59</v>
      </c>
      <c r="W17" s="19">
        <v>0.5</v>
      </c>
      <c r="X17" s="19">
        <v>0.06</v>
      </c>
      <c r="Y17" s="19">
        <v>0.01</v>
      </c>
      <c r="Z17" s="19">
        <v>0.14000000000000001</v>
      </c>
      <c r="AA17" s="19">
        <v>0.47</v>
      </c>
      <c r="AB17" s="19">
        <v>0.28999999999999998</v>
      </c>
      <c r="AC17" s="19">
        <v>0.84</v>
      </c>
      <c r="AD17" s="19">
        <v>0.74</v>
      </c>
      <c r="AE17" s="19">
        <v>0.23</v>
      </c>
      <c r="AF17" s="19">
        <v>0.01</v>
      </c>
      <c r="AG17" s="19">
        <v>0.03</v>
      </c>
      <c r="AH17" s="19">
        <v>0.01</v>
      </c>
      <c r="AI17" s="19">
        <v>1</v>
      </c>
      <c r="AJ17" s="19">
        <v>0</v>
      </c>
      <c r="AK17" s="19">
        <v>0</v>
      </c>
      <c r="AL17" s="19">
        <v>0</v>
      </c>
      <c r="AM17" s="19">
        <v>0</v>
      </c>
      <c r="AN17" s="19">
        <v>0</v>
      </c>
      <c r="AO17" s="19">
        <v>-0.04</v>
      </c>
      <c r="AP17" s="19">
        <v>0.09</v>
      </c>
      <c r="AQ17" s="19">
        <v>0.72</v>
      </c>
    </row>
    <row r="18" spans="1:43" x14ac:dyDescent="0.25">
      <c r="A18" s="8">
        <v>2031</v>
      </c>
      <c r="B18" s="20">
        <v>0.77</v>
      </c>
      <c r="C18" s="20">
        <v>0.23</v>
      </c>
      <c r="D18" s="20">
        <v>0.71</v>
      </c>
      <c r="E18" s="20">
        <v>0.74</v>
      </c>
      <c r="F18" s="20">
        <v>0.25</v>
      </c>
      <c r="G18" s="20">
        <v>0.11</v>
      </c>
      <c r="H18" s="20">
        <v>0</v>
      </c>
      <c r="I18" s="20">
        <v>0</v>
      </c>
      <c r="J18" s="20">
        <v>0.73</v>
      </c>
      <c r="K18" s="20">
        <v>0.42</v>
      </c>
      <c r="L18" s="20">
        <v>0.65</v>
      </c>
      <c r="M18" s="20">
        <v>0.74</v>
      </c>
      <c r="N18" s="20">
        <v>0.72</v>
      </c>
      <c r="O18" s="20">
        <v>0</v>
      </c>
      <c r="P18" s="20">
        <v>0.02</v>
      </c>
      <c r="Q18" s="20">
        <v>0</v>
      </c>
      <c r="R18" s="20">
        <v>0.3</v>
      </c>
      <c r="S18" s="20">
        <v>0.47</v>
      </c>
      <c r="T18" s="20">
        <v>0.34</v>
      </c>
      <c r="U18" s="20">
        <v>0.38</v>
      </c>
      <c r="V18" s="20">
        <v>0.6</v>
      </c>
      <c r="W18" s="20">
        <v>0.51</v>
      </c>
      <c r="X18" s="20">
        <v>0.06</v>
      </c>
      <c r="Y18" s="20">
        <v>0.01</v>
      </c>
      <c r="Z18" s="20">
        <v>0.14000000000000001</v>
      </c>
      <c r="AA18" s="20">
        <v>0.47</v>
      </c>
      <c r="AB18" s="20">
        <v>0.28999999999999998</v>
      </c>
      <c r="AC18" s="20">
        <v>0.85</v>
      </c>
      <c r="AD18" s="20">
        <v>0.74</v>
      </c>
      <c r="AE18" s="20">
        <v>0.23</v>
      </c>
      <c r="AF18" s="20">
        <v>0.01</v>
      </c>
      <c r="AG18" s="20">
        <v>0.03</v>
      </c>
      <c r="AH18" s="20">
        <v>0.01</v>
      </c>
      <c r="AI18" s="20">
        <v>1</v>
      </c>
      <c r="AJ18" s="20">
        <v>0</v>
      </c>
      <c r="AK18" s="20">
        <v>0</v>
      </c>
      <c r="AL18" s="20">
        <v>0</v>
      </c>
      <c r="AM18" s="20">
        <v>0</v>
      </c>
      <c r="AN18" s="20">
        <v>0</v>
      </c>
      <c r="AO18" s="20">
        <v>-0.04</v>
      </c>
      <c r="AP18" s="20">
        <v>0.09</v>
      </c>
      <c r="AQ18" s="20">
        <v>0.64</v>
      </c>
    </row>
    <row r="19" spans="1:43" x14ac:dyDescent="0.25">
      <c r="A19" s="8">
        <v>2032</v>
      </c>
      <c r="B19" s="19">
        <v>0.77</v>
      </c>
      <c r="C19" s="19">
        <v>0.23</v>
      </c>
      <c r="D19" s="19">
        <v>0.71</v>
      </c>
      <c r="E19" s="19">
        <v>0.74</v>
      </c>
      <c r="F19" s="19">
        <v>0.3</v>
      </c>
      <c r="G19" s="19">
        <v>0.11</v>
      </c>
      <c r="H19" s="19">
        <v>0</v>
      </c>
      <c r="I19" s="19">
        <v>0</v>
      </c>
      <c r="J19" s="19">
        <v>0.73</v>
      </c>
      <c r="K19" s="19">
        <v>0.15</v>
      </c>
      <c r="L19" s="19">
        <v>0.65</v>
      </c>
      <c r="M19" s="19">
        <v>0.79</v>
      </c>
      <c r="N19" s="19">
        <v>0.72</v>
      </c>
      <c r="O19" s="19">
        <v>0.2</v>
      </c>
      <c r="P19" s="19">
        <v>0.02</v>
      </c>
      <c r="Q19" s="19">
        <v>0</v>
      </c>
      <c r="R19" s="19">
        <v>0.3</v>
      </c>
      <c r="S19" s="19">
        <v>0.51</v>
      </c>
      <c r="T19" s="19">
        <v>0.34</v>
      </c>
      <c r="U19" s="19">
        <v>0.38</v>
      </c>
      <c r="V19" s="19">
        <v>0.62</v>
      </c>
      <c r="W19" s="19">
        <v>0.52</v>
      </c>
      <c r="X19" s="19">
        <v>0.03</v>
      </c>
      <c r="Y19" s="19">
        <v>0.01</v>
      </c>
      <c r="Z19" s="19">
        <v>0.11</v>
      </c>
      <c r="AA19" s="19">
        <v>0.47</v>
      </c>
      <c r="AB19" s="19">
        <v>0.28999999999999998</v>
      </c>
      <c r="AC19" s="19">
        <v>0.85</v>
      </c>
      <c r="AD19" s="19">
        <v>0.74</v>
      </c>
      <c r="AE19" s="19">
        <v>0.23</v>
      </c>
      <c r="AF19" s="19">
        <v>0.01</v>
      </c>
      <c r="AG19" s="19">
        <v>0.04</v>
      </c>
      <c r="AH19" s="19">
        <v>0.02</v>
      </c>
      <c r="AI19" s="19">
        <v>1</v>
      </c>
      <c r="AJ19" s="19">
        <v>0</v>
      </c>
      <c r="AK19" s="19">
        <v>0</v>
      </c>
      <c r="AL19" s="19">
        <v>0</v>
      </c>
      <c r="AM19" s="19">
        <v>0</v>
      </c>
      <c r="AN19" s="19">
        <v>0</v>
      </c>
      <c r="AO19" s="19">
        <v>-0.04</v>
      </c>
      <c r="AP19" s="19">
        <v>0.09</v>
      </c>
      <c r="AQ19" s="19">
        <v>0.56999999999999995</v>
      </c>
    </row>
    <row r="20" spans="1:43" x14ac:dyDescent="0.25">
      <c r="A20" s="8">
        <v>2033</v>
      </c>
      <c r="B20" s="20">
        <v>0.77</v>
      </c>
      <c r="C20" s="20">
        <v>0.23</v>
      </c>
      <c r="D20" s="20">
        <v>0.71</v>
      </c>
      <c r="E20" s="20">
        <v>0.74</v>
      </c>
      <c r="F20" s="20">
        <v>0.42</v>
      </c>
      <c r="G20" s="20">
        <v>0.11</v>
      </c>
      <c r="H20" s="20">
        <v>0</v>
      </c>
      <c r="I20" s="20">
        <v>0</v>
      </c>
      <c r="J20" s="20">
        <v>0.73</v>
      </c>
      <c r="K20" s="20">
        <v>0.16</v>
      </c>
      <c r="L20" s="20">
        <v>0.66</v>
      </c>
      <c r="M20" s="20">
        <v>0.8</v>
      </c>
      <c r="N20" s="20">
        <v>0.72</v>
      </c>
      <c r="O20" s="20">
        <v>0.2</v>
      </c>
      <c r="P20" s="20">
        <v>0.02</v>
      </c>
      <c r="Q20" s="20">
        <v>0</v>
      </c>
      <c r="R20" s="20">
        <v>0.3</v>
      </c>
      <c r="S20" s="20">
        <v>0.56999999999999995</v>
      </c>
      <c r="T20" s="20">
        <v>0.34</v>
      </c>
      <c r="U20" s="20">
        <v>0.38</v>
      </c>
      <c r="V20" s="20">
        <v>0.63</v>
      </c>
      <c r="W20" s="20">
        <v>0.54</v>
      </c>
      <c r="X20" s="20">
        <v>0.03</v>
      </c>
      <c r="Y20" s="20">
        <v>0.01</v>
      </c>
      <c r="Z20" s="20">
        <v>0.11</v>
      </c>
      <c r="AA20" s="20">
        <v>0.47</v>
      </c>
      <c r="AB20" s="20">
        <v>0.28999999999999998</v>
      </c>
      <c r="AC20" s="20">
        <v>0.85</v>
      </c>
      <c r="AD20" s="20">
        <v>0.74</v>
      </c>
      <c r="AE20" s="20">
        <v>0.23</v>
      </c>
      <c r="AF20" s="20">
        <v>0.01</v>
      </c>
      <c r="AG20" s="20">
        <v>0.04</v>
      </c>
      <c r="AH20" s="20">
        <v>0.02</v>
      </c>
      <c r="AI20" s="20">
        <v>1</v>
      </c>
      <c r="AJ20" s="20">
        <v>0.01</v>
      </c>
      <c r="AK20" s="20">
        <v>-0.01</v>
      </c>
      <c r="AL20" s="20">
        <v>0</v>
      </c>
      <c r="AM20" s="20">
        <v>0</v>
      </c>
      <c r="AN20" s="20">
        <v>0.03</v>
      </c>
      <c r="AO20" s="20">
        <v>0</v>
      </c>
      <c r="AP20" s="20">
        <v>0.09</v>
      </c>
      <c r="AQ20" s="20">
        <v>0.52</v>
      </c>
    </row>
    <row r="21" spans="1:43" x14ac:dyDescent="0.25">
      <c r="A21" s="8">
        <v>2034</v>
      </c>
      <c r="B21" s="19">
        <v>0.77</v>
      </c>
      <c r="C21" s="19">
        <v>0.23</v>
      </c>
      <c r="D21" s="19">
        <v>0.71</v>
      </c>
      <c r="E21" s="19">
        <v>0.74</v>
      </c>
      <c r="F21" s="19">
        <v>0.45</v>
      </c>
      <c r="G21" s="19">
        <v>0.11</v>
      </c>
      <c r="H21" s="19">
        <v>0</v>
      </c>
      <c r="I21" s="19">
        <v>0</v>
      </c>
      <c r="J21" s="19">
        <v>0.73</v>
      </c>
      <c r="K21" s="19">
        <v>0.16</v>
      </c>
      <c r="L21" s="19">
        <v>0.67</v>
      </c>
      <c r="M21" s="19">
        <v>0.8</v>
      </c>
      <c r="N21" s="19">
        <v>0.72</v>
      </c>
      <c r="O21" s="19">
        <v>0.19</v>
      </c>
      <c r="P21" s="19">
        <v>0.02</v>
      </c>
      <c r="Q21" s="19">
        <v>0</v>
      </c>
      <c r="R21" s="19">
        <v>0.3</v>
      </c>
      <c r="S21" s="19">
        <v>0.59</v>
      </c>
      <c r="T21" s="19">
        <v>0.34</v>
      </c>
      <c r="U21" s="19">
        <v>0.39</v>
      </c>
      <c r="V21" s="19">
        <v>0.65</v>
      </c>
      <c r="W21" s="19">
        <v>0.56000000000000005</v>
      </c>
      <c r="X21" s="19">
        <v>0.03</v>
      </c>
      <c r="Y21" s="19">
        <v>0.01</v>
      </c>
      <c r="Z21" s="19">
        <v>0.11</v>
      </c>
      <c r="AA21" s="19">
        <v>0.47</v>
      </c>
      <c r="AB21" s="19">
        <v>0.28999999999999998</v>
      </c>
      <c r="AC21" s="19">
        <v>0.85</v>
      </c>
      <c r="AD21" s="19">
        <v>0.75</v>
      </c>
      <c r="AE21" s="19">
        <v>0.23</v>
      </c>
      <c r="AF21" s="19">
        <v>0.01</v>
      </c>
      <c r="AG21" s="19">
        <v>0.04</v>
      </c>
      <c r="AH21" s="19">
        <v>0.02</v>
      </c>
      <c r="AI21" s="19">
        <v>1</v>
      </c>
      <c r="AJ21" s="19">
        <v>0.01</v>
      </c>
      <c r="AK21" s="19">
        <v>-0.01</v>
      </c>
      <c r="AL21" s="19">
        <v>0</v>
      </c>
      <c r="AM21" s="19">
        <v>0</v>
      </c>
      <c r="AN21" s="19">
        <v>0.03</v>
      </c>
      <c r="AO21" s="19">
        <v>0</v>
      </c>
      <c r="AP21" s="19">
        <v>0.09</v>
      </c>
      <c r="AQ21" s="19">
        <v>0.49</v>
      </c>
    </row>
    <row r="22" spans="1:43" x14ac:dyDescent="0.25">
      <c r="A22" s="8">
        <v>2035</v>
      </c>
      <c r="B22" s="20">
        <v>0.77</v>
      </c>
      <c r="C22" s="20">
        <v>0.23</v>
      </c>
      <c r="D22" s="20">
        <v>0.71</v>
      </c>
      <c r="E22" s="20">
        <v>0.74</v>
      </c>
      <c r="F22" s="20">
        <v>0.48</v>
      </c>
      <c r="G22" s="20">
        <v>0.11</v>
      </c>
      <c r="H22" s="20">
        <v>0</v>
      </c>
      <c r="I22" s="20">
        <v>0</v>
      </c>
      <c r="J22" s="20">
        <v>0.73</v>
      </c>
      <c r="K22" s="20">
        <v>0.18</v>
      </c>
      <c r="L22" s="20">
        <v>0.68</v>
      </c>
      <c r="M22" s="20">
        <v>0.82</v>
      </c>
      <c r="N22" s="20">
        <v>0.72</v>
      </c>
      <c r="O22" s="20">
        <v>0.18</v>
      </c>
      <c r="P22" s="20">
        <v>0.02</v>
      </c>
      <c r="Q22" s="20">
        <v>0</v>
      </c>
      <c r="R22" s="20">
        <v>0.3</v>
      </c>
      <c r="S22" s="20">
        <v>0.61</v>
      </c>
      <c r="T22" s="20">
        <v>0.35</v>
      </c>
      <c r="U22" s="20">
        <v>0.39</v>
      </c>
      <c r="V22" s="20">
        <v>0.67</v>
      </c>
      <c r="W22" s="20">
        <v>0.57999999999999996</v>
      </c>
      <c r="X22" s="20">
        <v>0.04</v>
      </c>
      <c r="Y22" s="20">
        <v>0.01</v>
      </c>
      <c r="Z22" s="20">
        <v>0.12</v>
      </c>
      <c r="AA22" s="20">
        <v>0.47</v>
      </c>
      <c r="AB22" s="20">
        <v>0.28999999999999998</v>
      </c>
      <c r="AC22" s="20">
        <v>0.86</v>
      </c>
      <c r="AD22" s="20">
        <v>0.75</v>
      </c>
      <c r="AE22" s="20">
        <v>0.24</v>
      </c>
      <c r="AF22" s="20">
        <v>0.01</v>
      </c>
      <c r="AG22" s="20">
        <v>0.05</v>
      </c>
      <c r="AH22" s="20">
        <v>0.03</v>
      </c>
      <c r="AI22" s="20">
        <v>1</v>
      </c>
      <c r="AJ22" s="20">
        <v>0.01</v>
      </c>
      <c r="AK22" s="20">
        <v>-0.01</v>
      </c>
      <c r="AL22" s="20">
        <v>0</v>
      </c>
      <c r="AM22" s="20">
        <v>0</v>
      </c>
      <c r="AN22" s="20">
        <v>0.03</v>
      </c>
      <c r="AO22" s="20">
        <v>0</v>
      </c>
      <c r="AP22" s="20">
        <v>0.09</v>
      </c>
      <c r="AQ22" s="20">
        <v>0.46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workbookViewId="0">
      <selection activeCell="L16" sqref="L16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4.85546875" customWidth="1"/>
    <col min="42" max="42" width="9.42578125" customWidth="1"/>
  </cols>
  <sheetData>
    <row r="1" spans="1:42" ht="12.75" customHeight="1" x14ac:dyDescent="0.25">
      <c r="A1" s="6" t="s">
        <v>61</v>
      </c>
    </row>
    <row r="2" spans="1:42" ht="12.75" customHeight="1" x14ac:dyDescent="0.25">
      <c r="A2" s="6" t="s">
        <v>138</v>
      </c>
    </row>
    <row r="3" spans="1:42" x14ac:dyDescent="0.25">
      <c r="A3" s="12" t="s">
        <v>135</v>
      </c>
    </row>
    <row r="4" spans="1:42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</row>
    <row r="5" spans="1:42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276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31</v>
      </c>
      <c r="AB5" s="21" t="s">
        <v>32</v>
      </c>
      <c r="AC5" s="21" t="s">
        <v>33</v>
      </c>
      <c r="AD5" s="21" t="s">
        <v>34</v>
      </c>
      <c r="AE5" s="21" t="s">
        <v>35</v>
      </c>
      <c r="AF5" s="21" t="s">
        <v>36</v>
      </c>
      <c r="AG5" s="21" t="s">
        <v>37</v>
      </c>
      <c r="AH5" s="21" t="s">
        <v>38</v>
      </c>
      <c r="AI5" s="21" t="s">
        <v>39</v>
      </c>
      <c r="AJ5" s="21" t="s">
        <v>40</v>
      </c>
      <c r="AK5" s="21" t="s">
        <v>46</v>
      </c>
      <c r="AL5" s="21" t="s">
        <v>41</v>
      </c>
      <c r="AM5" s="21" t="s">
        <v>42</v>
      </c>
      <c r="AN5" s="21" t="s">
        <v>43</v>
      </c>
      <c r="AO5" s="21" t="s">
        <v>44</v>
      </c>
      <c r="AP5" s="21" t="s">
        <v>45</v>
      </c>
    </row>
    <row r="6" spans="1:42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110</v>
      </c>
      <c r="AB6" s="9">
        <v>1530</v>
      </c>
      <c r="AC6" s="9">
        <v>151</v>
      </c>
      <c r="AD6" s="9">
        <v>151</v>
      </c>
      <c r="AE6" s="9">
        <v>233</v>
      </c>
      <c r="AF6" s="9">
        <v>233</v>
      </c>
      <c r="AG6" s="9">
        <v>1530</v>
      </c>
      <c r="AH6" s="9">
        <v>314</v>
      </c>
      <c r="AI6" s="9">
        <v>314</v>
      </c>
      <c r="AJ6" s="9">
        <v>155</v>
      </c>
      <c r="AK6" s="9">
        <v>700</v>
      </c>
      <c r="AL6" s="9">
        <v>429</v>
      </c>
      <c r="AM6" s="9">
        <v>384</v>
      </c>
      <c r="AN6" s="9">
        <v>384</v>
      </c>
      <c r="AO6" s="9">
        <v>130</v>
      </c>
      <c r="AP6" s="9">
        <v>120</v>
      </c>
    </row>
    <row r="7" spans="1:42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110</v>
      </c>
      <c r="AB7" s="10">
        <v>1530</v>
      </c>
      <c r="AC7" s="10">
        <v>151</v>
      </c>
      <c r="AD7" s="10">
        <v>151</v>
      </c>
      <c r="AE7" s="10">
        <v>233</v>
      </c>
      <c r="AF7" s="10">
        <v>233</v>
      </c>
      <c r="AG7" s="10">
        <v>1530</v>
      </c>
      <c r="AH7" s="10">
        <v>314</v>
      </c>
      <c r="AI7" s="10">
        <v>314</v>
      </c>
      <c r="AJ7" s="10">
        <v>155</v>
      </c>
      <c r="AK7" s="10">
        <v>700</v>
      </c>
      <c r="AL7" s="10">
        <v>429</v>
      </c>
      <c r="AM7" s="10">
        <v>384</v>
      </c>
      <c r="AN7" s="10">
        <v>384</v>
      </c>
      <c r="AO7" s="10">
        <v>130</v>
      </c>
      <c r="AP7" s="10">
        <v>120</v>
      </c>
    </row>
    <row r="8" spans="1:42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110</v>
      </c>
      <c r="AB8" s="9">
        <v>1530</v>
      </c>
      <c r="AC8" s="9">
        <v>151</v>
      </c>
      <c r="AD8" s="9">
        <v>151</v>
      </c>
      <c r="AE8" s="9">
        <v>233</v>
      </c>
      <c r="AF8" s="9">
        <v>233</v>
      </c>
      <c r="AG8" s="9">
        <v>1530</v>
      </c>
      <c r="AH8" s="9">
        <v>314</v>
      </c>
      <c r="AI8" s="9">
        <v>314</v>
      </c>
      <c r="AJ8" s="9">
        <v>155</v>
      </c>
      <c r="AK8" s="9">
        <v>700</v>
      </c>
      <c r="AL8" s="9">
        <v>429</v>
      </c>
      <c r="AM8" s="9">
        <v>384</v>
      </c>
      <c r="AN8" s="9">
        <v>384</v>
      </c>
      <c r="AO8" s="9">
        <v>130</v>
      </c>
      <c r="AP8" s="9">
        <v>120</v>
      </c>
    </row>
    <row r="9" spans="1:42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110</v>
      </c>
      <c r="AB9" s="10">
        <v>1530</v>
      </c>
      <c r="AC9" s="10">
        <v>151</v>
      </c>
      <c r="AD9" s="10">
        <v>151</v>
      </c>
      <c r="AE9" s="10">
        <v>233</v>
      </c>
      <c r="AF9" s="10">
        <v>233</v>
      </c>
      <c r="AG9" s="10">
        <v>1530</v>
      </c>
      <c r="AH9" s="10">
        <v>314</v>
      </c>
      <c r="AI9" s="10">
        <v>314</v>
      </c>
      <c r="AJ9" s="10">
        <v>155</v>
      </c>
      <c r="AK9" s="10">
        <v>700</v>
      </c>
      <c r="AL9" s="10">
        <v>429</v>
      </c>
      <c r="AM9" s="10">
        <v>384</v>
      </c>
      <c r="AN9" s="10">
        <v>384</v>
      </c>
      <c r="AO9" s="10">
        <v>130</v>
      </c>
      <c r="AP9" s="10">
        <v>120</v>
      </c>
    </row>
    <row r="10" spans="1:42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110</v>
      </c>
      <c r="AB10" s="9">
        <v>1530</v>
      </c>
      <c r="AC10" s="9">
        <v>151</v>
      </c>
      <c r="AD10" s="9">
        <v>151</v>
      </c>
      <c r="AE10" s="9">
        <v>233</v>
      </c>
      <c r="AF10" s="9">
        <v>233</v>
      </c>
      <c r="AG10" s="9">
        <v>1530</v>
      </c>
      <c r="AH10" s="9">
        <v>314</v>
      </c>
      <c r="AI10" s="9">
        <v>314</v>
      </c>
      <c r="AJ10" s="9">
        <v>155</v>
      </c>
      <c r="AK10" s="9">
        <v>700</v>
      </c>
      <c r="AL10" s="9">
        <v>429</v>
      </c>
      <c r="AM10" s="9">
        <v>384</v>
      </c>
      <c r="AN10" s="9">
        <v>384</v>
      </c>
      <c r="AO10" s="9">
        <v>130</v>
      </c>
      <c r="AP10" s="9">
        <v>120</v>
      </c>
    </row>
    <row r="11" spans="1:42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110</v>
      </c>
      <c r="AB11" s="10">
        <v>1530</v>
      </c>
      <c r="AC11" s="10">
        <v>151</v>
      </c>
      <c r="AD11" s="10">
        <v>151</v>
      </c>
      <c r="AE11" s="10">
        <v>233</v>
      </c>
      <c r="AF11" s="10">
        <v>233</v>
      </c>
      <c r="AG11" s="10">
        <v>1530</v>
      </c>
      <c r="AH11" s="10">
        <v>314</v>
      </c>
      <c r="AI11" s="10">
        <v>314</v>
      </c>
      <c r="AJ11" s="10">
        <v>155</v>
      </c>
      <c r="AK11" s="10">
        <v>700</v>
      </c>
      <c r="AL11" s="10">
        <v>429</v>
      </c>
      <c r="AM11" s="10">
        <v>384</v>
      </c>
      <c r="AN11" s="10">
        <v>384</v>
      </c>
      <c r="AO11" s="10">
        <v>130</v>
      </c>
      <c r="AP11" s="10">
        <v>120</v>
      </c>
    </row>
    <row r="12" spans="1:42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110</v>
      </c>
      <c r="AB12" s="9">
        <v>1530</v>
      </c>
      <c r="AC12" s="9">
        <v>151</v>
      </c>
      <c r="AD12" s="9">
        <v>151</v>
      </c>
      <c r="AE12" s="9">
        <v>233</v>
      </c>
      <c r="AF12" s="9">
        <v>233</v>
      </c>
      <c r="AG12" s="9">
        <v>1530</v>
      </c>
      <c r="AH12" s="9">
        <v>314</v>
      </c>
      <c r="AI12" s="9">
        <v>314</v>
      </c>
      <c r="AJ12" s="9">
        <v>155</v>
      </c>
      <c r="AK12" s="9">
        <v>700</v>
      </c>
      <c r="AL12" s="9">
        <v>429</v>
      </c>
      <c r="AM12" s="9">
        <v>384</v>
      </c>
      <c r="AN12" s="9">
        <v>384</v>
      </c>
      <c r="AO12" s="9">
        <v>130</v>
      </c>
      <c r="AP12" s="9">
        <v>120</v>
      </c>
    </row>
    <row r="13" spans="1:42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110</v>
      </c>
      <c r="AB13" s="10">
        <v>1530</v>
      </c>
      <c r="AC13" s="10">
        <v>151</v>
      </c>
      <c r="AD13" s="10">
        <v>151</v>
      </c>
      <c r="AE13" s="10">
        <v>233</v>
      </c>
      <c r="AF13" s="10">
        <v>233</v>
      </c>
      <c r="AG13" s="10">
        <v>1530</v>
      </c>
      <c r="AH13" s="10">
        <v>314</v>
      </c>
      <c r="AI13" s="10">
        <v>314</v>
      </c>
      <c r="AJ13" s="10">
        <v>155</v>
      </c>
      <c r="AK13" s="10">
        <v>700</v>
      </c>
      <c r="AL13" s="10">
        <v>429</v>
      </c>
      <c r="AM13" s="10">
        <v>384</v>
      </c>
      <c r="AN13" s="10">
        <v>384</v>
      </c>
      <c r="AO13" s="10">
        <v>130</v>
      </c>
      <c r="AP13" s="10">
        <v>120</v>
      </c>
    </row>
    <row r="14" spans="1:42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110</v>
      </c>
      <c r="AB14" s="9">
        <v>1530</v>
      </c>
      <c r="AC14" s="9">
        <v>151</v>
      </c>
      <c r="AD14" s="9">
        <v>151</v>
      </c>
      <c r="AE14" s="9">
        <v>233</v>
      </c>
      <c r="AF14" s="9">
        <v>233</v>
      </c>
      <c r="AG14" s="9">
        <v>1530</v>
      </c>
      <c r="AH14" s="9">
        <v>314</v>
      </c>
      <c r="AI14" s="9">
        <v>314</v>
      </c>
      <c r="AJ14" s="9">
        <v>155</v>
      </c>
      <c r="AK14" s="9">
        <v>700</v>
      </c>
      <c r="AL14" s="9">
        <v>429</v>
      </c>
      <c r="AM14" s="9">
        <v>384</v>
      </c>
      <c r="AN14" s="9">
        <v>384</v>
      </c>
      <c r="AO14" s="9">
        <v>130</v>
      </c>
      <c r="AP14" s="9">
        <v>120</v>
      </c>
    </row>
    <row r="15" spans="1:42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110</v>
      </c>
      <c r="AB15" s="10">
        <v>1530</v>
      </c>
      <c r="AC15" s="10">
        <v>151</v>
      </c>
      <c r="AD15" s="10">
        <v>151</v>
      </c>
      <c r="AE15" s="10">
        <v>233</v>
      </c>
      <c r="AF15" s="10">
        <v>233</v>
      </c>
      <c r="AG15" s="10">
        <v>1530</v>
      </c>
      <c r="AH15" s="10">
        <v>314</v>
      </c>
      <c r="AI15" s="10">
        <v>314</v>
      </c>
      <c r="AJ15" s="10">
        <v>155</v>
      </c>
      <c r="AK15" s="10">
        <v>700</v>
      </c>
      <c r="AL15" s="10">
        <v>429</v>
      </c>
      <c r="AM15" s="10">
        <v>384</v>
      </c>
      <c r="AN15" s="10">
        <v>384</v>
      </c>
      <c r="AO15" s="10">
        <v>130</v>
      </c>
      <c r="AP15" s="10">
        <v>120</v>
      </c>
    </row>
    <row r="16" spans="1:42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110</v>
      </c>
      <c r="AB16" s="9">
        <v>1530</v>
      </c>
      <c r="AC16" s="9">
        <v>151</v>
      </c>
      <c r="AD16" s="9">
        <v>151</v>
      </c>
      <c r="AE16" s="9">
        <v>233</v>
      </c>
      <c r="AF16" s="9">
        <v>233</v>
      </c>
      <c r="AG16" s="9">
        <v>1530</v>
      </c>
      <c r="AH16" s="9">
        <v>314</v>
      </c>
      <c r="AI16" s="9">
        <v>314</v>
      </c>
      <c r="AJ16" s="9">
        <v>155</v>
      </c>
      <c r="AK16" s="9">
        <v>700</v>
      </c>
      <c r="AL16" s="9">
        <v>429</v>
      </c>
      <c r="AM16" s="9">
        <v>384</v>
      </c>
      <c r="AN16" s="9">
        <v>384</v>
      </c>
      <c r="AO16" s="9">
        <v>130</v>
      </c>
      <c r="AP16" s="9">
        <v>120</v>
      </c>
    </row>
    <row r="17" spans="1:42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110</v>
      </c>
      <c r="AB17" s="10">
        <v>1530</v>
      </c>
      <c r="AC17" s="10">
        <v>151</v>
      </c>
      <c r="AD17" s="10">
        <v>151</v>
      </c>
      <c r="AE17" s="10">
        <v>233</v>
      </c>
      <c r="AF17" s="10">
        <v>233</v>
      </c>
      <c r="AG17" s="10">
        <v>1530</v>
      </c>
      <c r="AH17" s="10">
        <v>314</v>
      </c>
      <c r="AI17" s="10">
        <v>314</v>
      </c>
      <c r="AJ17" s="10">
        <v>155</v>
      </c>
      <c r="AK17" s="10">
        <v>700</v>
      </c>
      <c r="AL17" s="10">
        <v>429</v>
      </c>
      <c r="AM17" s="10">
        <v>384</v>
      </c>
      <c r="AN17" s="10">
        <v>384</v>
      </c>
      <c r="AO17" s="10">
        <v>130</v>
      </c>
      <c r="AP17" s="10">
        <v>120</v>
      </c>
    </row>
    <row r="18" spans="1:42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110</v>
      </c>
      <c r="AB18" s="9">
        <v>1530</v>
      </c>
      <c r="AC18" s="9">
        <v>151</v>
      </c>
      <c r="AD18" s="9">
        <v>151</v>
      </c>
      <c r="AE18" s="9">
        <v>233</v>
      </c>
      <c r="AF18" s="9">
        <v>233</v>
      </c>
      <c r="AG18" s="9">
        <v>1530</v>
      </c>
      <c r="AH18" s="9">
        <v>314</v>
      </c>
      <c r="AI18" s="9">
        <v>314</v>
      </c>
      <c r="AJ18" s="9">
        <v>155</v>
      </c>
      <c r="AK18" s="9">
        <v>700</v>
      </c>
      <c r="AL18" s="9">
        <v>429</v>
      </c>
      <c r="AM18" s="9">
        <v>384</v>
      </c>
      <c r="AN18" s="9">
        <v>384</v>
      </c>
      <c r="AO18" s="9">
        <v>130</v>
      </c>
      <c r="AP18" s="9">
        <v>120</v>
      </c>
    </row>
    <row r="19" spans="1:42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110</v>
      </c>
      <c r="AB19" s="10">
        <v>1530</v>
      </c>
      <c r="AC19" s="10">
        <v>151</v>
      </c>
      <c r="AD19" s="10">
        <v>151</v>
      </c>
      <c r="AE19" s="10">
        <v>233</v>
      </c>
      <c r="AF19" s="10">
        <v>233</v>
      </c>
      <c r="AG19" s="10">
        <v>1530</v>
      </c>
      <c r="AH19" s="10">
        <v>314</v>
      </c>
      <c r="AI19" s="10">
        <v>314</v>
      </c>
      <c r="AJ19" s="10">
        <v>155</v>
      </c>
      <c r="AK19" s="10">
        <v>700</v>
      </c>
      <c r="AL19" s="10">
        <v>429</v>
      </c>
      <c r="AM19" s="10">
        <v>384</v>
      </c>
      <c r="AN19" s="10">
        <v>384</v>
      </c>
      <c r="AO19" s="10">
        <v>130</v>
      </c>
      <c r="AP19" s="10">
        <v>120</v>
      </c>
    </row>
    <row r="20" spans="1:42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110</v>
      </c>
      <c r="AB20" s="9">
        <v>1530</v>
      </c>
      <c r="AC20" s="9">
        <v>151</v>
      </c>
      <c r="AD20" s="9">
        <v>151</v>
      </c>
      <c r="AE20" s="9">
        <v>233</v>
      </c>
      <c r="AF20" s="9">
        <v>233</v>
      </c>
      <c r="AG20" s="9">
        <v>1530</v>
      </c>
      <c r="AH20" s="9">
        <v>314</v>
      </c>
      <c r="AI20" s="9">
        <v>314</v>
      </c>
      <c r="AJ20" s="9">
        <v>155</v>
      </c>
      <c r="AK20" s="9">
        <v>700</v>
      </c>
      <c r="AL20" s="9">
        <v>429</v>
      </c>
      <c r="AM20" s="9">
        <v>384</v>
      </c>
      <c r="AN20" s="9">
        <v>384</v>
      </c>
      <c r="AO20" s="9">
        <v>130</v>
      </c>
      <c r="AP20" s="9">
        <v>120</v>
      </c>
    </row>
    <row r="21" spans="1:42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110</v>
      </c>
      <c r="AB21" s="10">
        <v>1530</v>
      </c>
      <c r="AC21" s="10">
        <v>151</v>
      </c>
      <c r="AD21" s="10">
        <v>151</v>
      </c>
      <c r="AE21" s="10">
        <v>233</v>
      </c>
      <c r="AF21" s="10">
        <v>233</v>
      </c>
      <c r="AG21" s="10">
        <v>1530</v>
      </c>
      <c r="AH21" s="10">
        <v>314</v>
      </c>
      <c r="AI21" s="10">
        <v>314</v>
      </c>
      <c r="AJ21" s="10">
        <v>155</v>
      </c>
      <c r="AK21" s="10">
        <v>700</v>
      </c>
      <c r="AL21" s="10">
        <v>429</v>
      </c>
      <c r="AM21" s="10">
        <v>384</v>
      </c>
      <c r="AN21" s="10">
        <v>384</v>
      </c>
      <c r="AO21" s="10">
        <v>130</v>
      </c>
      <c r="AP21" s="10">
        <v>120</v>
      </c>
    </row>
    <row r="22" spans="1:42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110</v>
      </c>
      <c r="AB22" s="9">
        <v>1530</v>
      </c>
      <c r="AC22" s="9">
        <v>151</v>
      </c>
      <c r="AD22" s="9">
        <v>151</v>
      </c>
      <c r="AE22" s="9">
        <v>233</v>
      </c>
      <c r="AF22" s="9">
        <v>233</v>
      </c>
      <c r="AG22" s="9">
        <v>1530</v>
      </c>
      <c r="AH22" s="9">
        <v>314</v>
      </c>
      <c r="AI22" s="9">
        <v>314</v>
      </c>
      <c r="AJ22" s="9">
        <v>155</v>
      </c>
      <c r="AK22" s="9">
        <v>700</v>
      </c>
      <c r="AL22" s="9">
        <v>429</v>
      </c>
      <c r="AM22" s="9">
        <v>384</v>
      </c>
      <c r="AN22" s="9">
        <v>384</v>
      </c>
      <c r="AO22" s="9">
        <v>130</v>
      </c>
      <c r="AP22" s="9">
        <v>120</v>
      </c>
    </row>
    <row r="23" spans="1:42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110</v>
      </c>
      <c r="AB23" s="10">
        <v>1530</v>
      </c>
      <c r="AC23" s="10">
        <v>151</v>
      </c>
      <c r="AD23" s="10">
        <v>151</v>
      </c>
      <c r="AE23" s="10">
        <v>233</v>
      </c>
      <c r="AF23" s="10">
        <v>233</v>
      </c>
      <c r="AG23" s="10">
        <v>1530</v>
      </c>
      <c r="AH23" s="10">
        <v>314</v>
      </c>
      <c r="AI23" s="10">
        <v>314</v>
      </c>
      <c r="AJ23" s="10">
        <v>155</v>
      </c>
      <c r="AK23" s="10">
        <v>700</v>
      </c>
      <c r="AL23" s="10">
        <v>429</v>
      </c>
      <c r="AM23" s="10">
        <v>384</v>
      </c>
      <c r="AN23" s="10">
        <v>384</v>
      </c>
      <c r="AO23" s="10">
        <v>130</v>
      </c>
      <c r="AP23" s="10">
        <v>120</v>
      </c>
    </row>
    <row r="24" spans="1:42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110</v>
      </c>
      <c r="AB24" s="9">
        <v>1530</v>
      </c>
      <c r="AC24" s="9">
        <v>151</v>
      </c>
      <c r="AD24" s="9">
        <v>151</v>
      </c>
      <c r="AE24" s="9">
        <v>233</v>
      </c>
      <c r="AF24" s="9">
        <v>233</v>
      </c>
      <c r="AG24" s="9">
        <v>1530</v>
      </c>
      <c r="AH24" s="9">
        <v>314</v>
      </c>
      <c r="AI24" s="9">
        <v>314</v>
      </c>
      <c r="AJ24" s="9">
        <v>155</v>
      </c>
      <c r="AK24" s="9">
        <v>700</v>
      </c>
      <c r="AL24" s="9">
        <v>429</v>
      </c>
      <c r="AM24" s="9">
        <v>384</v>
      </c>
      <c r="AN24" s="9">
        <v>384</v>
      </c>
      <c r="AO24" s="9">
        <v>130</v>
      </c>
      <c r="AP24" s="9">
        <v>120</v>
      </c>
    </row>
    <row r="25" spans="1:42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110</v>
      </c>
      <c r="AB25" s="10">
        <v>1530</v>
      </c>
      <c r="AC25" s="10">
        <v>151</v>
      </c>
      <c r="AD25" s="10">
        <v>151</v>
      </c>
      <c r="AE25" s="10">
        <v>233</v>
      </c>
      <c r="AF25" s="10">
        <v>233</v>
      </c>
      <c r="AG25" s="10">
        <v>1530</v>
      </c>
      <c r="AH25" s="10">
        <v>314</v>
      </c>
      <c r="AI25" s="10">
        <v>314</v>
      </c>
      <c r="AJ25" s="10">
        <v>155</v>
      </c>
      <c r="AK25" s="10">
        <v>700</v>
      </c>
      <c r="AL25" s="10">
        <v>429</v>
      </c>
      <c r="AM25" s="10">
        <v>384</v>
      </c>
      <c r="AN25" s="10">
        <v>384</v>
      </c>
      <c r="AO25" s="10">
        <v>130</v>
      </c>
      <c r="AP25" s="10">
        <v>120</v>
      </c>
    </row>
    <row r="28" spans="1:42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</row>
    <row r="29" spans="1:42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276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31</v>
      </c>
      <c r="AB29" s="14" t="s">
        <v>32</v>
      </c>
      <c r="AC29" s="14" t="s">
        <v>33</v>
      </c>
      <c r="AD29" s="14" t="s">
        <v>34</v>
      </c>
      <c r="AE29" s="14" t="s">
        <v>35</v>
      </c>
      <c r="AF29" s="14" t="s">
        <v>36</v>
      </c>
      <c r="AG29" s="14" t="s">
        <v>37</v>
      </c>
      <c r="AH29" s="14" t="s">
        <v>38</v>
      </c>
      <c r="AI29" s="14" t="s">
        <v>39</v>
      </c>
      <c r="AJ29" s="14" t="s">
        <v>40</v>
      </c>
      <c r="AK29" s="14" t="s">
        <v>46</v>
      </c>
      <c r="AL29" s="14" t="s">
        <v>41</v>
      </c>
      <c r="AM29" s="14" t="s">
        <v>42</v>
      </c>
      <c r="AN29" s="14" t="s">
        <v>43</v>
      </c>
      <c r="AO29" s="14" t="s">
        <v>44</v>
      </c>
      <c r="AP29" s="14" t="s">
        <v>45</v>
      </c>
    </row>
    <row r="30" spans="1:42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125</v>
      </c>
      <c r="AG30" s="9">
        <v>0</v>
      </c>
      <c r="AH30" s="9">
        <v>0</v>
      </c>
      <c r="AI30" s="9">
        <v>0</v>
      </c>
      <c r="AJ30" s="9">
        <v>0</v>
      </c>
      <c r="AK30" s="9">
        <v>700</v>
      </c>
      <c r="AL30" s="9">
        <v>110.5</v>
      </c>
      <c r="AM30" s="9">
        <v>340</v>
      </c>
      <c r="AN30" s="9">
        <v>340</v>
      </c>
      <c r="AO30" s="9">
        <v>0</v>
      </c>
      <c r="AP30" s="9">
        <v>0</v>
      </c>
    </row>
    <row r="31" spans="1:42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125</v>
      </c>
      <c r="AG31" s="10">
        <v>0</v>
      </c>
      <c r="AH31" s="10">
        <v>0</v>
      </c>
      <c r="AI31" s="10">
        <v>0</v>
      </c>
      <c r="AJ31" s="10">
        <v>0</v>
      </c>
      <c r="AK31" s="10">
        <v>700</v>
      </c>
      <c r="AL31" s="10">
        <v>110.5</v>
      </c>
      <c r="AM31" s="10">
        <v>340</v>
      </c>
      <c r="AN31" s="10">
        <v>340</v>
      </c>
      <c r="AO31" s="10">
        <v>0</v>
      </c>
      <c r="AP31" s="10">
        <v>0</v>
      </c>
    </row>
    <row r="32" spans="1:42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125</v>
      </c>
      <c r="AG32" s="9">
        <v>0</v>
      </c>
      <c r="AH32" s="9">
        <v>0</v>
      </c>
      <c r="AI32" s="9">
        <v>0</v>
      </c>
      <c r="AJ32" s="9">
        <v>0</v>
      </c>
      <c r="AK32" s="9">
        <v>700</v>
      </c>
      <c r="AL32" s="9">
        <v>110.5</v>
      </c>
      <c r="AM32" s="9">
        <v>340</v>
      </c>
      <c r="AN32" s="9">
        <v>340</v>
      </c>
      <c r="AO32" s="9">
        <v>0</v>
      </c>
      <c r="AP32" s="9">
        <v>0</v>
      </c>
    </row>
    <row r="33" spans="1:42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125</v>
      </c>
      <c r="AG33" s="10">
        <v>0</v>
      </c>
      <c r="AH33" s="10">
        <v>0</v>
      </c>
      <c r="AI33" s="10">
        <v>0</v>
      </c>
      <c r="AJ33" s="10">
        <v>0</v>
      </c>
      <c r="AK33" s="10">
        <v>700</v>
      </c>
      <c r="AL33" s="10">
        <v>110.5</v>
      </c>
      <c r="AM33" s="10">
        <v>340</v>
      </c>
      <c r="AN33" s="10">
        <v>340</v>
      </c>
      <c r="AO33" s="10">
        <v>0</v>
      </c>
      <c r="AP33" s="10">
        <v>0</v>
      </c>
    </row>
    <row r="34" spans="1:42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125</v>
      </c>
      <c r="AG34" s="9">
        <v>0</v>
      </c>
      <c r="AH34" s="9">
        <v>0</v>
      </c>
      <c r="AI34" s="9">
        <v>0</v>
      </c>
      <c r="AJ34" s="9">
        <v>0</v>
      </c>
      <c r="AK34" s="9">
        <v>700</v>
      </c>
      <c r="AL34" s="9">
        <v>110.5</v>
      </c>
      <c r="AM34" s="9">
        <v>340</v>
      </c>
      <c r="AN34" s="9">
        <v>340</v>
      </c>
      <c r="AO34" s="9">
        <v>0</v>
      </c>
      <c r="AP34" s="9">
        <v>0</v>
      </c>
    </row>
    <row r="35" spans="1:42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125</v>
      </c>
      <c r="AG35" s="10">
        <v>0</v>
      </c>
      <c r="AH35" s="10">
        <v>0</v>
      </c>
      <c r="AI35" s="10">
        <v>0</v>
      </c>
      <c r="AJ35" s="10">
        <v>0</v>
      </c>
      <c r="AK35" s="10">
        <v>700</v>
      </c>
      <c r="AL35" s="10">
        <v>110.5</v>
      </c>
      <c r="AM35" s="10">
        <v>340</v>
      </c>
      <c r="AN35" s="10">
        <v>340</v>
      </c>
      <c r="AO35" s="10">
        <v>0</v>
      </c>
      <c r="AP35" s="10">
        <v>0</v>
      </c>
    </row>
    <row r="36" spans="1:42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125</v>
      </c>
      <c r="AG36" s="9">
        <v>0</v>
      </c>
      <c r="AH36" s="9">
        <v>0</v>
      </c>
      <c r="AI36" s="9">
        <v>0</v>
      </c>
      <c r="AJ36" s="9">
        <v>0</v>
      </c>
      <c r="AK36" s="9">
        <v>700</v>
      </c>
      <c r="AL36" s="9">
        <v>110.5</v>
      </c>
      <c r="AM36" s="9">
        <v>340</v>
      </c>
      <c r="AN36" s="9">
        <v>340</v>
      </c>
      <c r="AO36" s="9">
        <v>0</v>
      </c>
      <c r="AP36" s="9">
        <v>0</v>
      </c>
    </row>
    <row r="37" spans="1:42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125</v>
      </c>
      <c r="AG37" s="10">
        <v>0</v>
      </c>
      <c r="AH37" s="10">
        <v>0</v>
      </c>
      <c r="AI37" s="10">
        <v>0</v>
      </c>
      <c r="AJ37" s="10">
        <v>0</v>
      </c>
      <c r="AK37" s="10">
        <v>700</v>
      </c>
      <c r="AL37" s="10">
        <v>110.5</v>
      </c>
      <c r="AM37" s="10">
        <v>340</v>
      </c>
      <c r="AN37" s="10">
        <v>340</v>
      </c>
      <c r="AO37" s="10">
        <v>0</v>
      </c>
      <c r="AP37" s="10">
        <v>0</v>
      </c>
    </row>
    <row r="38" spans="1:42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125</v>
      </c>
      <c r="AG38" s="9">
        <v>0</v>
      </c>
      <c r="AH38" s="9">
        <v>0</v>
      </c>
      <c r="AI38" s="9">
        <v>0</v>
      </c>
      <c r="AJ38" s="9">
        <v>0</v>
      </c>
      <c r="AK38" s="9">
        <v>700</v>
      </c>
      <c r="AL38" s="9">
        <v>110.5</v>
      </c>
      <c r="AM38" s="9">
        <v>340</v>
      </c>
      <c r="AN38" s="9">
        <v>340</v>
      </c>
      <c r="AO38" s="9">
        <v>0</v>
      </c>
      <c r="AP38" s="9">
        <v>0</v>
      </c>
    </row>
    <row r="39" spans="1:42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125</v>
      </c>
      <c r="AG39" s="10">
        <v>0</v>
      </c>
      <c r="AH39" s="10">
        <v>0</v>
      </c>
      <c r="AI39" s="10">
        <v>0</v>
      </c>
      <c r="AJ39" s="10">
        <v>0</v>
      </c>
      <c r="AK39" s="10">
        <v>700</v>
      </c>
      <c r="AL39" s="10">
        <v>110.5</v>
      </c>
      <c r="AM39" s="10">
        <v>340</v>
      </c>
      <c r="AN39" s="10">
        <v>340</v>
      </c>
      <c r="AO39" s="10">
        <v>0</v>
      </c>
      <c r="AP39" s="10">
        <v>0</v>
      </c>
    </row>
    <row r="40" spans="1:42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125</v>
      </c>
      <c r="AG40" s="9">
        <v>0</v>
      </c>
      <c r="AH40" s="9">
        <v>0</v>
      </c>
      <c r="AI40" s="9">
        <v>0</v>
      </c>
      <c r="AJ40" s="9">
        <v>0</v>
      </c>
      <c r="AK40" s="9">
        <v>700</v>
      </c>
      <c r="AL40" s="9">
        <v>110.5</v>
      </c>
      <c r="AM40" s="9">
        <v>340</v>
      </c>
      <c r="AN40" s="9">
        <v>340</v>
      </c>
      <c r="AO40" s="9">
        <v>0</v>
      </c>
      <c r="AP40" s="9">
        <v>0</v>
      </c>
    </row>
    <row r="41" spans="1:42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125</v>
      </c>
      <c r="AG41" s="10">
        <v>0</v>
      </c>
      <c r="AH41" s="10">
        <v>0</v>
      </c>
      <c r="AI41" s="10">
        <v>0</v>
      </c>
      <c r="AJ41" s="10">
        <v>0</v>
      </c>
      <c r="AK41" s="10">
        <v>700</v>
      </c>
      <c r="AL41" s="10">
        <v>110.5</v>
      </c>
      <c r="AM41" s="10">
        <v>340</v>
      </c>
      <c r="AN41" s="10">
        <v>340</v>
      </c>
      <c r="AO41" s="10">
        <v>0</v>
      </c>
      <c r="AP41" s="10">
        <v>0</v>
      </c>
    </row>
    <row r="42" spans="1:42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125</v>
      </c>
      <c r="AG42" s="9">
        <v>0</v>
      </c>
      <c r="AH42" s="9">
        <v>0</v>
      </c>
      <c r="AI42" s="9">
        <v>0</v>
      </c>
      <c r="AJ42" s="9">
        <v>0</v>
      </c>
      <c r="AK42" s="9">
        <v>700</v>
      </c>
      <c r="AL42" s="9">
        <v>110.5</v>
      </c>
      <c r="AM42" s="9">
        <v>340</v>
      </c>
      <c r="AN42" s="9">
        <v>340</v>
      </c>
      <c r="AO42" s="9">
        <v>0</v>
      </c>
      <c r="AP42" s="9">
        <v>0</v>
      </c>
    </row>
    <row r="43" spans="1:42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125</v>
      </c>
      <c r="AG43" s="10">
        <v>0</v>
      </c>
      <c r="AH43" s="10">
        <v>0</v>
      </c>
      <c r="AI43" s="10">
        <v>0</v>
      </c>
      <c r="AJ43" s="10">
        <v>0</v>
      </c>
      <c r="AK43" s="10">
        <v>700</v>
      </c>
      <c r="AL43" s="10">
        <v>110.5</v>
      </c>
      <c r="AM43" s="10">
        <v>340</v>
      </c>
      <c r="AN43" s="10">
        <v>340</v>
      </c>
      <c r="AO43" s="10">
        <v>0</v>
      </c>
      <c r="AP43" s="10">
        <v>0</v>
      </c>
    </row>
    <row r="44" spans="1:42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125</v>
      </c>
      <c r="AG44" s="9">
        <v>0</v>
      </c>
      <c r="AH44" s="9">
        <v>0</v>
      </c>
      <c r="AI44" s="9">
        <v>0</v>
      </c>
      <c r="AJ44" s="9">
        <v>0</v>
      </c>
      <c r="AK44" s="9">
        <v>700</v>
      </c>
      <c r="AL44" s="9">
        <v>110.5</v>
      </c>
      <c r="AM44" s="9">
        <v>340</v>
      </c>
      <c r="AN44" s="9">
        <v>340</v>
      </c>
      <c r="AO44" s="9">
        <v>0</v>
      </c>
      <c r="AP44" s="9">
        <v>0</v>
      </c>
    </row>
    <row r="45" spans="1:42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125</v>
      </c>
      <c r="AG45" s="10">
        <v>0</v>
      </c>
      <c r="AH45" s="10">
        <v>0</v>
      </c>
      <c r="AI45" s="10">
        <v>0</v>
      </c>
      <c r="AJ45" s="10">
        <v>0</v>
      </c>
      <c r="AK45" s="10">
        <v>700</v>
      </c>
      <c r="AL45" s="10">
        <v>110.5</v>
      </c>
      <c r="AM45" s="10">
        <v>340</v>
      </c>
      <c r="AN45" s="10">
        <v>340</v>
      </c>
      <c r="AO45" s="10">
        <v>0</v>
      </c>
      <c r="AP45" s="10">
        <v>0</v>
      </c>
    </row>
    <row r="46" spans="1:42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125</v>
      </c>
      <c r="AG46" s="9">
        <v>0</v>
      </c>
      <c r="AH46" s="9">
        <v>0</v>
      </c>
      <c r="AI46" s="9">
        <v>0</v>
      </c>
      <c r="AJ46" s="9">
        <v>0</v>
      </c>
      <c r="AK46" s="9">
        <v>700</v>
      </c>
      <c r="AL46" s="9">
        <v>110.5</v>
      </c>
      <c r="AM46" s="9">
        <v>340</v>
      </c>
      <c r="AN46" s="9">
        <v>340</v>
      </c>
      <c r="AO46" s="9">
        <v>0</v>
      </c>
      <c r="AP46" s="9">
        <v>0</v>
      </c>
    </row>
    <row r="47" spans="1:42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125</v>
      </c>
      <c r="AG47" s="10">
        <v>0</v>
      </c>
      <c r="AH47" s="10">
        <v>0</v>
      </c>
      <c r="AI47" s="10">
        <v>0</v>
      </c>
      <c r="AJ47" s="10">
        <v>0</v>
      </c>
      <c r="AK47" s="10">
        <v>700</v>
      </c>
      <c r="AL47" s="10">
        <v>110.5</v>
      </c>
      <c r="AM47" s="10">
        <v>340</v>
      </c>
      <c r="AN47" s="10">
        <v>340</v>
      </c>
      <c r="AO47" s="10">
        <v>0</v>
      </c>
      <c r="AP47" s="10">
        <v>0</v>
      </c>
    </row>
    <row r="48" spans="1:42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125</v>
      </c>
      <c r="AG48" s="9">
        <v>0</v>
      </c>
      <c r="AH48" s="9">
        <v>0</v>
      </c>
      <c r="AI48" s="9">
        <v>0</v>
      </c>
      <c r="AJ48" s="9">
        <v>0</v>
      </c>
      <c r="AK48" s="9">
        <v>700</v>
      </c>
      <c r="AL48" s="9">
        <v>110.5</v>
      </c>
      <c r="AM48" s="9">
        <v>340</v>
      </c>
      <c r="AN48" s="9">
        <v>340</v>
      </c>
      <c r="AO48" s="9">
        <v>0</v>
      </c>
      <c r="AP48" s="9">
        <v>0</v>
      </c>
    </row>
    <row r="49" spans="1:42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125</v>
      </c>
      <c r="AG49" s="10">
        <v>0</v>
      </c>
      <c r="AH49" s="10">
        <v>0</v>
      </c>
      <c r="AI49" s="10">
        <v>0</v>
      </c>
      <c r="AJ49" s="10">
        <v>0</v>
      </c>
      <c r="AK49" s="10">
        <v>700</v>
      </c>
      <c r="AL49" s="10">
        <v>110.5</v>
      </c>
      <c r="AM49" s="10">
        <v>340</v>
      </c>
      <c r="AN49" s="10">
        <v>340</v>
      </c>
      <c r="AO49" s="10">
        <v>0</v>
      </c>
      <c r="AP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V1" sqref="V1:V1048576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231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282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0.28000000000000003</v>
      </c>
      <c r="C3" s="19">
        <v>1</v>
      </c>
      <c r="D3" s="19">
        <v>1</v>
      </c>
      <c r="E3" s="19">
        <v>0.8</v>
      </c>
      <c r="F3" s="19">
        <v>0.22</v>
      </c>
      <c r="G3" s="19">
        <v>0.52</v>
      </c>
      <c r="H3" s="19">
        <v>0.85</v>
      </c>
      <c r="I3" s="19">
        <v>0</v>
      </c>
      <c r="J3" s="19">
        <v>0.95</v>
      </c>
      <c r="K3" s="19">
        <v>0.61</v>
      </c>
      <c r="L3" s="19">
        <v>0.78</v>
      </c>
      <c r="M3" s="19">
        <v>0.77</v>
      </c>
      <c r="N3" s="19">
        <v>0.52</v>
      </c>
      <c r="O3" s="19">
        <v>0.26</v>
      </c>
      <c r="P3" s="19">
        <v>0.95</v>
      </c>
      <c r="Q3" s="19">
        <v>0.01</v>
      </c>
      <c r="R3" s="19">
        <v>0.68</v>
      </c>
      <c r="S3" s="19">
        <v>0</v>
      </c>
      <c r="T3" s="19">
        <v>0.91</v>
      </c>
      <c r="U3" s="19">
        <v>0</v>
      </c>
    </row>
    <row r="4" spans="1:21" x14ac:dyDescent="0.25">
      <c r="A4" s="8">
        <v>2017</v>
      </c>
      <c r="B4" s="20">
        <v>0.97</v>
      </c>
      <c r="C4" s="20">
        <v>1</v>
      </c>
      <c r="D4" s="20">
        <v>1</v>
      </c>
      <c r="E4" s="20">
        <v>0.94</v>
      </c>
      <c r="F4" s="20">
        <v>0.55000000000000004</v>
      </c>
      <c r="G4" s="20">
        <v>0.49</v>
      </c>
      <c r="H4" s="20">
        <v>0.84</v>
      </c>
      <c r="I4" s="20">
        <v>0</v>
      </c>
      <c r="J4" s="20">
        <v>0.99</v>
      </c>
      <c r="K4" s="20">
        <v>0.59</v>
      </c>
      <c r="L4" s="20">
        <v>0.78</v>
      </c>
      <c r="M4" s="20">
        <v>0.72</v>
      </c>
      <c r="N4" s="20">
        <v>0.49</v>
      </c>
      <c r="O4" s="20">
        <v>0.27</v>
      </c>
      <c r="P4" s="20">
        <v>0.99</v>
      </c>
      <c r="Q4" s="20">
        <v>0.03</v>
      </c>
      <c r="R4" s="20">
        <v>0.81</v>
      </c>
      <c r="S4" s="20">
        <v>0</v>
      </c>
      <c r="T4" s="20">
        <v>0.91</v>
      </c>
      <c r="U4" s="20">
        <v>0</v>
      </c>
    </row>
    <row r="5" spans="1:21" x14ac:dyDescent="0.25">
      <c r="A5" s="8">
        <v>2018</v>
      </c>
      <c r="B5" s="19">
        <v>1</v>
      </c>
      <c r="C5" s="19">
        <v>1</v>
      </c>
      <c r="D5" s="19">
        <v>1</v>
      </c>
      <c r="E5" s="19">
        <v>0.94</v>
      </c>
      <c r="F5" s="19">
        <v>0.65</v>
      </c>
      <c r="G5" s="19">
        <v>0.48</v>
      </c>
      <c r="H5" s="19">
        <v>0.84</v>
      </c>
      <c r="I5" s="19">
        <v>0</v>
      </c>
      <c r="J5" s="19">
        <v>0.99</v>
      </c>
      <c r="K5" s="19">
        <v>0.56999999999999995</v>
      </c>
      <c r="L5" s="19">
        <v>0.78</v>
      </c>
      <c r="M5" s="19">
        <v>0.65</v>
      </c>
      <c r="N5" s="19">
        <v>0.48</v>
      </c>
      <c r="O5" s="19">
        <v>0.21</v>
      </c>
      <c r="P5" s="19">
        <v>0.99</v>
      </c>
      <c r="Q5" s="19">
        <v>0.03</v>
      </c>
      <c r="R5" s="19">
        <v>0.84</v>
      </c>
      <c r="S5" s="19">
        <v>0</v>
      </c>
      <c r="T5" s="19">
        <v>0.91</v>
      </c>
      <c r="U5" s="19">
        <v>0</v>
      </c>
    </row>
    <row r="6" spans="1:21" x14ac:dyDescent="0.25">
      <c r="A6" s="8">
        <v>2019</v>
      </c>
      <c r="B6" s="20">
        <v>1</v>
      </c>
      <c r="C6" s="20">
        <v>1</v>
      </c>
      <c r="D6" s="20">
        <v>1</v>
      </c>
      <c r="E6" s="20">
        <v>0.94</v>
      </c>
      <c r="F6" s="20">
        <v>0.81</v>
      </c>
      <c r="G6" s="20">
        <v>0.48</v>
      </c>
      <c r="H6" s="20">
        <v>0.21</v>
      </c>
      <c r="I6" s="20">
        <v>0</v>
      </c>
      <c r="J6" s="20">
        <v>1</v>
      </c>
      <c r="K6" s="20">
        <v>0.44</v>
      </c>
      <c r="L6" s="20">
        <v>0.78</v>
      </c>
      <c r="M6" s="20">
        <v>0.62</v>
      </c>
      <c r="N6" s="20">
        <v>0.46</v>
      </c>
      <c r="O6" s="20">
        <v>0.16</v>
      </c>
      <c r="P6" s="20">
        <v>1</v>
      </c>
      <c r="Q6" s="20">
        <v>0.03</v>
      </c>
      <c r="R6" s="20">
        <v>0.85</v>
      </c>
      <c r="S6" s="20">
        <v>0</v>
      </c>
      <c r="T6" s="20">
        <v>0.91</v>
      </c>
      <c r="U6" s="20">
        <v>0</v>
      </c>
    </row>
    <row r="7" spans="1:21" x14ac:dyDescent="0.25">
      <c r="A7" s="8">
        <v>2020</v>
      </c>
      <c r="B7" s="19">
        <v>1</v>
      </c>
      <c r="C7" s="19">
        <v>1</v>
      </c>
      <c r="D7" s="19">
        <v>1</v>
      </c>
      <c r="E7" s="19">
        <v>0.88</v>
      </c>
      <c r="F7" s="19">
        <v>0.83</v>
      </c>
      <c r="G7" s="19">
        <v>0.48</v>
      </c>
      <c r="H7" s="19">
        <v>0.24</v>
      </c>
      <c r="I7" s="19">
        <v>0</v>
      </c>
      <c r="J7" s="19">
        <v>1</v>
      </c>
      <c r="K7" s="19">
        <v>0.44</v>
      </c>
      <c r="L7" s="19">
        <v>0.78</v>
      </c>
      <c r="M7" s="19">
        <v>0.6</v>
      </c>
      <c r="N7" s="19">
        <v>0.52</v>
      </c>
      <c r="O7" s="19">
        <v>0.16</v>
      </c>
      <c r="P7" s="19">
        <v>1</v>
      </c>
      <c r="Q7" s="19">
        <v>0.03</v>
      </c>
      <c r="R7" s="19">
        <v>0.96</v>
      </c>
      <c r="S7" s="19">
        <v>0</v>
      </c>
      <c r="T7" s="19">
        <v>0.91</v>
      </c>
      <c r="U7" s="19">
        <v>0</v>
      </c>
    </row>
    <row r="8" spans="1:21" x14ac:dyDescent="0.25">
      <c r="A8" s="8">
        <v>2021</v>
      </c>
      <c r="B8" s="20">
        <v>1</v>
      </c>
      <c r="C8" s="20">
        <v>1</v>
      </c>
      <c r="D8" s="20">
        <v>1</v>
      </c>
      <c r="E8" s="20">
        <v>0.88</v>
      </c>
      <c r="F8" s="20">
        <v>0.83</v>
      </c>
      <c r="G8" s="20">
        <v>0.48</v>
      </c>
      <c r="H8" s="20">
        <v>0.18</v>
      </c>
      <c r="I8" s="20">
        <v>0</v>
      </c>
      <c r="J8" s="20">
        <v>1</v>
      </c>
      <c r="K8" s="20">
        <v>0.44</v>
      </c>
      <c r="L8" s="20">
        <v>0.78</v>
      </c>
      <c r="M8" s="20">
        <v>0.53</v>
      </c>
      <c r="N8" s="20">
        <v>0.71</v>
      </c>
      <c r="O8" s="20">
        <v>0.15</v>
      </c>
      <c r="P8" s="20">
        <v>1</v>
      </c>
      <c r="Q8" s="20">
        <v>0.03</v>
      </c>
      <c r="R8" s="20">
        <v>0.85</v>
      </c>
      <c r="S8" s="20">
        <v>0</v>
      </c>
      <c r="T8" s="20">
        <v>0.91</v>
      </c>
      <c r="U8" s="20">
        <v>0</v>
      </c>
    </row>
    <row r="9" spans="1:21" x14ac:dyDescent="0.25">
      <c r="A9" s="8">
        <v>2022</v>
      </c>
      <c r="B9" s="19">
        <v>1</v>
      </c>
      <c r="C9" s="19">
        <v>1</v>
      </c>
      <c r="D9" s="19">
        <v>1</v>
      </c>
      <c r="E9" s="19">
        <v>0.88</v>
      </c>
      <c r="F9" s="19">
        <v>0.85</v>
      </c>
      <c r="G9" s="19">
        <v>0.48</v>
      </c>
      <c r="H9" s="19">
        <v>0.18</v>
      </c>
      <c r="I9" s="19">
        <v>0</v>
      </c>
      <c r="J9" s="19">
        <v>1</v>
      </c>
      <c r="K9" s="19">
        <v>0.38</v>
      </c>
      <c r="L9" s="19">
        <v>0.78</v>
      </c>
      <c r="M9" s="19">
        <v>0.52</v>
      </c>
      <c r="N9" s="19">
        <v>0.83</v>
      </c>
      <c r="O9" s="19">
        <v>0.15</v>
      </c>
      <c r="P9" s="19">
        <v>1</v>
      </c>
      <c r="Q9" s="19">
        <v>0.03</v>
      </c>
      <c r="R9" s="19">
        <v>0.85</v>
      </c>
      <c r="S9" s="19">
        <v>0</v>
      </c>
      <c r="T9" s="19">
        <v>0.91</v>
      </c>
      <c r="U9" s="19">
        <v>0</v>
      </c>
    </row>
    <row r="10" spans="1:21" x14ac:dyDescent="0.25">
      <c r="A10" s="8">
        <v>2023</v>
      </c>
      <c r="B10" s="20">
        <v>1</v>
      </c>
      <c r="C10" s="20">
        <v>1</v>
      </c>
      <c r="D10" s="20">
        <v>1</v>
      </c>
      <c r="E10" s="20">
        <v>0.88</v>
      </c>
      <c r="F10" s="20">
        <v>0.87</v>
      </c>
      <c r="G10" s="20">
        <v>0.48</v>
      </c>
      <c r="H10" s="20">
        <v>0.18</v>
      </c>
      <c r="I10" s="20">
        <v>0</v>
      </c>
      <c r="J10" s="20">
        <v>1</v>
      </c>
      <c r="K10" s="20">
        <v>0.34</v>
      </c>
      <c r="L10" s="20">
        <v>0.78</v>
      </c>
      <c r="M10" s="20">
        <v>0.52</v>
      </c>
      <c r="N10" s="20">
        <v>0.9</v>
      </c>
      <c r="O10" s="20">
        <v>0.14000000000000001</v>
      </c>
      <c r="P10" s="20">
        <v>1</v>
      </c>
      <c r="Q10" s="20">
        <v>0.03</v>
      </c>
      <c r="R10" s="20">
        <v>0.85</v>
      </c>
      <c r="S10" s="20">
        <v>0</v>
      </c>
      <c r="T10" s="20">
        <v>0.91</v>
      </c>
      <c r="U10" s="20">
        <v>0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0.88</v>
      </c>
      <c r="F11" s="19">
        <v>0.87</v>
      </c>
      <c r="G11" s="19">
        <v>0.48</v>
      </c>
      <c r="H11" s="19">
        <v>0.18</v>
      </c>
      <c r="I11" s="19">
        <v>0</v>
      </c>
      <c r="J11" s="19">
        <v>1</v>
      </c>
      <c r="K11" s="19">
        <v>0.33</v>
      </c>
      <c r="L11" s="19">
        <v>0.78</v>
      </c>
      <c r="M11" s="19">
        <v>0.51</v>
      </c>
      <c r="N11" s="19">
        <v>0.98</v>
      </c>
      <c r="O11" s="19">
        <v>0.16</v>
      </c>
      <c r="P11" s="19">
        <v>1</v>
      </c>
      <c r="Q11" s="19">
        <v>0.03</v>
      </c>
      <c r="R11" s="19">
        <v>0.85</v>
      </c>
      <c r="S11" s="19">
        <v>0</v>
      </c>
      <c r="T11" s="19">
        <v>0</v>
      </c>
      <c r="U11" s="19">
        <v>0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0.88</v>
      </c>
      <c r="F12" s="20">
        <v>0.86</v>
      </c>
      <c r="G12" s="20">
        <v>0.48</v>
      </c>
      <c r="H12" s="20">
        <v>0.18</v>
      </c>
      <c r="I12" s="20">
        <v>0</v>
      </c>
      <c r="J12" s="20">
        <v>1</v>
      </c>
      <c r="K12" s="20">
        <v>0.51</v>
      </c>
      <c r="L12" s="20">
        <v>0.47</v>
      </c>
      <c r="M12" s="20">
        <v>0.52</v>
      </c>
      <c r="N12" s="20">
        <v>1</v>
      </c>
      <c r="O12" s="20">
        <v>0.17</v>
      </c>
      <c r="P12" s="20">
        <v>1</v>
      </c>
      <c r="Q12" s="20">
        <v>0.03</v>
      </c>
      <c r="R12" s="20">
        <v>0.85</v>
      </c>
      <c r="S12" s="20">
        <v>0</v>
      </c>
      <c r="T12" s="20">
        <v>0</v>
      </c>
      <c r="U12" s="20">
        <v>0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0.88</v>
      </c>
      <c r="F13" s="19">
        <v>0.92</v>
      </c>
      <c r="G13" s="19">
        <v>0.49</v>
      </c>
      <c r="H13" s="19">
        <v>0.18</v>
      </c>
      <c r="I13" s="19">
        <v>0</v>
      </c>
      <c r="J13" s="19">
        <v>1</v>
      </c>
      <c r="K13" s="19">
        <v>0.54</v>
      </c>
      <c r="L13" s="19">
        <v>0.14000000000000001</v>
      </c>
      <c r="M13" s="19">
        <v>0.56000000000000005</v>
      </c>
      <c r="N13" s="19">
        <v>1</v>
      </c>
      <c r="O13" s="19">
        <v>0.13</v>
      </c>
      <c r="P13" s="19">
        <v>1</v>
      </c>
      <c r="Q13" s="19">
        <v>0.02</v>
      </c>
      <c r="R13" s="19">
        <v>0.87</v>
      </c>
      <c r="S13" s="19">
        <v>0</v>
      </c>
      <c r="T13" s="19">
        <v>0</v>
      </c>
      <c r="U13" s="19">
        <v>0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0.88</v>
      </c>
      <c r="F14" s="20">
        <v>0.97</v>
      </c>
      <c r="G14" s="20">
        <v>0.49</v>
      </c>
      <c r="H14" s="20">
        <v>0.18</v>
      </c>
      <c r="I14" s="20">
        <v>0</v>
      </c>
      <c r="J14" s="20">
        <v>1</v>
      </c>
      <c r="K14" s="20">
        <v>0.42</v>
      </c>
      <c r="L14" s="20">
        <v>0.14000000000000001</v>
      </c>
      <c r="M14" s="20">
        <v>0.56999999999999995</v>
      </c>
      <c r="N14" s="20">
        <v>1</v>
      </c>
      <c r="O14" s="20">
        <v>0.13</v>
      </c>
      <c r="P14" s="20">
        <v>1</v>
      </c>
      <c r="Q14" s="20">
        <v>0.02</v>
      </c>
      <c r="R14" s="20">
        <v>0.88</v>
      </c>
      <c r="S14" s="20">
        <v>0</v>
      </c>
      <c r="T14" s="20">
        <v>0</v>
      </c>
      <c r="U14" s="20">
        <v>0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0.88</v>
      </c>
      <c r="F15" s="19">
        <v>0.98</v>
      </c>
      <c r="G15" s="19">
        <v>0.56000000000000005</v>
      </c>
      <c r="H15" s="19">
        <v>0.18</v>
      </c>
      <c r="I15" s="19">
        <v>0</v>
      </c>
      <c r="J15" s="19">
        <v>1</v>
      </c>
      <c r="K15" s="19">
        <v>0.45</v>
      </c>
      <c r="L15" s="19">
        <v>0.14000000000000001</v>
      </c>
      <c r="M15" s="19">
        <v>0.56999999999999995</v>
      </c>
      <c r="N15" s="19">
        <v>1</v>
      </c>
      <c r="O15" s="19">
        <v>0.05</v>
      </c>
      <c r="P15" s="19">
        <v>1</v>
      </c>
      <c r="Q15" s="19">
        <v>0.02</v>
      </c>
      <c r="R15" s="19">
        <v>0.89</v>
      </c>
      <c r="S15" s="19">
        <v>0</v>
      </c>
      <c r="T15" s="19">
        <v>0</v>
      </c>
      <c r="U15" s="19">
        <v>0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0.88</v>
      </c>
      <c r="F16" s="20">
        <v>0.97</v>
      </c>
      <c r="G16" s="20">
        <v>0.56999999999999995</v>
      </c>
      <c r="H16" s="20">
        <v>0.18</v>
      </c>
      <c r="I16" s="20">
        <v>0</v>
      </c>
      <c r="J16" s="20">
        <v>1</v>
      </c>
      <c r="K16" s="20">
        <v>0.45</v>
      </c>
      <c r="L16" s="20">
        <v>0.14000000000000001</v>
      </c>
      <c r="M16" s="20">
        <v>0.56000000000000005</v>
      </c>
      <c r="N16" s="20">
        <v>1</v>
      </c>
      <c r="O16" s="20">
        <v>0.03</v>
      </c>
      <c r="P16" s="20">
        <v>1</v>
      </c>
      <c r="Q16" s="20">
        <v>0.02</v>
      </c>
      <c r="R16" s="20">
        <v>0.89</v>
      </c>
      <c r="S16" s="20">
        <v>0</v>
      </c>
      <c r="T16" s="20">
        <v>0</v>
      </c>
      <c r="U16" s="20">
        <v>0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0.88</v>
      </c>
      <c r="F17" s="19">
        <v>0.97</v>
      </c>
      <c r="G17" s="19">
        <v>0.5</v>
      </c>
      <c r="H17" s="19">
        <v>0.18</v>
      </c>
      <c r="I17" s="19">
        <v>0</v>
      </c>
      <c r="J17" s="19">
        <v>1</v>
      </c>
      <c r="K17" s="19">
        <v>0.46</v>
      </c>
      <c r="L17" s="19">
        <v>0.14000000000000001</v>
      </c>
      <c r="M17" s="19">
        <v>0.56999999999999995</v>
      </c>
      <c r="N17" s="19">
        <v>1</v>
      </c>
      <c r="O17" s="19">
        <v>0.13</v>
      </c>
      <c r="P17" s="19">
        <v>1</v>
      </c>
      <c r="Q17" s="19">
        <v>0.02</v>
      </c>
      <c r="R17" s="19">
        <v>0.89</v>
      </c>
      <c r="S17" s="19">
        <v>0</v>
      </c>
      <c r="T17" s="19">
        <v>0</v>
      </c>
      <c r="U17" s="19">
        <v>0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0.88</v>
      </c>
      <c r="F18" s="20">
        <v>0.99</v>
      </c>
      <c r="G18" s="20">
        <v>0.5</v>
      </c>
      <c r="H18" s="20">
        <v>0.18</v>
      </c>
      <c r="I18" s="20">
        <v>0</v>
      </c>
      <c r="J18" s="20">
        <v>1</v>
      </c>
      <c r="K18" s="20">
        <v>0.44</v>
      </c>
      <c r="L18" s="20">
        <v>0.12</v>
      </c>
      <c r="M18" s="20">
        <v>0.57999999999999996</v>
      </c>
      <c r="N18" s="20">
        <v>1</v>
      </c>
      <c r="O18" s="20">
        <v>0.14000000000000001</v>
      </c>
      <c r="P18" s="20">
        <v>1</v>
      </c>
      <c r="Q18" s="20">
        <v>0.02</v>
      </c>
      <c r="R18" s="20">
        <v>0.89</v>
      </c>
      <c r="S18" s="20">
        <v>0</v>
      </c>
      <c r="T18" s="20">
        <v>0</v>
      </c>
      <c r="U18" s="20">
        <v>0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0.88</v>
      </c>
      <c r="F19" s="19">
        <v>0.99</v>
      </c>
      <c r="G19" s="19">
        <v>0.52</v>
      </c>
      <c r="H19" s="19">
        <v>0.18</v>
      </c>
      <c r="I19" s="19">
        <v>0</v>
      </c>
      <c r="J19" s="19">
        <v>1</v>
      </c>
      <c r="K19" s="19">
        <v>0.48</v>
      </c>
      <c r="L19" s="19">
        <v>0.11</v>
      </c>
      <c r="M19" s="19">
        <v>0.55000000000000004</v>
      </c>
      <c r="N19" s="19">
        <v>1</v>
      </c>
      <c r="O19" s="19">
        <v>0.14000000000000001</v>
      </c>
      <c r="P19" s="19">
        <v>1</v>
      </c>
      <c r="Q19" s="19">
        <v>0.02</v>
      </c>
      <c r="R19" s="19">
        <v>0.89</v>
      </c>
      <c r="S19" s="19">
        <v>0</v>
      </c>
      <c r="T19" s="19">
        <v>0</v>
      </c>
      <c r="U19" s="19">
        <v>0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0.88</v>
      </c>
      <c r="F20" s="20">
        <v>0.99</v>
      </c>
      <c r="G20" s="20">
        <v>0.52</v>
      </c>
      <c r="H20" s="20">
        <v>0.18</v>
      </c>
      <c r="I20" s="20">
        <v>0</v>
      </c>
      <c r="J20" s="20">
        <v>1</v>
      </c>
      <c r="K20" s="20">
        <v>0.54</v>
      </c>
      <c r="L20" s="20">
        <v>0.11</v>
      </c>
      <c r="M20" s="20">
        <v>0.53</v>
      </c>
      <c r="N20" s="20">
        <v>1</v>
      </c>
      <c r="O20" s="20">
        <v>0.14000000000000001</v>
      </c>
      <c r="P20" s="20">
        <v>1</v>
      </c>
      <c r="Q20" s="20">
        <v>0.02</v>
      </c>
      <c r="R20" s="20">
        <v>0.89</v>
      </c>
      <c r="S20" s="20">
        <v>0</v>
      </c>
      <c r="T20" s="20">
        <v>0</v>
      </c>
      <c r="U20" s="20">
        <v>0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0.88</v>
      </c>
      <c r="F21" s="19">
        <v>0.99</v>
      </c>
      <c r="G21" s="19">
        <v>0.53</v>
      </c>
      <c r="H21" s="19">
        <v>0.18</v>
      </c>
      <c r="I21" s="19">
        <v>0</v>
      </c>
      <c r="J21" s="19">
        <v>1</v>
      </c>
      <c r="K21" s="19">
        <v>0.55000000000000004</v>
      </c>
      <c r="L21" s="19">
        <v>0.11</v>
      </c>
      <c r="M21" s="19">
        <v>0.55000000000000004</v>
      </c>
      <c r="N21" s="19">
        <v>1</v>
      </c>
      <c r="O21" s="19">
        <v>0.14000000000000001</v>
      </c>
      <c r="P21" s="19">
        <v>1</v>
      </c>
      <c r="Q21" s="19">
        <v>0.02</v>
      </c>
      <c r="R21" s="19">
        <v>0.89</v>
      </c>
      <c r="S21" s="19">
        <v>0</v>
      </c>
      <c r="T21" s="19">
        <v>0</v>
      </c>
      <c r="U21" s="19">
        <v>0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0.88</v>
      </c>
      <c r="F22" s="20">
        <v>0.99</v>
      </c>
      <c r="G22" s="20">
        <v>0.54</v>
      </c>
      <c r="H22" s="20">
        <v>0.18</v>
      </c>
      <c r="I22" s="20">
        <v>0</v>
      </c>
      <c r="J22" s="20">
        <v>1</v>
      </c>
      <c r="K22" s="20">
        <v>0.56999999999999995</v>
      </c>
      <c r="L22" s="20">
        <v>0.12</v>
      </c>
      <c r="M22" s="20">
        <v>0.56999999999999995</v>
      </c>
      <c r="N22" s="20">
        <v>1</v>
      </c>
      <c r="O22" s="20">
        <v>0.15</v>
      </c>
      <c r="P22" s="20">
        <v>1</v>
      </c>
      <c r="Q22" s="20">
        <v>0.02</v>
      </c>
      <c r="R22" s="20">
        <v>0.89</v>
      </c>
      <c r="S22" s="20">
        <v>0</v>
      </c>
      <c r="T22" s="20">
        <v>0</v>
      </c>
      <c r="U22" s="2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>
      <selection activeCell="B2" sqref="B2:S2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Q32" sqref="Q32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90</v>
      </c>
      <c r="Y2" s="21" t="s">
        <v>91</v>
      </c>
    </row>
    <row r="3" spans="1:28" x14ac:dyDescent="0.25">
      <c r="A3" s="8">
        <v>2016</v>
      </c>
      <c r="B3" s="24">
        <v>61.286358649999997</v>
      </c>
      <c r="C3" s="24">
        <v>232.17360837999999</v>
      </c>
      <c r="D3" s="24">
        <v>1.9276000000000001E-2</v>
      </c>
      <c r="E3" s="24">
        <v>15.569000000000001</v>
      </c>
      <c r="F3" s="24">
        <v>36.923000010000003</v>
      </c>
      <c r="G3" s="24">
        <v>8.5630000000000006</v>
      </c>
      <c r="H3" s="24">
        <v>9.2303049599999998</v>
      </c>
      <c r="I3" s="24">
        <v>198.09045892</v>
      </c>
      <c r="J3" s="24">
        <v>0.55527265000000003</v>
      </c>
      <c r="K3" s="24">
        <v>50.712299999999999</v>
      </c>
      <c r="L3" s="24">
        <v>13.19079181</v>
      </c>
      <c r="M3" s="24">
        <v>15.51602574</v>
      </c>
      <c r="N3" s="24">
        <v>23.745228959999999</v>
      </c>
      <c r="O3" s="24">
        <v>159.73429759000001</v>
      </c>
      <c r="P3" s="24">
        <v>6.4530000000000003</v>
      </c>
      <c r="Q3" s="24">
        <v>25.541</v>
      </c>
      <c r="R3" s="24">
        <v>2.5660878</v>
      </c>
      <c r="S3" s="24">
        <v>42.287217069999997</v>
      </c>
      <c r="T3" s="24">
        <v>392.60120776000002</v>
      </c>
      <c r="U3" s="24">
        <v>94.665742339999994</v>
      </c>
      <c r="V3" s="24">
        <v>6.3</v>
      </c>
      <c r="W3" s="24">
        <v>6.3665935300000003</v>
      </c>
      <c r="X3" s="24">
        <v>0.12738062</v>
      </c>
      <c r="Y3" s="24">
        <v>11.984999999999999</v>
      </c>
      <c r="Z3" s="23"/>
      <c r="AA3" s="27"/>
    </row>
    <row r="4" spans="1:28" x14ac:dyDescent="0.25">
      <c r="A4" s="8">
        <v>2017</v>
      </c>
      <c r="B4" s="25">
        <v>53.095041860000002</v>
      </c>
      <c r="C4" s="25">
        <v>428.84768387000003</v>
      </c>
      <c r="D4" s="25">
        <v>2.0245389999999999E-2</v>
      </c>
      <c r="E4" s="25">
        <v>13.677</v>
      </c>
      <c r="F4" s="25">
        <v>35.281999999999996</v>
      </c>
      <c r="G4" s="25">
        <v>8.5690000000000008</v>
      </c>
      <c r="H4" s="25">
        <v>7.9186216900000002</v>
      </c>
      <c r="I4" s="25">
        <v>307.701932</v>
      </c>
      <c r="J4" s="25">
        <v>0.45220316999999999</v>
      </c>
      <c r="K4" s="25">
        <v>48.603520000000003</v>
      </c>
      <c r="L4" s="25">
        <v>12.91404103</v>
      </c>
      <c r="M4" s="25">
        <v>13.841023160000001</v>
      </c>
      <c r="N4" s="25">
        <v>19.580534620000002</v>
      </c>
      <c r="O4" s="25">
        <v>156.30428523</v>
      </c>
      <c r="P4" s="25">
        <v>6.1710000000000003</v>
      </c>
      <c r="Q4" s="25">
        <v>22.446999999999999</v>
      </c>
      <c r="R4" s="25">
        <v>2.4436253099999998</v>
      </c>
      <c r="S4" s="25">
        <v>38.988269670000001</v>
      </c>
      <c r="T4" s="25">
        <v>411.93921736999999</v>
      </c>
      <c r="U4" s="25">
        <v>92.903343050000004</v>
      </c>
      <c r="V4" s="25">
        <v>6.3479999999999999</v>
      </c>
      <c r="W4" s="25">
        <v>6.1059685899999998</v>
      </c>
      <c r="X4" s="25">
        <v>2.727661E-2</v>
      </c>
      <c r="Y4" s="25">
        <v>11.896000000000001</v>
      </c>
      <c r="Z4" s="23"/>
      <c r="AA4" s="27"/>
      <c r="AB4" s="27"/>
    </row>
    <row r="5" spans="1:28" x14ac:dyDescent="0.25">
      <c r="A5" s="8">
        <v>2018</v>
      </c>
      <c r="B5" s="24">
        <v>43.894499830000001</v>
      </c>
      <c r="C5" s="24">
        <v>437.97723521</v>
      </c>
      <c r="D5" s="24">
        <v>2.8323660000000001E-2</v>
      </c>
      <c r="E5" s="24">
        <v>9.3290000000000006</v>
      </c>
      <c r="F5" s="24">
        <v>33.893000000000001</v>
      </c>
      <c r="G5" s="24">
        <v>8.4770000000000003</v>
      </c>
      <c r="H5" s="24">
        <v>7.3445082900000003</v>
      </c>
      <c r="I5" s="24">
        <v>338.4060609</v>
      </c>
      <c r="J5" s="24">
        <v>0.91949115999999997</v>
      </c>
      <c r="K5" s="24">
        <v>46.723109999999998</v>
      </c>
      <c r="L5" s="24">
        <v>12.668949019999999</v>
      </c>
      <c r="M5" s="24">
        <v>13.37429921</v>
      </c>
      <c r="N5" s="24">
        <v>18.373026070000002</v>
      </c>
      <c r="O5" s="24">
        <v>149.8156396</v>
      </c>
      <c r="P5" s="24">
        <v>5.9180000000000001</v>
      </c>
      <c r="Q5" s="24">
        <v>20.946999999999999</v>
      </c>
      <c r="R5" s="24">
        <v>2.3820374100000001</v>
      </c>
      <c r="S5" s="24">
        <v>37.726533259999997</v>
      </c>
      <c r="T5" s="24">
        <v>411.93921736999999</v>
      </c>
      <c r="U5" s="24">
        <v>85.849253450000006</v>
      </c>
      <c r="V5" s="24">
        <v>4.4470000000000001</v>
      </c>
      <c r="W5" s="24">
        <v>5.9102299800000004</v>
      </c>
      <c r="X5" s="24">
        <v>6.6586560000000003E-2</v>
      </c>
      <c r="Y5" s="24">
        <v>11.724</v>
      </c>
      <c r="Z5" s="23"/>
      <c r="AA5" s="27"/>
      <c r="AB5" s="27"/>
    </row>
    <row r="6" spans="1:28" x14ac:dyDescent="0.25">
      <c r="A6" s="8">
        <v>2019</v>
      </c>
      <c r="B6" s="25">
        <v>41.424327300000002</v>
      </c>
      <c r="C6" s="25">
        <v>437.97723523000002</v>
      </c>
      <c r="D6" s="25">
        <v>2.387543E-2</v>
      </c>
      <c r="E6" s="25">
        <v>8.0311936799999994</v>
      </c>
      <c r="F6" s="25">
        <v>18.521999999999998</v>
      </c>
      <c r="G6" s="25">
        <v>8.3580000000000005</v>
      </c>
      <c r="H6" s="25">
        <v>7.33607516</v>
      </c>
      <c r="I6" s="25">
        <v>369.36371133</v>
      </c>
      <c r="J6" s="25">
        <v>0.59075670999999996</v>
      </c>
      <c r="K6" s="25">
        <v>45.383540000000004</v>
      </c>
      <c r="L6" s="25">
        <v>12.24567244</v>
      </c>
      <c r="M6" s="25">
        <v>12.033336609999999</v>
      </c>
      <c r="N6" s="25">
        <v>18.137263090000001</v>
      </c>
      <c r="O6" s="25">
        <v>145.62152004000001</v>
      </c>
      <c r="P6" s="25">
        <v>5.6429999999999998</v>
      </c>
      <c r="Q6" s="25">
        <v>19.169</v>
      </c>
      <c r="R6" s="25">
        <v>2.3143927299999998</v>
      </c>
      <c r="S6" s="25">
        <v>36.985385129999997</v>
      </c>
      <c r="T6" s="25">
        <v>411.93921739000001</v>
      </c>
      <c r="U6" s="25">
        <v>80.999805679999994</v>
      </c>
      <c r="V6" s="25">
        <v>4.47</v>
      </c>
      <c r="W6" s="25">
        <v>5.7547747300000003</v>
      </c>
      <c r="X6" s="25">
        <v>7.3806700000000003E-2</v>
      </c>
      <c r="Y6" s="25">
        <v>11.539</v>
      </c>
      <c r="Z6" s="23"/>
      <c r="AA6" s="27"/>
      <c r="AB6" s="27"/>
    </row>
    <row r="7" spans="1:28" x14ac:dyDescent="0.25">
      <c r="A7" s="8">
        <v>2020</v>
      </c>
      <c r="B7" s="24">
        <v>40.523166510000003</v>
      </c>
      <c r="C7" s="24">
        <v>439.14932219999997</v>
      </c>
      <c r="D7" s="24">
        <v>2.0861299999999999E-2</v>
      </c>
      <c r="E7" s="24">
        <v>7.9491651399999999</v>
      </c>
      <c r="F7" s="24">
        <v>18.295999999999999</v>
      </c>
      <c r="G7" s="24">
        <v>8.2460000000000004</v>
      </c>
      <c r="H7" s="24">
        <v>7.3940540099999996</v>
      </c>
      <c r="I7" s="24">
        <v>376.40239136999998</v>
      </c>
      <c r="J7" s="24">
        <v>0.80648470999999999</v>
      </c>
      <c r="K7" s="24">
        <v>45.245460000000001</v>
      </c>
      <c r="L7" s="24">
        <v>11.81204833</v>
      </c>
      <c r="M7" s="24">
        <v>11.860285620000001</v>
      </c>
      <c r="N7" s="24">
        <v>17.953943349999999</v>
      </c>
      <c r="O7" s="24">
        <v>144.53310203999999</v>
      </c>
      <c r="P7" s="24">
        <v>5.7590000000000003</v>
      </c>
      <c r="Q7" s="24">
        <v>18.056999999999999</v>
      </c>
      <c r="R7" s="24">
        <v>2.3044376899999999</v>
      </c>
      <c r="S7" s="24">
        <v>37.001090019999999</v>
      </c>
      <c r="T7" s="24">
        <v>413.04176553000002</v>
      </c>
      <c r="U7" s="24">
        <v>80.634454239999997</v>
      </c>
      <c r="V7" s="24">
        <v>4.484</v>
      </c>
      <c r="W7" s="24">
        <v>7.11392282</v>
      </c>
      <c r="X7" s="24">
        <v>0.13478113</v>
      </c>
      <c r="Y7" s="24">
        <v>11.458</v>
      </c>
      <c r="Z7" s="23"/>
      <c r="AA7" s="27"/>
      <c r="AB7" s="27"/>
    </row>
    <row r="8" spans="1:28" x14ac:dyDescent="0.25">
      <c r="A8" s="8">
        <v>2021</v>
      </c>
      <c r="B8" s="25">
        <v>39.870699760000001</v>
      </c>
      <c r="C8" s="25">
        <v>437.99578133</v>
      </c>
      <c r="D8" s="25">
        <v>0</v>
      </c>
      <c r="E8" s="25">
        <v>7.8654492200000004</v>
      </c>
      <c r="F8" s="25">
        <v>18.111000000000001</v>
      </c>
      <c r="G8" s="25">
        <v>8.11</v>
      </c>
      <c r="H8" s="25">
        <v>7.3997068199999996</v>
      </c>
      <c r="I8" s="25">
        <v>373.85240572999999</v>
      </c>
      <c r="J8" s="25">
        <v>0.91179441999999999</v>
      </c>
      <c r="K8" s="25">
        <v>45.214030000000001</v>
      </c>
      <c r="L8" s="25">
        <v>11.688565029999999</v>
      </c>
      <c r="M8" s="25">
        <v>11.753909869999999</v>
      </c>
      <c r="N8" s="25">
        <v>18.28654161</v>
      </c>
      <c r="O8" s="25">
        <v>143.13419445</v>
      </c>
      <c r="P8" s="25">
        <v>5.8819999999999997</v>
      </c>
      <c r="Q8" s="25">
        <v>9.0359999999999996</v>
      </c>
      <c r="R8" s="25">
        <v>2.2772047400000002</v>
      </c>
      <c r="S8" s="25">
        <v>36.794844159999997</v>
      </c>
      <c r="T8" s="25">
        <v>411.91167144000002</v>
      </c>
      <c r="U8" s="25">
        <v>79.840450169999997</v>
      </c>
      <c r="V8" s="25">
        <v>4.4909999999999997</v>
      </c>
      <c r="W8" s="25">
        <v>11.785439070000001</v>
      </c>
      <c r="X8" s="25">
        <v>9.8144800000000004E-2</v>
      </c>
      <c r="Y8" s="25">
        <v>11.329000000000001</v>
      </c>
      <c r="Z8" s="23"/>
      <c r="AA8" s="27"/>
      <c r="AB8" s="27"/>
    </row>
    <row r="9" spans="1:28" x14ac:dyDescent="0.25">
      <c r="A9" s="8">
        <v>2022</v>
      </c>
      <c r="B9" s="24">
        <v>40.573004359999999</v>
      </c>
      <c r="C9" s="24">
        <v>438.02534177000001</v>
      </c>
      <c r="D9" s="24">
        <v>0</v>
      </c>
      <c r="E9" s="24">
        <v>7.8308879200000003</v>
      </c>
      <c r="F9" s="24">
        <v>18.13</v>
      </c>
      <c r="G9" s="24">
        <v>8.0440000000000005</v>
      </c>
      <c r="H9" s="24">
        <v>7.6324658000000003</v>
      </c>
      <c r="I9" s="24">
        <v>373.85240572999999</v>
      </c>
      <c r="J9" s="24">
        <v>1.0089168399999999</v>
      </c>
      <c r="K9" s="24">
        <v>45.360480000000003</v>
      </c>
      <c r="L9" s="24">
        <v>11.756333079999999</v>
      </c>
      <c r="M9" s="24">
        <v>12.212880650000001</v>
      </c>
      <c r="N9" s="24">
        <v>18.588510119999999</v>
      </c>
      <c r="O9" s="24">
        <v>141.68822154</v>
      </c>
      <c r="P9" s="24">
        <v>6.0220000000000002</v>
      </c>
      <c r="Q9" s="24">
        <v>6.6310000000000002</v>
      </c>
      <c r="R9" s="24">
        <v>2.3247494999999998</v>
      </c>
      <c r="S9" s="24">
        <v>36.663684969999998</v>
      </c>
      <c r="T9" s="24">
        <v>411.86776671000001</v>
      </c>
      <c r="U9" s="24">
        <v>79.985869989999998</v>
      </c>
      <c r="V9" s="24">
        <v>4.4930000000000003</v>
      </c>
      <c r="W9" s="24">
        <v>14.868719840000001</v>
      </c>
      <c r="X9" s="24">
        <v>0.31624930000000001</v>
      </c>
      <c r="Y9" s="24">
        <v>11.282</v>
      </c>
      <c r="Z9" s="23"/>
      <c r="AA9" s="27"/>
      <c r="AB9" s="27"/>
    </row>
    <row r="10" spans="1:28" x14ac:dyDescent="0.25">
      <c r="A10" s="8">
        <v>2023</v>
      </c>
      <c r="B10" s="25">
        <v>40.709326140000002</v>
      </c>
      <c r="C10" s="25">
        <v>438.05490239</v>
      </c>
      <c r="D10" s="25">
        <v>0</v>
      </c>
      <c r="E10" s="25">
        <v>7.8008473900000004</v>
      </c>
      <c r="F10" s="25">
        <v>18.16</v>
      </c>
      <c r="G10" s="25">
        <v>8.0519999999999996</v>
      </c>
      <c r="H10" s="25">
        <v>7.5125792200000001</v>
      </c>
      <c r="I10" s="25">
        <v>373.50136918999999</v>
      </c>
      <c r="J10" s="25">
        <v>1.0019016599999999</v>
      </c>
      <c r="K10" s="25">
        <v>45.41592</v>
      </c>
      <c r="L10" s="25">
        <v>11.69195438</v>
      </c>
      <c r="M10" s="25">
        <v>11.89025494</v>
      </c>
      <c r="N10" s="25">
        <v>18.676212719999999</v>
      </c>
      <c r="O10" s="25">
        <v>140.72552715</v>
      </c>
      <c r="P10" s="25">
        <v>6.0149999999999997</v>
      </c>
      <c r="Q10" s="25">
        <v>6.6609999999999996</v>
      </c>
      <c r="R10" s="25">
        <v>2.3164304800000002</v>
      </c>
      <c r="S10" s="25">
        <v>36.49562779</v>
      </c>
      <c r="T10" s="25">
        <v>411.82386199000001</v>
      </c>
      <c r="U10" s="25">
        <v>80.990306509999996</v>
      </c>
      <c r="V10" s="25">
        <v>4.49</v>
      </c>
      <c r="W10" s="25">
        <v>17.48323225</v>
      </c>
      <c r="X10" s="25">
        <v>0.61331449999999998</v>
      </c>
      <c r="Y10" s="25">
        <v>11.298999999999999</v>
      </c>
      <c r="AA10" s="27"/>
      <c r="AB10" s="27"/>
    </row>
    <row r="11" spans="1:28" x14ac:dyDescent="0.25">
      <c r="A11" s="8">
        <v>2024</v>
      </c>
      <c r="B11" s="24">
        <v>41.234022979999999</v>
      </c>
      <c r="C11" s="24">
        <v>439.25681297</v>
      </c>
      <c r="D11" s="24">
        <v>0</v>
      </c>
      <c r="E11" s="24">
        <v>7.8593475499999998</v>
      </c>
      <c r="F11" s="24">
        <v>18.341999999999999</v>
      </c>
      <c r="G11" s="24">
        <v>8.1170000000000009</v>
      </c>
      <c r="H11" s="24">
        <v>7.2789157800000002</v>
      </c>
      <c r="I11" s="24">
        <v>374.50160079</v>
      </c>
      <c r="J11" s="24">
        <v>1.1089786500000001</v>
      </c>
      <c r="K11" s="24">
        <v>45.590409999999999</v>
      </c>
      <c r="L11" s="24">
        <v>11.668578050000001</v>
      </c>
      <c r="M11" s="24">
        <v>12.16132749</v>
      </c>
      <c r="N11" s="24">
        <v>17.75082836</v>
      </c>
      <c r="O11" s="24">
        <v>141.02462592000001</v>
      </c>
      <c r="P11" s="24">
        <v>6.024</v>
      </c>
      <c r="Q11" s="24">
        <v>3.96</v>
      </c>
      <c r="R11" s="24">
        <v>2.30046317</v>
      </c>
      <c r="S11" s="24">
        <v>36.923378159999999</v>
      </c>
      <c r="T11" s="24">
        <v>412.88211403000003</v>
      </c>
      <c r="U11" s="24">
        <v>81.449554730000003</v>
      </c>
      <c r="V11" s="24">
        <v>4.4820000000000002</v>
      </c>
      <c r="W11" s="24">
        <v>20.926952270000001</v>
      </c>
      <c r="X11" s="24">
        <v>0.59537187999999996</v>
      </c>
      <c r="Y11" s="24">
        <v>11.375999999999999</v>
      </c>
      <c r="AA11" s="27"/>
      <c r="AB11" s="27"/>
    </row>
    <row r="12" spans="1:28" x14ac:dyDescent="0.25">
      <c r="A12" s="8">
        <v>2025</v>
      </c>
      <c r="B12" s="25">
        <v>41.912188739999998</v>
      </c>
      <c r="C12" s="25">
        <v>438.11402328000003</v>
      </c>
      <c r="D12" s="25">
        <v>0</v>
      </c>
      <c r="E12" s="25">
        <v>7.9231055599999998</v>
      </c>
      <c r="F12" s="25">
        <v>18.526</v>
      </c>
      <c r="G12" s="25">
        <v>8.1760000000000002</v>
      </c>
      <c r="H12" s="25">
        <v>9.38187471</v>
      </c>
      <c r="I12" s="25">
        <v>372.79352559</v>
      </c>
      <c r="J12" s="25">
        <v>1.31399274</v>
      </c>
      <c r="K12" s="25">
        <v>45.776389999999999</v>
      </c>
      <c r="L12" s="25">
        <v>11.828578179999999</v>
      </c>
      <c r="M12" s="25">
        <v>11.7180619</v>
      </c>
      <c r="N12" s="25">
        <v>20.301439940000002</v>
      </c>
      <c r="O12" s="25">
        <v>141.52537874000001</v>
      </c>
      <c r="P12" s="25">
        <v>6.0339999999999998</v>
      </c>
      <c r="Q12" s="25">
        <v>4.0759999999999996</v>
      </c>
      <c r="R12" s="25">
        <v>2.36191642</v>
      </c>
      <c r="S12" s="25">
        <v>36.995457639999998</v>
      </c>
      <c r="T12" s="25">
        <v>411.73605209999999</v>
      </c>
      <c r="U12" s="25">
        <v>82.306253280000007</v>
      </c>
      <c r="V12" s="25">
        <v>4.468</v>
      </c>
      <c r="W12" s="25">
        <v>25.35215062</v>
      </c>
      <c r="X12" s="25">
        <v>0.68237744</v>
      </c>
      <c r="Y12" s="25">
        <v>11.446999999999999</v>
      </c>
      <c r="AA12" s="27"/>
      <c r="AB12" s="27"/>
    </row>
    <row r="13" spans="1:28" x14ac:dyDescent="0.25">
      <c r="A13" s="8">
        <v>2026</v>
      </c>
      <c r="B13" s="24">
        <v>41.336944549999998</v>
      </c>
      <c r="C13" s="24">
        <v>438.14358372999999</v>
      </c>
      <c r="D13" s="24">
        <v>0</v>
      </c>
      <c r="E13" s="24">
        <v>7.9544113100000002</v>
      </c>
      <c r="F13" s="24">
        <v>18.641999999999999</v>
      </c>
      <c r="G13" s="24">
        <v>8.234</v>
      </c>
      <c r="H13" s="24">
        <v>14.413064589999999</v>
      </c>
      <c r="I13" s="24">
        <v>370.69307669</v>
      </c>
      <c r="J13" s="24">
        <v>1.4516955600000001</v>
      </c>
      <c r="K13" s="24">
        <v>45.868510000000001</v>
      </c>
      <c r="L13" s="24">
        <v>11.73195509</v>
      </c>
      <c r="M13" s="24">
        <v>11.868643649999999</v>
      </c>
      <c r="N13" s="24">
        <v>22.230560759999999</v>
      </c>
      <c r="O13" s="24">
        <v>141.11128495</v>
      </c>
      <c r="P13" s="24">
        <v>6.0330000000000004</v>
      </c>
      <c r="Q13" s="24">
        <v>4.1189999999999998</v>
      </c>
      <c r="R13" s="24">
        <v>2.3284373299999999</v>
      </c>
      <c r="S13" s="24">
        <v>36.931256820000002</v>
      </c>
      <c r="T13" s="24">
        <v>411.69214733000001</v>
      </c>
      <c r="U13" s="24">
        <v>82.915246679999996</v>
      </c>
      <c r="V13" s="24">
        <v>4.4509999999999996</v>
      </c>
      <c r="W13" s="24">
        <v>27.523501159999999</v>
      </c>
      <c r="X13" s="24">
        <v>0.79544658000000001</v>
      </c>
      <c r="Y13" s="24">
        <v>11.515000000000001</v>
      </c>
      <c r="AA13" s="27"/>
      <c r="AB13" s="27"/>
    </row>
    <row r="14" spans="1:28" x14ac:dyDescent="0.25">
      <c r="A14" s="8">
        <v>2027</v>
      </c>
      <c r="B14" s="25">
        <v>41.493888890000001</v>
      </c>
      <c r="C14" s="25">
        <v>438.17314434999997</v>
      </c>
      <c r="D14" s="25">
        <v>0</v>
      </c>
      <c r="E14" s="25">
        <v>7.9976783100000004</v>
      </c>
      <c r="F14" s="25">
        <v>18.812999999999999</v>
      </c>
      <c r="G14" s="25">
        <v>8.2949999999999999</v>
      </c>
      <c r="H14" s="25">
        <v>17.401236780000001</v>
      </c>
      <c r="I14" s="25">
        <v>370.69307669</v>
      </c>
      <c r="J14" s="25">
        <v>1.59007184</v>
      </c>
      <c r="K14" s="25">
        <v>46.018259999999998</v>
      </c>
      <c r="L14" s="25">
        <v>11.70901946</v>
      </c>
      <c r="M14" s="25">
        <v>12.20367841</v>
      </c>
      <c r="N14" s="25">
        <v>23.462916830000001</v>
      </c>
      <c r="O14" s="25">
        <v>140.90157256000001</v>
      </c>
      <c r="P14" s="25">
        <v>6.04</v>
      </c>
      <c r="Q14" s="25">
        <v>4.2329999999999997</v>
      </c>
      <c r="R14" s="25">
        <v>2.2946049099999999</v>
      </c>
      <c r="S14" s="25">
        <v>36.575863320000003</v>
      </c>
      <c r="T14" s="25">
        <v>411.64824256000003</v>
      </c>
      <c r="U14" s="25">
        <v>83.299153110000006</v>
      </c>
      <c r="V14" s="25">
        <v>4.43</v>
      </c>
      <c r="W14" s="25">
        <v>27.783873289999999</v>
      </c>
      <c r="X14" s="25">
        <v>0.74620578999999998</v>
      </c>
      <c r="Y14" s="25">
        <v>11.586</v>
      </c>
      <c r="AA14" s="27"/>
      <c r="AB14" s="27"/>
    </row>
    <row r="15" spans="1:28" x14ac:dyDescent="0.25">
      <c r="A15" s="8">
        <v>2028</v>
      </c>
      <c r="B15" s="24">
        <v>42.380557690000003</v>
      </c>
      <c r="C15" s="24">
        <v>439.37537888000003</v>
      </c>
      <c r="D15" s="24">
        <v>0</v>
      </c>
      <c r="E15" s="24">
        <v>8.0526080600000007</v>
      </c>
      <c r="F15" s="24">
        <v>18.983000000000001</v>
      </c>
      <c r="G15" s="24">
        <v>8.3620000000000001</v>
      </c>
      <c r="H15" s="24">
        <v>20.44081023</v>
      </c>
      <c r="I15" s="24">
        <v>371.6856143</v>
      </c>
      <c r="J15" s="24">
        <v>1.87404506</v>
      </c>
      <c r="K15" s="24">
        <v>46.184060000000002</v>
      </c>
      <c r="L15" s="24">
        <v>11.74666641</v>
      </c>
      <c r="M15" s="24">
        <v>11.965267470000001</v>
      </c>
      <c r="N15" s="24">
        <v>24.183503519999999</v>
      </c>
      <c r="O15" s="24">
        <v>141.22228483999999</v>
      </c>
      <c r="P15" s="24">
        <v>6.0469999999999997</v>
      </c>
      <c r="Q15" s="24">
        <v>4.3390000000000004</v>
      </c>
      <c r="R15" s="24">
        <v>2.3390821100000001</v>
      </c>
      <c r="S15" s="24">
        <v>37.605598219999997</v>
      </c>
      <c r="T15" s="24">
        <v>412.70601345</v>
      </c>
      <c r="U15" s="24">
        <v>83.800139569999999</v>
      </c>
      <c r="V15" s="24">
        <v>4.4050000000000002</v>
      </c>
      <c r="W15" s="24">
        <v>28.11217422</v>
      </c>
      <c r="X15" s="24">
        <v>0.71425760000000005</v>
      </c>
      <c r="Y15" s="24">
        <v>11.662000000000001</v>
      </c>
      <c r="AA15" s="27"/>
      <c r="AB15" s="27"/>
    </row>
    <row r="16" spans="1:28" x14ac:dyDescent="0.25">
      <c r="A16" s="8">
        <v>2029</v>
      </c>
      <c r="B16" s="25">
        <v>43.898950429999999</v>
      </c>
      <c r="C16" s="25">
        <v>438.23226524</v>
      </c>
      <c r="D16" s="25">
        <v>0</v>
      </c>
      <c r="E16" s="25">
        <v>8.1199332900000005</v>
      </c>
      <c r="F16" s="25">
        <v>19.143999999999998</v>
      </c>
      <c r="G16" s="25">
        <v>8.4369999999999994</v>
      </c>
      <c r="H16" s="25">
        <v>20.735724050000002</v>
      </c>
      <c r="I16" s="25">
        <v>370.69307669</v>
      </c>
      <c r="J16" s="25">
        <v>1.8091696799999999</v>
      </c>
      <c r="K16" s="25">
        <v>46.312100000000001</v>
      </c>
      <c r="L16" s="25">
        <v>8.2244626699999994</v>
      </c>
      <c r="M16" s="25">
        <v>12.28224951</v>
      </c>
      <c r="N16" s="25">
        <v>24.00845824</v>
      </c>
      <c r="O16" s="25">
        <v>141.70824343000001</v>
      </c>
      <c r="P16" s="25">
        <v>6.0510000000000002</v>
      </c>
      <c r="Q16" s="25">
        <v>4.43</v>
      </c>
      <c r="R16" s="25">
        <v>2.3236729399999998</v>
      </c>
      <c r="S16" s="25">
        <v>36.925527340000002</v>
      </c>
      <c r="T16" s="25">
        <v>411.56043267000001</v>
      </c>
      <c r="U16" s="25">
        <v>84.401156330000006</v>
      </c>
      <c r="V16" s="25">
        <v>4.3760000000000003</v>
      </c>
      <c r="W16" s="25">
        <v>27.714833349999999</v>
      </c>
      <c r="X16" s="25">
        <v>0.72054616000000005</v>
      </c>
      <c r="Y16" s="25">
        <v>11.744</v>
      </c>
      <c r="AA16" s="27"/>
      <c r="AB16" s="27"/>
    </row>
    <row r="17" spans="1:28" x14ac:dyDescent="0.25">
      <c r="A17" s="8">
        <v>2030</v>
      </c>
      <c r="B17" s="24">
        <v>45.076831749999997</v>
      </c>
      <c r="C17" s="24">
        <v>438.26182585999999</v>
      </c>
      <c r="D17" s="24">
        <v>0</v>
      </c>
      <c r="E17" s="24">
        <v>8.1929790199999992</v>
      </c>
      <c r="F17" s="24">
        <v>19.306000000000001</v>
      </c>
      <c r="G17" s="24">
        <v>8.5129999999999999</v>
      </c>
      <c r="H17" s="24">
        <v>20.350761200000001</v>
      </c>
      <c r="I17" s="24">
        <v>369.72333099999997</v>
      </c>
      <c r="J17" s="24">
        <v>1.6617251099999999</v>
      </c>
      <c r="K17" s="24">
        <v>46.455959999999997</v>
      </c>
      <c r="L17" s="24">
        <v>8.2272939699999998</v>
      </c>
      <c r="M17" s="24">
        <v>11.830981570000001</v>
      </c>
      <c r="N17" s="24">
        <v>24.847452270000002</v>
      </c>
      <c r="O17" s="24">
        <v>142.17069606999999</v>
      </c>
      <c r="P17" s="24">
        <v>6.0549999999999997</v>
      </c>
      <c r="Q17" s="24">
        <v>4.5190000000000001</v>
      </c>
      <c r="R17" s="24">
        <v>2.3018620200000002</v>
      </c>
      <c r="S17" s="24">
        <v>36.932152739999999</v>
      </c>
      <c r="T17" s="24">
        <v>411.51652798999999</v>
      </c>
      <c r="U17" s="24">
        <v>84.820109310000007</v>
      </c>
      <c r="V17" s="24">
        <v>4.3440000000000003</v>
      </c>
      <c r="W17" s="24">
        <v>27.973452259999998</v>
      </c>
      <c r="X17" s="24">
        <v>0.55192735000000004</v>
      </c>
      <c r="Y17" s="24">
        <v>11.827</v>
      </c>
      <c r="AA17" s="27"/>
      <c r="AB17" s="27"/>
    </row>
    <row r="18" spans="1:28" x14ac:dyDescent="0.25">
      <c r="A18" s="8">
        <v>2031</v>
      </c>
      <c r="B18" s="25">
        <v>46.345360159999998</v>
      </c>
      <c r="C18" s="25">
        <v>438.29138626000002</v>
      </c>
      <c r="D18" s="25">
        <v>0</v>
      </c>
      <c r="E18" s="25">
        <v>8.2666662599999992</v>
      </c>
      <c r="F18" s="25">
        <v>19.475999999999999</v>
      </c>
      <c r="G18" s="25">
        <v>8.59</v>
      </c>
      <c r="H18" s="25">
        <v>24.063293819999998</v>
      </c>
      <c r="I18" s="25">
        <v>366.84571641000002</v>
      </c>
      <c r="J18" s="25">
        <v>2.0530393</v>
      </c>
      <c r="K18" s="25">
        <v>46.612540000000003</v>
      </c>
      <c r="L18" s="25">
        <v>8.2962197999999994</v>
      </c>
      <c r="M18" s="25">
        <v>12.03597931</v>
      </c>
      <c r="N18" s="25">
        <v>25.042338560000001</v>
      </c>
      <c r="O18" s="25">
        <v>143.11622829000001</v>
      </c>
      <c r="P18" s="25">
        <v>6.0620000000000003</v>
      </c>
      <c r="Q18" s="25">
        <v>4.6109999999999998</v>
      </c>
      <c r="R18" s="25">
        <v>2.3198899800000001</v>
      </c>
      <c r="S18" s="25">
        <v>38.585751350000002</v>
      </c>
      <c r="T18" s="25">
        <v>411.47262303999997</v>
      </c>
      <c r="U18" s="25">
        <v>85.698924410000004</v>
      </c>
      <c r="V18" s="25">
        <v>4.3109999999999999</v>
      </c>
      <c r="W18" s="25">
        <v>28.218203280000001</v>
      </c>
      <c r="X18" s="25">
        <v>0.70906190000000002</v>
      </c>
      <c r="Y18" s="25">
        <v>11.911</v>
      </c>
      <c r="AA18" s="27"/>
      <c r="AB18" s="27"/>
    </row>
    <row r="19" spans="1:28" x14ac:dyDescent="0.25">
      <c r="A19" s="8">
        <v>2032</v>
      </c>
      <c r="B19" s="24">
        <v>47.959698930000002</v>
      </c>
      <c r="C19" s="24">
        <v>439.49394490999998</v>
      </c>
      <c r="D19" s="24">
        <v>0</v>
      </c>
      <c r="E19" s="24">
        <v>8.3304601599999994</v>
      </c>
      <c r="F19" s="24">
        <v>19.643000000000001</v>
      </c>
      <c r="G19" s="24">
        <v>8.6649999999999991</v>
      </c>
      <c r="H19" s="24">
        <v>26.9212734</v>
      </c>
      <c r="I19" s="24">
        <v>367.82771330000003</v>
      </c>
      <c r="J19" s="24">
        <v>2.1881195999999998</v>
      </c>
      <c r="K19" s="24">
        <v>46.751519999999999</v>
      </c>
      <c r="L19" s="24">
        <v>8.3030598700000002</v>
      </c>
      <c r="M19" s="24">
        <v>11.918440520000001</v>
      </c>
      <c r="N19" s="24">
        <v>25.743546670000001</v>
      </c>
      <c r="O19" s="24">
        <v>143.52475307</v>
      </c>
      <c r="P19" s="24">
        <v>6.0679999999999996</v>
      </c>
      <c r="Q19" s="24">
        <v>4.702</v>
      </c>
      <c r="R19" s="24">
        <v>2.3230110499999999</v>
      </c>
      <c r="S19" s="24">
        <v>37.05913632</v>
      </c>
      <c r="T19" s="24">
        <v>412.52991295999999</v>
      </c>
      <c r="U19" s="24">
        <v>86.505696439999994</v>
      </c>
      <c r="V19" s="24">
        <v>4.2759999999999998</v>
      </c>
      <c r="W19" s="24">
        <v>28.298910119999999</v>
      </c>
      <c r="X19" s="24">
        <v>0.84494875000000003</v>
      </c>
      <c r="Y19" s="24">
        <v>11.993</v>
      </c>
      <c r="AA19" s="27"/>
      <c r="AB19" s="27"/>
    </row>
    <row r="20" spans="1:28" x14ac:dyDescent="0.25">
      <c r="A20" s="8">
        <v>2033</v>
      </c>
      <c r="B20" s="25">
        <v>50.104875190000001</v>
      </c>
      <c r="C20" s="25">
        <v>438.35050732000002</v>
      </c>
      <c r="D20" s="25">
        <v>0</v>
      </c>
      <c r="E20" s="25">
        <v>8.3946289099999998</v>
      </c>
      <c r="F20" s="25">
        <v>19.803000000000001</v>
      </c>
      <c r="G20" s="25">
        <v>8.7409999999999997</v>
      </c>
      <c r="H20" s="25">
        <v>28.877461530000001</v>
      </c>
      <c r="I20" s="25">
        <v>366.84571641000002</v>
      </c>
      <c r="J20" s="25">
        <v>2.3743700200000002</v>
      </c>
      <c r="K20" s="25">
        <v>46.891060000000003</v>
      </c>
      <c r="L20" s="25">
        <v>8.3077054300000004</v>
      </c>
      <c r="M20" s="25">
        <v>12.295991539999999</v>
      </c>
      <c r="N20" s="25">
        <v>25.570897800000001</v>
      </c>
      <c r="O20" s="25">
        <v>144.08281772999999</v>
      </c>
      <c r="P20" s="25">
        <v>6.0730000000000004</v>
      </c>
      <c r="Q20" s="25">
        <v>4.7910000000000004</v>
      </c>
      <c r="R20" s="25">
        <v>2.2711463599999999</v>
      </c>
      <c r="S20" s="25">
        <v>37.158082409999999</v>
      </c>
      <c r="T20" s="25">
        <v>411.38481332999999</v>
      </c>
      <c r="U20" s="25">
        <v>87.576103880000005</v>
      </c>
      <c r="V20" s="25">
        <v>4.2409999999999997</v>
      </c>
      <c r="W20" s="25">
        <v>28.398714429999998</v>
      </c>
      <c r="X20" s="25">
        <v>0.81154356999999999</v>
      </c>
      <c r="Y20" s="25">
        <v>12.074999999999999</v>
      </c>
      <c r="AA20" s="27"/>
      <c r="AB20" s="27"/>
    </row>
    <row r="21" spans="1:28" x14ac:dyDescent="0.25">
      <c r="A21" s="8">
        <v>2034</v>
      </c>
      <c r="B21" s="24">
        <v>51.919836920000002</v>
      </c>
      <c r="C21" s="24">
        <v>438.38006776999998</v>
      </c>
      <c r="D21" s="24">
        <v>0</v>
      </c>
      <c r="E21" s="24">
        <v>8.4612053300000003</v>
      </c>
      <c r="F21" s="24">
        <v>19.963999999999999</v>
      </c>
      <c r="G21" s="24">
        <v>8.8140000000000001</v>
      </c>
      <c r="H21" s="24">
        <v>30.43355678</v>
      </c>
      <c r="I21" s="24">
        <v>366.84571641000002</v>
      </c>
      <c r="J21" s="24">
        <v>2.3455738099999999</v>
      </c>
      <c r="K21" s="24">
        <v>47.036250000000003</v>
      </c>
      <c r="L21" s="24">
        <v>8.2591214999999991</v>
      </c>
      <c r="M21" s="24">
        <v>12.34769871</v>
      </c>
      <c r="N21" s="24">
        <v>25.92187453</v>
      </c>
      <c r="O21" s="24">
        <v>144.75957339000001</v>
      </c>
      <c r="P21" s="24">
        <v>6.0910000000000002</v>
      </c>
      <c r="Q21" s="24">
        <v>4.8789999999999996</v>
      </c>
      <c r="R21" s="24">
        <v>2.2550089</v>
      </c>
      <c r="S21" s="24">
        <v>37.747709350000001</v>
      </c>
      <c r="T21" s="24">
        <v>411.34090856</v>
      </c>
      <c r="U21" s="24">
        <v>88.568299269999997</v>
      </c>
      <c r="V21" s="24">
        <v>4.2060000000000004</v>
      </c>
      <c r="W21" s="24">
        <v>28.583845870000001</v>
      </c>
      <c r="X21" s="24">
        <v>0.86979485999999995</v>
      </c>
      <c r="Y21" s="24">
        <v>12.154999999999999</v>
      </c>
      <c r="AA21" s="27"/>
      <c r="AB21" s="27"/>
    </row>
    <row r="22" spans="1:28" x14ac:dyDescent="0.25">
      <c r="A22" s="8">
        <v>2035</v>
      </c>
      <c r="B22" s="25">
        <v>54.322039670000002</v>
      </c>
      <c r="C22" s="25">
        <v>438.40962820999999</v>
      </c>
      <c r="D22" s="25">
        <v>0</v>
      </c>
      <c r="E22" s="25">
        <v>8.5254724399999997</v>
      </c>
      <c r="F22" s="25">
        <v>20.120999999999999</v>
      </c>
      <c r="G22" s="25">
        <v>8.8889999999999993</v>
      </c>
      <c r="H22" s="25">
        <v>31.40751594</v>
      </c>
      <c r="I22" s="25">
        <v>366.84571641000002</v>
      </c>
      <c r="J22" s="25">
        <v>2.8623465700000001</v>
      </c>
      <c r="K22" s="25">
        <v>47.17698</v>
      </c>
      <c r="L22" s="25">
        <v>8.2726463399999997</v>
      </c>
      <c r="M22" s="25">
        <v>13.70361567</v>
      </c>
      <c r="N22" s="25">
        <v>26.001395890000001</v>
      </c>
      <c r="O22" s="25">
        <v>145.93818622000001</v>
      </c>
      <c r="P22" s="25">
        <v>6.1079999999999997</v>
      </c>
      <c r="Q22" s="25">
        <v>4.9660000000000002</v>
      </c>
      <c r="R22" s="25">
        <v>2.3686487700000001</v>
      </c>
      <c r="S22" s="25">
        <v>38.378035740000001</v>
      </c>
      <c r="T22" s="25">
        <v>410.89056642000003</v>
      </c>
      <c r="U22" s="25">
        <v>90.407727300000005</v>
      </c>
      <c r="V22" s="25">
        <v>4.1689999999999996</v>
      </c>
      <c r="W22" s="25">
        <v>28.7557717</v>
      </c>
      <c r="X22" s="25">
        <v>0.97323104999999999</v>
      </c>
      <c r="Y22">
        <v>12.237</v>
      </c>
      <c r="AA22" s="27"/>
      <c r="AB22" s="27"/>
    </row>
    <row r="23" spans="1:28" x14ac:dyDescent="0.25">
      <c r="A23" s="26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PLAN-30-9845</_dlc_DocId>
    <_dlc_DocIdUrl xmlns="a14523ce-dede-483e-883a-2d83261080bd">
      <Url>http://sharedocs/sites/planning/mm/_layouts/15/DocIdRedir.aspx?ID=PLAN-30-9845</Url>
      <Description>PLAN-30-9845</Description>
    </_dlc_DocIdUrl>
  </documentManagement>
</p:properties>
</file>

<file path=customXml/itemProps1.xml><?xml version="1.0" encoding="utf-8"?>
<ds:datastoreItem xmlns:ds="http://schemas.openxmlformats.org/officeDocument/2006/customXml" ds:itemID="{381B795B-8312-4531-8DDE-335779A6E592}"/>
</file>

<file path=customXml/itemProps2.xml><?xml version="1.0" encoding="utf-8"?>
<ds:datastoreItem xmlns:ds="http://schemas.openxmlformats.org/officeDocument/2006/customXml" ds:itemID="{B2AC663D-97A8-4C35-A916-B05F01A850F2}"/>
</file>

<file path=customXml/itemProps3.xml><?xml version="1.0" encoding="utf-8"?>
<ds:datastoreItem xmlns:ds="http://schemas.openxmlformats.org/officeDocument/2006/customXml" ds:itemID="{C6983BDE-D9CD-48B2-8F74-3F7B21960174}"/>
</file>

<file path=customXml/itemProps4.xml><?xml version="1.0" encoding="utf-8"?>
<ds:datastoreItem xmlns:ds="http://schemas.openxmlformats.org/officeDocument/2006/customXml" ds:itemID="{E90E0A7F-0610-4464-8DA4-9F2AB7AF18B6}"/>
</file>

<file path=customXml/itemProps5.xml><?xml version="1.0" encoding="utf-8"?>
<ds:datastoreItem xmlns:ds="http://schemas.openxmlformats.org/officeDocument/2006/customXml" ds:itemID="{D89D4CD6-1069-4886-84B3-0E82017BC51D}"/>
</file>

<file path=customXml/itemProps6.xml><?xml version="1.0" encoding="utf-8"?>
<ds:datastoreItem xmlns:ds="http://schemas.openxmlformats.org/officeDocument/2006/customXml" ds:itemID="{7C2D647F-93DC-4CAD-8646-E77361DF3234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2016-03-09T07:22:15Z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78ab635c-e031-4a08-8b9b-54cdf1701c06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