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charts/colors9.xml" ContentType="application/vnd.ms-office.chartcolorstyle+xml"/>
  <Override PartName="/xl/drawings/drawing10.xml" ContentType="application/vnd.openxmlformats-officedocument.drawing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drawings/drawing11.xml" ContentType="application/vnd.openxmlformats-officedocument.drawing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worksheets/sheet1.xml" ContentType="application/vnd.openxmlformats-officedocument.spreadsheetml.worksheet+xml"/>
  <Override PartName="/xl/charts/style9.xml" ContentType="application/vnd.ms-office.chartstyle+xml"/>
  <Override PartName="/xl/drawings/drawing9.xml" ContentType="application/vnd.openxmlformats-officedocument.drawing+xml"/>
  <Override PartName="/xl/charts/style1.xml" ContentType="application/vnd.ms-office.chartstyle+xml"/>
  <Override PartName="/xl/charts/chart1.xml" ContentType="application/vnd.openxmlformats-officedocument.drawingml.chart+xml"/>
  <Override PartName="/xl/drawings/drawing2.xml" ContentType="application/vnd.openxmlformats-officedocument.drawing+xml"/>
  <Override PartName="/xl/charts/colors1.xml" ContentType="application/vnd.ms-office.chartcolorstyle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drawings/drawing4.xml" ContentType="application/vnd.openxmlformats-officedocument.drawing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olors6.xml" ContentType="application/vnd.ms-office.chartcolorstyle+xml"/>
  <Override PartName="/xl/drawings/drawing8.xml" ContentType="application/vnd.openxmlformats-officedocument.drawing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style6.xml" ContentType="application/vnd.ms-office.chartstyle+xml"/>
  <Override PartName="/xl/charts/chart9.xml" ContentType="application/vnd.openxmlformats-officedocument.drawingml.chart+xml"/>
  <Override PartName="/xl/drawings/drawing5.xml" ContentType="application/vnd.openxmlformats-officedocument.drawing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drawings/drawing6.xml" ContentType="application/vnd.openxmlformats-officedocument.drawing+xml"/>
  <Override PartName="/xl/charts/chart5.xml" ContentType="application/vnd.openxmlformats-officedocument.drawingml.chart+xml"/>
  <Override PartName="/xl/charts/style5.xml" ContentType="application/vnd.ms-office.chartstyle+xml"/>
  <Override PartName="/xl/charts/chart6.xml" ContentType="application/vnd.openxmlformats-officedocument.drawingml.chart+xml"/>
  <Override PartName="/xl/drawings/drawing7.xml" ContentType="application/vnd.openxmlformats-officedocument.drawing+xml"/>
  <Override PartName="/xl/charts/colors5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/>
  <mc:AlternateContent xmlns:mc="http://schemas.openxmlformats.org/markup-compatibility/2006">
    <mc:Choice Requires="x15">
      <x15ac:absPath xmlns:x15ac="http://schemas.microsoft.com/office/spreadsheetml/2010/11/ac" url="A:\GSOO\2016 GSOO\2016_GSOO_Reporting\Production Results - Final\"/>
    </mc:Choice>
  </mc:AlternateContent>
  <bookViews>
    <workbookView xWindow="3390" yWindow="0" windowWidth="13125" windowHeight="6105"/>
  </bookViews>
  <sheets>
    <sheet name="Overview" sheetId="13" r:id="rId1"/>
    <sheet name="Link Pipeline Details" sheetId="14" r:id="rId2"/>
    <sheet name="Potential shortfalls" sheetId="21" r:id="rId3"/>
    <sheet name="Results Summary" sheetId="23" r:id="rId4"/>
    <sheet name="Reserves Fields Summary" sheetId="28" r:id="rId5"/>
    <sheet name="Reserves Fields" sheetId="24" r:id="rId6"/>
    <sheet name="Reserves Facility Summary" sheetId="29" r:id="rId7"/>
    <sheet name="Pipeline Utilisation" sheetId="6" r:id="rId8"/>
    <sheet name="Pipeline Capacity" sheetId="17" r:id="rId9"/>
    <sheet name="Processing Utilisation" sheetId="9" r:id="rId10"/>
    <sheet name="Processing Capacity" sheetId="10" r:id="rId11"/>
    <sheet name="Demand" sheetId="11" r:id="rId12"/>
  </sheets>
  <definedNames>
    <definedName name="_xlnm._FilterDatabase" localSheetId="5" hidden="1">'Reserves Fields'!$A$2:$U$54</definedName>
  </definedNames>
  <calcPr calcId="152511"/>
</workbook>
</file>

<file path=xl/sharedStrings.xml><?xml version="1.0" encoding="utf-8"?>
<sst xmlns="http://schemas.openxmlformats.org/spreadsheetml/2006/main" count="633" uniqueCount="295">
  <si>
    <t>Adelaide</t>
  </si>
  <si>
    <t>Gladstone</t>
  </si>
  <si>
    <t>Mount Isa</t>
  </si>
  <si>
    <t>Sydney</t>
  </si>
  <si>
    <t>Ballera</t>
  </si>
  <si>
    <t>Wallumbilla</t>
  </si>
  <si>
    <t>Condabri</t>
  </si>
  <si>
    <t>Year</t>
  </si>
  <si>
    <t>APLNG</t>
  </si>
  <si>
    <t>APLNGSpringGully</t>
  </si>
  <si>
    <t>APWoleebee</t>
  </si>
  <si>
    <t>BellevueQCLNG</t>
  </si>
  <si>
    <t>CGP</t>
  </si>
  <si>
    <t>CometRidge</t>
  </si>
  <si>
    <t>DaltonCan</t>
  </si>
  <si>
    <t>EGPNorth</t>
  </si>
  <si>
    <t>EGPSouth</t>
  </si>
  <si>
    <t>GLNG</t>
  </si>
  <si>
    <t>HoskinCan</t>
  </si>
  <si>
    <t>ICNorth</t>
  </si>
  <si>
    <t>ICSouth</t>
  </si>
  <si>
    <t>JordanBellevue</t>
  </si>
  <si>
    <t>KenyaKogan</t>
  </si>
  <si>
    <t>KenyaRuby</t>
  </si>
  <si>
    <t>LMPEast</t>
  </si>
  <si>
    <t>LMPWest</t>
  </si>
  <si>
    <t>MAPSNorth</t>
  </si>
  <si>
    <t>MAPSSouth</t>
  </si>
  <si>
    <t>MSPCentral</t>
  </si>
  <si>
    <t>MSPEast</t>
  </si>
  <si>
    <t>MSPWest</t>
  </si>
  <si>
    <t>NQGP</t>
  </si>
  <si>
    <t>QCWoleebeeBellevue</t>
  </si>
  <si>
    <t>QGPEast</t>
  </si>
  <si>
    <t>QGPSouth</t>
  </si>
  <si>
    <t>RBPEast</t>
  </si>
  <si>
    <t>RBPWest</t>
  </si>
  <si>
    <t>RubyJordan</t>
  </si>
  <si>
    <t>SEAGasEast</t>
  </si>
  <si>
    <t>SEAGasWest</t>
  </si>
  <si>
    <t>SGFairview</t>
  </si>
  <si>
    <t>SWP</t>
  </si>
  <si>
    <t>SWQPEast</t>
  </si>
  <si>
    <t>SWQPWest</t>
  </si>
  <si>
    <t>TGP</t>
  </si>
  <si>
    <t>Walloons</t>
  </si>
  <si>
    <t>SNP</t>
  </si>
  <si>
    <t>Forward Capacity</t>
  </si>
  <si>
    <t>EGP</t>
  </si>
  <si>
    <t>FRCP</t>
  </si>
  <si>
    <t>IC</t>
  </si>
  <si>
    <t>LMP</t>
  </si>
  <si>
    <t>MAPS</t>
  </si>
  <si>
    <t>MSP</t>
  </si>
  <si>
    <t>QGP</t>
  </si>
  <si>
    <t>RBP</t>
  </si>
  <si>
    <t>SEAGas</t>
  </si>
  <si>
    <t>SGFV</t>
  </si>
  <si>
    <t>SWQP</t>
  </si>
  <si>
    <t>Windibri North</t>
  </si>
  <si>
    <t>Windibri South</t>
  </si>
  <si>
    <t>Note that nominal capacities were used for APWoleebee, Comet Ridge, Condabri, FRCP, Gloucester, SGFV, SNP, Walloons and Windibri because the true capacities are unknown.</t>
  </si>
  <si>
    <t>Reverse Capacity</t>
  </si>
  <si>
    <t>Narrabri</t>
  </si>
  <si>
    <t>AP Woleebee</t>
  </si>
  <si>
    <t>Bass</t>
  </si>
  <si>
    <t>Bellevue</t>
  </si>
  <si>
    <t>Fairview</t>
  </si>
  <si>
    <t>Gippsland</t>
  </si>
  <si>
    <t>Gooimbah</t>
  </si>
  <si>
    <t>Jordan</t>
  </si>
  <si>
    <t>Kenya</t>
  </si>
  <si>
    <t>Kogan</t>
  </si>
  <si>
    <t>Moomba</t>
  </si>
  <si>
    <t>Moranbah</t>
  </si>
  <si>
    <t>Port Campbell</t>
  </si>
  <si>
    <t>QC Woleebee</t>
  </si>
  <si>
    <t>Ruby</t>
  </si>
  <si>
    <t>Spring Gully</t>
  </si>
  <si>
    <t>AP LNG</t>
  </si>
  <si>
    <t>Brisbane</t>
  </si>
  <si>
    <t>Canberra</t>
  </si>
  <si>
    <t>G LNG</t>
  </si>
  <si>
    <t>Hallett</t>
  </si>
  <si>
    <t>Hoskintown</t>
  </si>
  <si>
    <t>Melbourne</t>
  </si>
  <si>
    <t>Penola</t>
  </si>
  <si>
    <t>QC LNG</t>
  </si>
  <si>
    <t>Tasmania</t>
  </si>
  <si>
    <t>Townsville</t>
  </si>
  <si>
    <t>Wagga</t>
  </si>
  <si>
    <t>Young</t>
  </si>
  <si>
    <t xml:space="preserve"> * Pipeline utilisation and capacity</t>
  </si>
  <si>
    <t xml:space="preserve"> * Processing utilisation and capacity of each facility</t>
  </si>
  <si>
    <t xml:space="preserve"> * Demand at each location by year</t>
  </si>
  <si>
    <t>The nodal topology of the model is included at right for reference.</t>
  </si>
  <si>
    <t>Gas Statement of Opportunities (GSOO) Update supply-demand modelling results</t>
  </si>
  <si>
    <t>While modelling, it is often necessary to split pipelines into smaller segmets, referred to here as links.</t>
  </si>
  <si>
    <t>The table below contains each link used within the model, the pipeline related to that link and the nodal locations the link connects.</t>
  </si>
  <si>
    <t>Link</t>
  </si>
  <si>
    <t>Pipeline</t>
  </si>
  <si>
    <t>Pipeline description</t>
  </si>
  <si>
    <t>From Node</t>
  </si>
  <si>
    <t>To Node</t>
  </si>
  <si>
    <t>APLNG main line</t>
  </si>
  <si>
    <t>APLNG Hub</t>
  </si>
  <si>
    <t>Fairview-Reedy Creek Pipeline</t>
  </si>
  <si>
    <t>APLNG Combabula lateral</t>
  </si>
  <si>
    <t>Carpentaria Gas Pipeline</t>
  </si>
  <si>
    <t>Comet Ridge Pipeline</t>
  </si>
  <si>
    <t>APLNG Condabri lateral</t>
  </si>
  <si>
    <t>Dalton to Canberra Pipeline</t>
  </si>
  <si>
    <t>Dalton</t>
  </si>
  <si>
    <t>Eastern Gas Pipeline</t>
  </si>
  <si>
    <t>GLNG main line</t>
  </si>
  <si>
    <t>Newcastle</t>
  </si>
  <si>
    <t>Hoskintown to Canberra lateral</t>
  </si>
  <si>
    <t>Windibri pipeline</t>
  </si>
  <si>
    <t>Longford to Melbourne Pipeline</t>
  </si>
  <si>
    <t>Moomba to Adelaide Pipeline System</t>
  </si>
  <si>
    <t>Moomba to Sydney Pipeline</t>
  </si>
  <si>
    <t>North Queensland Gas Pipeline</t>
  </si>
  <si>
    <t>Queensland Gas Pipeline</t>
  </si>
  <si>
    <t>Roma-Brisbane Pipeline</t>
  </si>
  <si>
    <t>South East Australia Gas Pipeline</t>
  </si>
  <si>
    <t>Spring Gully to Fairview Pipeline</t>
  </si>
  <si>
    <t>Sydny to Newcastle Pipeline</t>
  </si>
  <si>
    <t>South West Pipeline</t>
  </si>
  <si>
    <t>South West Queensland Pipeline</t>
  </si>
  <si>
    <t>Tasmanian Gas Pipeline</t>
  </si>
  <si>
    <t>Walloons Pipeline</t>
  </si>
  <si>
    <t>Narrabri to MSP pipeline (proposed)</t>
  </si>
  <si>
    <t>NarrabriMSPLink</t>
  </si>
  <si>
    <t xml:space="preserve"> * Potential shortfalls observed in each modelling year by location</t>
  </si>
  <si>
    <t>TJ/day</t>
  </si>
  <si>
    <t>TJ/d</t>
  </si>
  <si>
    <t>PJ/annum</t>
  </si>
  <si>
    <t>Note: Demand at Wallumbilla has been aggregated with Demand at Kogan to protect confidentiality.</t>
  </si>
  <si>
    <t>Reverse capacities for MAPS, MSP and RBP are not currently publically available</t>
  </si>
  <si>
    <t>Total Contracts</t>
  </si>
  <si>
    <t>WGP</t>
  </si>
  <si>
    <t>Wallumbilla to Gladstone Pipeline</t>
  </si>
  <si>
    <t>WGP Woleebee Creek lateral</t>
  </si>
  <si>
    <t>High Scenario with Medium LNG demand, 1-in-20 demand condition.</t>
  </si>
  <si>
    <t>This data file contains the supply-demand modelling output from the High Scenario with Medium LNG demand, 1-in-20 demand condition.</t>
  </si>
  <si>
    <t>2P developed</t>
  </si>
  <si>
    <t>2P undeveloped</t>
  </si>
  <si>
    <t>2C3P</t>
  </si>
  <si>
    <t>PR</t>
  </si>
  <si>
    <t>Shortfall</t>
  </si>
  <si>
    <t>Net Storage Withdrawal</t>
  </si>
  <si>
    <t>Demand</t>
  </si>
  <si>
    <t>Location</t>
  </si>
  <si>
    <t>2016</t>
  </si>
  <si>
    <t>2017</t>
  </si>
  <si>
    <t>2018</t>
  </si>
  <si>
    <t>2019</t>
  </si>
  <si>
    <t>2020</t>
  </si>
  <si>
    <t>2021</t>
  </si>
  <si>
    <t>2022</t>
  </si>
  <si>
    <t>2023</t>
  </si>
  <si>
    <t>2024</t>
  </si>
  <si>
    <t>2025</t>
  </si>
  <si>
    <t>2026</t>
  </si>
  <si>
    <t>2027</t>
  </si>
  <si>
    <t>2028</t>
  </si>
  <si>
    <t>2029</t>
  </si>
  <si>
    <t>2030</t>
  </si>
  <si>
    <t>2031</t>
  </si>
  <si>
    <t>2032</t>
  </si>
  <si>
    <t>2033</t>
  </si>
  <si>
    <t>2034</t>
  </si>
  <si>
    <t>2035</t>
  </si>
  <si>
    <t>Bass_2C3P</t>
  </si>
  <si>
    <t>Bass_2P developed</t>
  </si>
  <si>
    <t>Camden_2P developed</t>
  </si>
  <si>
    <t>Casino Henry Netherby_2P developed</t>
  </si>
  <si>
    <t>Cooper Eromanga_2C3P</t>
  </si>
  <si>
    <t>Cooper Eromanga_2P developed</t>
  </si>
  <si>
    <t>Cooper Eromanga_2P undeveloped</t>
  </si>
  <si>
    <t>Cooper Eromanga_PR</t>
  </si>
  <si>
    <t>GBJV &amp; Turrum &amp; Kipper_2C3P</t>
  </si>
  <si>
    <t>GBJV &amp; Turrum &amp; Kipper_2P developed</t>
  </si>
  <si>
    <t>GBJV &amp; Turrum &amp; Kipper_PR</t>
  </si>
  <si>
    <t>Gippsland - Non GBJV_2C3P</t>
  </si>
  <si>
    <t>Gippsland - Non GBJV_PR</t>
  </si>
  <si>
    <t>Gloucester_2C3P</t>
  </si>
  <si>
    <t>Gloucester_2P undeveloped</t>
  </si>
  <si>
    <t>Gunnedah_2P undeveloped</t>
  </si>
  <si>
    <t>Gunnedah_PR</t>
  </si>
  <si>
    <t>Halladale/Black Watch/Speculant_2P developed</t>
  </si>
  <si>
    <t>Ironbark_2C3P</t>
  </si>
  <si>
    <t>Ironbark_2P undeveloped</t>
  </si>
  <si>
    <t>La Bella_PR</t>
  </si>
  <si>
    <t>Longtom &amp; Sole_2C3P</t>
  </si>
  <si>
    <t>Longtom &amp; Sole_2P developed</t>
  </si>
  <si>
    <t>Longtom &amp; Sole_2P undeveloped</t>
  </si>
  <si>
    <t>Longtom &amp; Sole_PR</t>
  </si>
  <si>
    <t>Minerva_2P developed</t>
  </si>
  <si>
    <t>Moranbah_2C3P</t>
  </si>
  <si>
    <t>Moranbah_2P developed</t>
  </si>
  <si>
    <t>Moranbah_2P undeveloped</t>
  </si>
  <si>
    <t>Otway Gas Project_2P developed</t>
  </si>
  <si>
    <t>QLD CSG - APLNG_2C3P</t>
  </si>
  <si>
    <t>QLD CSG - APLNG_2P developed</t>
  </si>
  <si>
    <t>QLD CSG - APLNG_2P undeveloped</t>
  </si>
  <si>
    <t>QLD CSG - Arrow_2C3P</t>
  </si>
  <si>
    <t>QLD CSG - Arrow_2P developed</t>
  </si>
  <si>
    <t>QLD CSG - Arrow_2P undeveloped</t>
  </si>
  <si>
    <t>QLD CSG - Arrow_PR</t>
  </si>
  <si>
    <t>QLD CSG - GLNG_2C3P</t>
  </si>
  <si>
    <t>QLD CSG - GLNG_2P developed</t>
  </si>
  <si>
    <t>QLD CSG - GLNG_2P undeveloped</t>
  </si>
  <si>
    <t>QLD CSG - Other_2C3P</t>
  </si>
  <si>
    <t>QLD CSG - Other_2P developed</t>
  </si>
  <si>
    <t>QLD CSG - Other_2P undeveloped</t>
  </si>
  <si>
    <t>QLD CSG - Other_PR</t>
  </si>
  <si>
    <t>QLD CSG - QCLNG_2C3P</t>
  </si>
  <si>
    <t>QLD CSG - QCLNG_2P developed</t>
  </si>
  <si>
    <t>QLD CSG - QCLNG_2P undeveloped</t>
  </si>
  <si>
    <t>QLD CSG - QCLNG_PR</t>
  </si>
  <si>
    <t>Surat-Bowen-Denison_2C3P</t>
  </si>
  <si>
    <t>Surat-Bowen-Denison_2P developed</t>
  </si>
  <si>
    <t>Surat-Bowen-Denison_2P undeveloped</t>
  </si>
  <si>
    <t>Unconventional Otway_PR</t>
  </si>
  <si>
    <t>Camden</t>
  </si>
  <si>
    <t>Casino Henry Netherby</t>
  </si>
  <si>
    <t>Cooper Eromanga</t>
  </si>
  <si>
    <t>GBJV &amp; Turrum &amp; Kipper</t>
  </si>
  <si>
    <t>Gippsland - Non GBJV</t>
  </si>
  <si>
    <t>Gloucester</t>
  </si>
  <si>
    <t>Gunnedah</t>
  </si>
  <si>
    <t>Halladale/Black Watch/Speculant</t>
  </si>
  <si>
    <t>Ironbark</t>
  </si>
  <si>
    <t>La Bella</t>
  </si>
  <si>
    <t>Longtom &amp; Sole</t>
  </si>
  <si>
    <t>Minerva</t>
  </si>
  <si>
    <t>Otway Gas Project</t>
  </si>
  <si>
    <t>QLD CSG - APLNG</t>
  </si>
  <si>
    <t>QLD CSG - Arrow</t>
  </si>
  <si>
    <t>QLD CSG - GLNG</t>
  </si>
  <si>
    <t>QLD CSG - Other</t>
  </si>
  <si>
    <t>QLD CSG - QCLNG</t>
  </si>
  <si>
    <t>Surat-Bowen-Denison</t>
  </si>
  <si>
    <t>Unconventional Otway</t>
  </si>
  <si>
    <t>Berwyndale South</t>
  </si>
  <si>
    <t>Combabula</t>
  </si>
  <si>
    <t>Condabri Central</t>
  </si>
  <si>
    <t>Condabri North</t>
  </si>
  <si>
    <t>Condabri South</t>
  </si>
  <si>
    <t>Daandine</t>
  </si>
  <si>
    <t>Dawson Valley</t>
  </si>
  <si>
    <t>Eurombah Creek</t>
  </si>
  <si>
    <t>Iona</t>
  </si>
  <si>
    <t>Kogan North</t>
  </si>
  <si>
    <t>Lang Lang</t>
  </si>
  <si>
    <t>Longford</t>
  </si>
  <si>
    <t>Orana</t>
  </si>
  <si>
    <t>Orbost</t>
  </si>
  <si>
    <t>Otway</t>
  </si>
  <si>
    <t>Peat</t>
  </si>
  <si>
    <t>Reedy Creek</t>
  </si>
  <si>
    <t>Rolleston</t>
  </si>
  <si>
    <t>Roma Hub2</t>
  </si>
  <si>
    <t>Ruby Jo</t>
  </si>
  <si>
    <t>Scotia</t>
  </si>
  <si>
    <t>Silver Springs</t>
  </si>
  <si>
    <t>Strathblane</t>
  </si>
  <si>
    <t>Talinga</t>
  </si>
  <si>
    <t>Talinga North</t>
  </si>
  <si>
    <t>Taloona</t>
  </si>
  <si>
    <t>Taloona 2</t>
  </si>
  <si>
    <t>Tipton West</t>
  </si>
  <si>
    <t>Woleebee Creek</t>
  </si>
  <si>
    <t>Wungoona</t>
  </si>
  <si>
    <t>Yellowbank</t>
  </si>
  <si>
    <t>BWP</t>
  </si>
  <si>
    <t>CometRidge rev</t>
  </si>
  <si>
    <t>ICNorth rev</t>
  </si>
  <si>
    <t>ICSouth rev</t>
  </si>
  <si>
    <t>MSPEast rev</t>
  </si>
  <si>
    <t>MSPWest rev</t>
  </si>
  <si>
    <t>RBPWest rev</t>
  </si>
  <si>
    <t>SNP rev</t>
  </si>
  <si>
    <t>SWP rev</t>
  </si>
  <si>
    <t>SWQPEast rev</t>
  </si>
  <si>
    <t>SWQPWest rev</t>
  </si>
  <si>
    <t>Stratford</t>
  </si>
  <si>
    <t>Vic-NSW Interconnect</t>
  </si>
  <si>
    <t>NGP</t>
  </si>
  <si>
    <t>Northern Gas Pipeline (proposed)</t>
  </si>
  <si>
    <t>Tennant Creek</t>
  </si>
  <si>
    <t>Mt Isa</t>
  </si>
  <si>
    <t xml:space="preserve"> * Results summary</t>
  </si>
  <si>
    <t xml:space="preserve"> * Field development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3">
    <numFmt numFmtId="43" formatCode="_-* #,##0.00_-;\-* #,##0.00_-;_-* &quot;-&quot;??_-;_-@_-"/>
    <numFmt numFmtId="164" formatCode="_-* #,##0_-;\-* #,##0_-;_-* &quot;-&quot;??_-;_-@_-"/>
    <numFmt numFmtId="165" formatCode="0.000"/>
  </numFmts>
  <fonts count="13" x14ac:knownFonts="1">
    <font>
      <sz val="11"/>
      <color theme="1"/>
      <name val="Calibri"/>
      <family val="2"/>
      <scheme val="minor"/>
    </font>
    <font>
      <b/>
      <u/>
      <sz val="11"/>
      <color rgb="FFFF0000"/>
      <name val="Arial"/>
      <family val="2"/>
    </font>
    <font>
      <sz val="11"/>
      <color theme="1"/>
      <name val="Arial"/>
      <family val="2"/>
    </font>
    <font>
      <b/>
      <sz val="10"/>
      <color theme="1"/>
      <name val="Arial"/>
      <family val="2"/>
    </font>
    <font>
      <sz val="10"/>
      <color theme="1"/>
      <name val="Arial"/>
      <family val="2"/>
    </font>
    <font>
      <b/>
      <i/>
      <sz val="10"/>
      <color theme="1"/>
      <name val="Arial"/>
      <family val="2"/>
    </font>
    <font>
      <sz val="11"/>
      <color theme="7"/>
      <name val="Calibri"/>
      <family val="2"/>
    </font>
    <font>
      <sz val="10"/>
      <color theme="0"/>
      <name val="Arial"/>
      <family val="2"/>
    </font>
    <font>
      <sz val="11"/>
      <color theme="1"/>
      <name val="Calibri"/>
      <family val="2"/>
    </font>
    <font>
      <b/>
      <sz val="11"/>
      <color theme="1"/>
      <name val="Calibri"/>
      <family val="2"/>
      <scheme val="minor"/>
    </font>
    <font>
      <sz val="11"/>
      <color theme="1"/>
      <name val="Calibri"/>
      <family val="2"/>
    </font>
    <font>
      <sz val="11"/>
      <color theme="7"/>
      <name val="Calibri"/>
      <family val="2"/>
      <scheme val="minor"/>
    </font>
    <font>
      <b/>
      <i/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9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5"/>
        <bgColor indexed="64"/>
      </patternFill>
    </fill>
  </fills>
  <borders count="2">
    <border>
      <left/>
      <right/>
      <top/>
      <bottom/>
      <diagonal/>
    </border>
    <border>
      <left/>
      <right style="thin">
        <color theme="0" tint="-0.14996795556505021"/>
      </right>
      <top/>
      <bottom/>
      <diagonal/>
    </border>
  </borders>
  <cellStyleXfs count="1">
    <xf numFmtId="0" fontId="0" fillId="0" borderId="0"/>
  </cellStyleXfs>
  <cellXfs count="28">
    <xf numFmtId="0" fontId="0" fillId="0" borderId="0" xfId="0"/>
    <xf numFmtId="0" fontId="1" fillId="0" borderId="0" xfId="0" applyFont="1"/>
    <xf numFmtId="10" fontId="2" fillId="0" borderId="0" xfId="0" applyNumberFormat="1" applyFont="1"/>
    <xf numFmtId="0" fontId="3" fillId="0" borderId="0" xfId="0" applyFont="1" applyAlignment="1">
      <alignment wrapText="1"/>
    </xf>
    <xf numFmtId="0" fontId="4" fillId="0" borderId="0" xfId="0" applyFont="1" applyAlignment="1">
      <alignment wrapText="1"/>
    </xf>
    <xf numFmtId="0" fontId="4" fillId="0" borderId="0" xfId="0" applyFont="1"/>
    <xf numFmtId="0" fontId="5" fillId="0" borderId="0" xfId="0" applyFont="1"/>
    <xf numFmtId="164" fontId="6" fillId="0" borderId="0" xfId="0" applyNumberFormat="1" applyFont="1"/>
    <xf numFmtId="0" fontId="7" fillId="2" borderId="1" xfId="0" applyFont="1" applyFill="1" applyBorder="1" applyAlignment="1">
      <alignment horizontal="left"/>
    </xf>
    <xf numFmtId="164" fontId="8" fillId="3" borderId="0" xfId="0" applyNumberFormat="1" applyFont="1" applyFill="1"/>
    <xf numFmtId="164" fontId="8" fillId="0" borderId="0" xfId="0" applyNumberFormat="1" applyFont="1"/>
    <xf numFmtId="165" fontId="3" fillId="4" borderId="0" xfId="0" applyNumberFormat="1" applyFont="1" applyFill="1" applyAlignment="1">
      <alignment horizontal="center" vertical="center" wrapText="1"/>
    </xf>
    <xf numFmtId="0" fontId="9" fillId="0" borderId="0" xfId="0" applyFont="1"/>
    <xf numFmtId="165" fontId="3" fillId="4" borderId="0" xfId="0" applyNumberFormat="1" applyFont="1" applyFill="1" applyAlignment="1">
      <alignment horizontal="center"/>
    </xf>
    <xf numFmtId="165" fontId="3" fillId="4" borderId="0" xfId="0" applyNumberFormat="1" applyFont="1" applyFill="1" applyAlignment="1">
      <alignment wrapText="1"/>
    </xf>
    <xf numFmtId="164" fontId="10" fillId="0" borderId="0" xfId="0" applyNumberFormat="1" applyFont="1"/>
    <xf numFmtId="0" fontId="10" fillId="0" borderId="0" xfId="0" applyFont="1" applyAlignment="1">
      <alignment horizontal="center"/>
    </xf>
    <xf numFmtId="165" fontId="3" fillId="4" borderId="0" xfId="0" applyNumberFormat="1" applyFont="1" applyFill="1" applyAlignment="1">
      <alignment horizontal="left" vertical="top" wrapText="1"/>
    </xf>
    <xf numFmtId="0" fontId="3" fillId="4" borderId="0" xfId="0" applyFont="1" applyFill="1" applyAlignment="1">
      <alignment horizontal="left" vertical="top" wrapText="1"/>
    </xf>
    <xf numFmtId="10" fontId="8" fillId="3" borderId="0" xfId="0" applyNumberFormat="1" applyFont="1" applyFill="1"/>
    <xf numFmtId="10" fontId="8" fillId="0" borderId="0" xfId="0" applyNumberFormat="1" applyFont="1"/>
    <xf numFmtId="165" fontId="3" fillId="4" borderId="0" xfId="0" applyNumberFormat="1" applyFont="1" applyFill="1"/>
    <xf numFmtId="0" fontId="11" fillId="0" borderId="0" xfId="0" applyFont="1"/>
    <xf numFmtId="1" fontId="8" fillId="0" borderId="0" xfId="0" applyNumberFormat="1" applyFont="1"/>
    <xf numFmtId="43" fontId="8" fillId="3" borderId="0" xfId="0" applyNumberFormat="1" applyFont="1" applyFill="1"/>
    <xf numFmtId="43" fontId="8" fillId="0" borderId="0" xfId="0" applyNumberFormat="1" applyFont="1"/>
    <xf numFmtId="0" fontId="12" fillId="0" borderId="0" xfId="0" applyFont="1"/>
    <xf numFmtId="43" fontId="10" fillId="0" borderId="0" xfId="0" applyNumberFormat="1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6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3"/>
          <c:order val="0"/>
          <c:tx>
            <c:strRef>
              <c:f>'Potential shortfalls'!$B$2</c:f>
              <c:strCache>
                <c:ptCount val="1"/>
                <c:pt idx="0">
                  <c:v>Adelaide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shortfalls'!$B$3:$B$22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8.6854500000000008E-3</c:v>
                </c:pt>
                <c:pt idx="15">
                  <c:v>4.2446329999999997E-2</c:v>
                </c:pt>
                <c:pt idx="16">
                  <c:v>7.0863819999999994E-2</c:v>
                </c:pt>
                <c:pt idx="17">
                  <c:v>4.4084369999999998E-2</c:v>
                </c:pt>
                <c:pt idx="18">
                  <c:v>0.10292519999999999</c:v>
                </c:pt>
                <c:pt idx="19">
                  <c:v>0.25117365000000003</c:v>
                </c:pt>
              </c:numCache>
            </c:numRef>
          </c:val>
        </c:ser>
        <c:ser>
          <c:idx val="0"/>
          <c:order val="1"/>
          <c:tx>
            <c:strRef>
              <c:f>'Potential shortfalls'!$C$2</c:f>
              <c:strCache>
                <c:ptCount val="1"/>
                <c:pt idx="0">
                  <c:v>Condabri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shortfalls'!$C$3:$C$22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2.8332280000000001E-2</c:v>
                </c:pt>
              </c:numCache>
            </c:numRef>
          </c:val>
        </c:ser>
        <c:ser>
          <c:idx val="1"/>
          <c:order val="2"/>
          <c:tx>
            <c:strRef>
              <c:f>'Potential shortfalls'!$D$2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shortfalls'!$D$3:$D$22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4.5500000000000002E-3</c:v>
                </c:pt>
                <c:pt idx="4">
                  <c:v>9.7000000000000003E-3</c:v>
                </c:pt>
                <c:pt idx="5">
                  <c:v>7.5769989999999995E-2</c:v>
                </c:pt>
                <c:pt idx="6">
                  <c:v>0.25209999</c:v>
                </c:pt>
                <c:pt idx="7">
                  <c:v>0.49426998</c:v>
                </c:pt>
                <c:pt idx="8">
                  <c:v>0.67647997999999998</c:v>
                </c:pt>
                <c:pt idx="9">
                  <c:v>0.96105998000000004</c:v>
                </c:pt>
                <c:pt idx="10">
                  <c:v>1.22445998</c:v>
                </c:pt>
                <c:pt idx="11">
                  <c:v>1.5105399799999999</c:v>
                </c:pt>
                <c:pt idx="12">
                  <c:v>1.70980998</c:v>
                </c:pt>
                <c:pt idx="13">
                  <c:v>2.1243799800000001</c:v>
                </c:pt>
                <c:pt idx="14">
                  <c:v>2.4202999799999998</c:v>
                </c:pt>
                <c:pt idx="15">
                  <c:v>2.71486998</c:v>
                </c:pt>
                <c:pt idx="16">
                  <c:v>2.9516699800000001</c:v>
                </c:pt>
                <c:pt idx="17">
                  <c:v>3.5264499800000002</c:v>
                </c:pt>
                <c:pt idx="18">
                  <c:v>3.9800599800000001</c:v>
                </c:pt>
                <c:pt idx="19">
                  <c:v>4.43524998</c:v>
                </c:pt>
              </c:numCache>
            </c:numRef>
          </c:val>
        </c:ser>
        <c:ser>
          <c:idx val="2"/>
          <c:order val="3"/>
          <c:tx>
            <c:strRef>
              <c:f>'Potential shortfalls'!$E$2</c:f>
              <c:strCache>
                <c:ptCount val="1"/>
                <c:pt idx="0">
                  <c:v>Mount Isa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shortfalls'!$E$3:$E$22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4.0817500000000003E-3</c:v>
                </c:pt>
              </c:numCache>
            </c:numRef>
          </c:val>
        </c:ser>
        <c:ser>
          <c:idx val="4"/>
          <c:order val="4"/>
          <c:tx>
            <c:strRef>
              <c:f>'Potential shortfalls'!$F$2</c:f>
              <c:strCache>
                <c:ptCount val="1"/>
                <c:pt idx="0">
                  <c:v>Sydney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shortfalls'!$F$3:$F$22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7.8217093200000001</c:v>
                </c:pt>
                <c:pt idx="18">
                  <c:v>18.476139839999998</c:v>
                </c:pt>
                <c:pt idx="19">
                  <c:v>29.549177969999999</c:v>
                </c:pt>
              </c:numCache>
            </c:numRef>
          </c:val>
        </c:ser>
        <c:ser>
          <c:idx val="5"/>
          <c:order val="5"/>
          <c:tx>
            <c:strRef>
              <c:f>'Potential shortfalls'!$G$2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shortfalls'!$G$3:$G$22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3.6476500000000002E-2</c:v>
                </c:pt>
                <c:pt idx="2">
                  <c:v>0.30285898999999999</c:v>
                </c:pt>
                <c:pt idx="3">
                  <c:v>0.31511717</c:v>
                </c:pt>
                <c:pt idx="4">
                  <c:v>0.53548094999999996</c:v>
                </c:pt>
                <c:pt idx="5">
                  <c:v>1.46168952</c:v>
                </c:pt>
                <c:pt idx="6">
                  <c:v>7.3479636800000003</c:v>
                </c:pt>
                <c:pt idx="7">
                  <c:v>21.083621489999999</c:v>
                </c:pt>
                <c:pt idx="8">
                  <c:v>33.395628850000001</c:v>
                </c:pt>
                <c:pt idx="9">
                  <c:v>38.763371890000002</c:v>
                </c:pt>
                <c:pt idx="10">
                  <c:v>39.58666401</c:v>
                </c:pt>
                <c:pt idx="11">
                  <c:v>40.45980445</c:v>
                </c:pt>
                <c:pt idx="12">
                  <c:v>43.692209069999997</c:v>
                </c:pt>
                <c:pt idx="13">
                  <c:v>47.50370092</c:v>
                </c:pt>
                <c:pt idx="14">
                  <c:v>49.550803260000002</c:v>
                </c:pt>
                <c:pt idx="15">
                  <c:v>50.582030179999997</c:v>
                </c:pt>
                <c:pt idx="16">
                  <c:v>52.033069900000001</c:v>
                </c:pt>
                <c:pt idx="17">
                  <c:v>53.573751790000003</c:v>
                </c:pt>
                <c:pt idx="18">
                  <c:v>54.382524050000001</c:v>
                </c:pt>
                <c:pt idx="19">
                  <c:v>54.71520718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91078616"/>
        <c:axId val="291078224"/>
      </c:barChart>
      <c:catAx>
        <c:axId val="29107861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078224"/>
        <c:crosses val="autoZero"/>
        <c:auto val="1"/>
        <c:lblAlgn val="ctr"/>
        <c:lblOffset val="100"/>
        <c:noMultiLvlLbl val="0"/>
      </c:catAx>
      <c:valAx>
        <c:axId val="29107822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PJ/annum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07861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374083341904375E-2"/>
          <c:y val="3.3436962686357173E-2"/>
          <c:w val="0.90592188562479992"/>
          <c:h val="0.89110575147023086"/>
        </c:manualLayout>
      </c:layout>
      <c:areaChart>
        <c:grouping val="stacked"/>
        <c:varyColors val="0"/>
        <c:ser>
          <c:idx val="3"/>
          <c:order val="0"/>
          <c:tx>
            <c:strRef>
              <c:f>'Results Summary'!$B$2</c:f>
              <c:strCache>
                <c:ptCount val="1"/>
                <c:pt idx="0">
                  <c:v>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Summary'!$B$3:$B$22</c:f>
              <c:numCache>
                <c:formatCode>_-* #,##0_-;\-* #,##0_-;_-* "-"??_-;_-@_-</c:formatCode>
                <c:ptCount val="20"/>
                <c:pt idx="0">
                  <c:v>1776.5982438132</c:v>
                </c:pt>
                <c:pt idx="1">
                  <c:v>1999.75534746168</c:v>
                </c:pt>
                <c:pt idx="2">
                  <c:v>2001.02579661696</c:v>
                </c:pt>
                <c:pt idx="3">
                  <c:v>1497.74814517656</c:v>
                </c:pt>
                <c:pt idx="4">
                  <c:v>1007.6796336264</c:v>
                </c:pt>
                <c:pt idx="5">
                  <c:v>531.34128117288003</c:v>
                </c:pt>
                <c:pt idx="6">
                  <c:v>527.63531523864003</c:v>
                </c:pt>
                <c:pt idx="7">
                  <c:v>530.98113550992002</c:v>
                </c:pt>
                <c:pt idx="8">
                  <c:v>534.79568314656001</c:v>
                </c:pt>
                <c:pt idx="9">
                  <c:v>532.50071890799995</c:v>
                </c:pt>
                <c:pt idx="10">
                  <c:v>482.12238055991901</c:v>
                </c:pt>
                <c:pt idx="11">
                  <c:v>290.37551547336</c:v>
                </c:pt>
                <c:pt idx="12">
                  <c:v>28.286316657600199</c:v>
                </c:pt>
                <c:pt idx="13">
                  <c:v>28.3851951504002</c:v>
                </c:pt>
                <c:pt idx="14">
                  <c:v>52.194999970800197</c:v>
                </c:pt>
                <c:pt idx="15">
                  <c:v>52.194999970800197</c:v>
                </c:pt>
                <c:pt idx="16">
                  <c:v>53.250792880560198</c:v>
                </c:pt>
                <c:pt idx="17">
                  <c:v>34.104345615360202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0"/>
          <c:order val="1"/>
          <c:tx>
            <c:strRef>
              <c:f>'Results Summary'!$C$2</c:f>
              <c:strCache>
                <c:ptCount val="1"/>
                <c:pt idx="0">
                  <c:v>2P undeveloped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Summary'!$C$3:$C$22</c:f>
              <c:numCache>
                <c:formatCode>_-* #,##0_-;\-* #,##0_-;_-* "-"??_-;_-@_-</c:formatCode>
                <c:ptCount val="20"/>
                <c:pt idx="0">
                  <c:v>2.59739562168</c:v>
                </c:pt>
                <c:pt idx="1">
                  <c:v>2.0053843884</c:v>
                </c:pt>
                <c:pt idx="2">
                  <c:v>18.088393022400201</c:v>
                </c:pt>
                <c:pt idx="3">
                  <c:v>524.85653325936096</c:v>
                </c:pt>
                <c:pt idx="4">
                  <c:v>1025.9090960855999</c:v>
                </c:pt>
                <c:pt idx="5">
                  <c:v>1505.57129678712</c:v>
                </c:pt>
                <c:pt idx="6">
                  <c:v>1505.1826492984801</c:v>
                </c:pt>
                <c:pt idx="7">
                  <c:v>1505.2460844662401</c:v>
                </c:pt>
                <c:pt idx="8">
                  <c:v>1509.01088529456</c:v>
                </c:pt>
                <c:pt idx="9">
                  <c:v>1517.2926719899201</c:v>
                </c:pt>
                <c:pt idx="10">
                  <c:v>1504.3541037268801</c:v>
                </c:pt>
                <c:pt idx="11">
                  <c:v>1641.1010534152799</c:v>
                </c:pt>
                <c:pt idx="12">
                  <c:v>1568.13616548288</c:v>
                </c:pt>
                <c:pt idx="13">
                  <c:v>1505.6718633696</c:v>
                </c:pt>
                <c:pt idx="14">
                  <c:v>1506.69923823048</c:v>
                </c:pt>
                <c:pt idx="15">
                  <c:v>1507.3669562217599</c:v>
                </c:pt>
                <c:pt idx="16">
                  <c:v>1512.02549375736</c:v>
                </c:pt>
                <c:pt idx="17">
                  <c:v>1508.3656306622399</c:v>
                </c:pt>
                <c:pt idx="18">
                  <c:v>1508.6434252888801</c:v>
                </c:pt>
                <c:pt idx="19">
                  <c:v>1465.4599861137599</c:v>
                </c:pt>
              </c:numCache>
            </c:numRef>
          </c:val>
        </c:ser>
        <c:ser>
          <c:idx val="2"/>
          <c:order val="2"/>
          <c:tx>
            <c:strRef>
              <c:f>'Results Summary'!$D$2</c:f>
              <c:strCache>
                <c:ptCount val="1"/>
                <c:pt idx="0">
                  <c:v>2C3P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Summary'!$D$3:$D$22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3.7973713440000001</c:v>
                </c:pt>
                <c:pt idx="6">
                  <c:v>23.415261704159899</c:v>
                </c:pt>
                <c:pt idx="7">
                  <c:v>36.492507149519803</c:v>
                </c:pt>
                <c:pt idx="8">
                  <c:v>39.521232200159801</c:v>
                </c:pt>
                <c:pt idx="9">
                  <c:v>47.396305990559803</c:v>
                </c:pt>
                <c:pt idx="10">
                  <c:v>80.791135127519595</c:v>
                </c:pt>
                <c:pt idx="11">
                  <c:v>107.47382035344</c:v>
                </c:pt>
                <c:pt idx="12">
                  <c:v>452.40949446407899</c:v>
                </c:pt>
                <c:pt idx="13">
                  <c:v>517.51848618960003</c:v>
                </c:pt>
                <c:pt idx="14">
                  <c:v>282.65758627008</c:v>
                </c:pt>
                <c:pt idx="15">
                  <c:v>216.13355701344</c:v>
                </c:pt>
                <c:pt idx="16">
                  <c:v>219.47531575176001</c:v>
                </c:pt>
                <c:pt idx="17">
                  <c:v>230.21215109592001</c:v>
                </c:pt>
                <c:pt idx="18">
                  <c:v>239.63200145592</c:v>
                </c:pt>
                <c:pt idx="19">
                  <c:v>283.25252293967998</c:v>
                </c:pt>
              </c:numCache>
            </c:numRef>
          </c:val>
        </c:ser>
        <c:ser>
          <c:idx val="5"/>
          <c:order val="3"/>
          <c:tx>
            <c:strRef>
              <c:f>'Results Summary'!$E$2</c:f>
              <c:strCache>
                <c:ptCount val="1"/>
                <c:pt idx="0">
                  <c:v>PR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Summary'!$E$3:$E$22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2.0751818387999998</c:v>
                </c:pt>
                <c:pt idx="10">
                  <c:v>45.756744959039999</c:v>
                </c:pt>
                <c:pt idx="11">
                  <c:v>89.403595288799906</c:v>
                </c:pt>
                <c:pt idx="12">
                  <c:v>92.594130953039993</c:v>
                </c:pt>
                <c:pt idx="13">
                  <c:v>101.32308160271999</c:v>
                </c:pt>
                <c:pt idx="14">
                  <c:v>335.60740907759998</c:v>
                </c:pt>
                <c:pt idx="15">
                  <c:v>414.56396476176002</c:v>
                </c:pt>
                <c:pt idx="16">
                  <c:v>429.08194817376</c:v>
                </c:pt>
                <c:pt idx="17">
                  <c:v>456.70302228960003</c:v>
                </c:pt>
                <c:pt idx="18">
                  <c:v>474.36520106543998</c:v>
                </c:pt>
                <c:pt idx="19">
                  <c:v>475.19503367399898</c:v>
                </c:pt>
              </c:numCache>
            </c:numRef>
          </c:val>
        </c:ser>
        <c:ser>
          <c:idx val="4"/>
          <c:order val="4"/>
          <c:tx>
            <c:strRef>
              <c:f>'Results Summary'!$F$2</c:f>
              <c:strCache>
                <c:ptCount val="1"/>
                <c:pt idx="0">
                  <c:v>Shortfall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val>
            <c:numRef>
              <c:f>'Results Summary'!$F$3:$F$22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3.6476500000000002E-2</c:v>
                </c:pt>
                <c:pt idx="2">
                  <c:v>0.30285898999999999</c:v>
                </c:pt>
                <c:pt idx="3">
                  <c:v>0.31966717</c:v>
                </c:pt>
                <c:pt idx="4">
                  <c:v>0.54518095</c:v>
                </c:pt>
                <c:pt idx="5">
                  <c:v>1.5374595099999999</c:v>
                </c:pt>
                <c:pt idx="6">
                  <c:v>7.6000636699999999</c:v>
                </c:pt>
                <c:pt idx="7">
                  <c:v>21.577891470000001</c:v>
                </c:pt>
                <c:pt idx="8">
                  <c:v>34.072108829999998</c:v>
                </c:pt>
                <c:pt idx="9">
                  <c:v>39.724431869999997</c:v>
                </c:pt>
                <c:pt idx="10">
                  <c:v>40.811123989999999</c:v>
                </c:pt>
                <c:pt idx="11">
                  <c:v>41.970344429999997</c:v>
                </c:pt>
                <c:pt idx="12">
                  <c:v>45.40201905</c:v>
                </c:pt>
                <c:pt idx="13">
                  <c:v>49.6280809</c:v>
                </c:pt>
                <c:pt idx="14">
                  <c:v>51.979788689999999</c:v>
                </c:pt>
                <c:pt idx="15">
                  <c:v>53.339346489999997</c:v>
                </c:pt>
                <c:pt idx="16">
                  <c:v>55.055603699999999</c:v>
                </c:pt>
                <c:pt idx="17">
                  <c:v>64.965995460000002</c:v>
                </c:pt>
                <c:pt idx="18">
                  <c:v>76.941649069999997</c:v>
                </c:pt>
                <c:pt idx="19">
                  <c:v>88.983222810000001</c:v>
                </c:pt>
              </c:numCache>
            </c:numRef>
          </c:val>
        </c:ser>
        <c:ser>
          <c:idx val="6"/>
          <c:order val="5"/>
          <c:tx>
            <c:strRef>
              <c:f>'Results Summary'!$G$2</c:f>
              <c:strCache>
                <c:ptCount val="1"/>
                <c:pt idx="0">
                  <c:v>Net Storage Withdrawal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  <a:ln>
              <a:noFill/>
            </a:ln>
            <a:effectLst/>
          </c:spPr>
          <c:val>
            <c:numRef>
              <c:f>'Results Summary'!$G$3:$G$22</c:f>
              <c:numCache>
                <c:formatCode>_-* #,##0_-;\-* #,##0_-;_-* "-"??_-;_-@_-</c:formatCode>
                <c:ptCount val="20"/>
                <c:pt idx="0">
                  <c:v>33.3795219</c:v>
                </c:pt>
                <c:pt idx="1">
                  <c:v>5.1718438000000004</c:v>
                </c:pt>
                <c:pt idx="2">
                  <c:v>4.2980426999999999</c:v>
                </c:pt>
                <c:pt idx="3">
                  <c:v>1.3795000000000901E-3</c:v>
                </c:pt>
                <c:pt idx="4">
                  <c:v>-2.6998299999999999E-2</c:v>
                </c:pt>
                <c:pt idx="5">
                  <c:v>-4.9714599999999699E-2</c:v>
                </c:pt>
                <c:pt idx="6">
                  <c:v>-1.0445594</c:v>
                </c:pt>
                <c:pt idx="7">
                  <c:v>0.18185779999999999</c:v>
                </c:pt>
                <c:pt idx="8">
                  <c:v>-0.108754799999999</c:v>
                </c:pt>
                <c:pt idx="9">
                  <c:v>-0.15214729999999899</c:v>
                </c:pt>
                <c:pt idx="10">
                  <c:v>0.51970099999999997</c:v>
                </c:pt>
                <c:pt idx="11">
                  <c:v>1.0252238</c:v>
                </c:pt>
                <c:pt idx="12">
                  <c:v>0.92961179999999999</c:v>
                </c:pt>
                <c:pt idx="13">
                  <c:v>0.56584519999999905</c:v>
                </c:pt>
                <c:pt idx="14">
                  <c:v>-3.2364584999999999</c:v>
                </c:pt>
                <c:pt idx="15">
                  <c:v>-4.1914575000000003</c:v>
                </c:pt>
                <c:pt idx="16">
                  <c:v>-2.9160275000000002</c:v>
                </c:pt>
                <c:pt idx="17">
                  <c:v>0.46524549999999898</c:v>
                </c:pt>
                <c:pt idx="18">
                  <c:v>2.9339105000000001</c:v>
                </c:pt>
                <c:pt idx="19">
                  <c:v>4.1456512999999999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41633736"/>
        <c:axId val="441634520"/>
      </c:areaChart>
      <c:lineChart>
        <c:grouping val="standard"/>
        <c:varyColors val="0"/>
        <c:ser>
          <c:idx val="8"/>
          <c:order val="6"/>
          <c:tx>
            <c:strRef>
              <c:f>'Results Summary'!$H$2</c:f>
              <c:strCache>
                <c:ptCount val="1"/>
                <c:pt idx="0">
                  <c:v>Demand</c:v>
                </c:pt>
              </c:strCache>
            </c:strRef>
          </c:tx>
          <c:spPr>
            <a:ln w="31750" cap="rnd">
              <a:solidFill>
                <a:schemeClr val="tx1"/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Summary'!$H$3:$H$22</c:f>
              <c:numCache>
                <c:formatCode>_-* #,##0_-;\-* #,##0_-;_-* "-"??_-;_-@_-</c:formatCode>
                <c:ptCount val="20"/>
                <c:pt idx="0">
                  <c:v>1812.09077845</c:v>
                </c:pt>
                <c:pt idx="1">
                  <c:v>2006.9525344599999</c:v>
                </c:pt>
                <c:pt idx="2">
                  <c:v>2023.6459919500001</c:v>
                </c:pt>
                <c:pt idx="3">
                  <c:v>2022.9257251199999</c:v>
                </c:pt>
                <c:pt idx="4">
                  <c:v>2034.1069123499999</c:v>
                </c:pt>
                <c:pt idx="5">
                  <c:v>2042.1976943100001</c:v>
                </c:pt>
                <c:pt idx="6">
                  <c:v>2062.7887305899999</c:v>
                </c:pt>
                <c:pt idx="7">
                  <c:v>2094.47947656</c:v>
                </c:pt>
                <c:pt idx="8">
                  <c:v>2117.2911548799998</c:v>
                </c:pt>
                <c:pt idx="9">
                  <c:v>2138.8258341300002</c:v>
                </c:pt>
                <c:pt idx="10">
                  <c:v>2154.1963156800002</c:v>
                </c:pt>
                <c:pt idx="11">
                  <c:v>2170.9251178700001</c:v>
                </c:pt>
                <c:pt idx="12">
                  <c:v>2187.28183128</c:v>
                </c:pt>
                <c:pt idx="13">
                  <c:v>2202.6580976</c:v>
                </c:pt>
                <c:pt idx="14">
                  <c:v>2225.90256383</c:v>
                </c:pt>
                <c:pt idx="15">
                  <c:v>2239.4073669300001</c:v>
                </c:pt>
                <c:pt idx="16">
                  <c:v>2266.46161514</c:v>
                </c:pt>
                <c:pt idx="17">
                  <c:v>2295.20550852</c:v>
                </c:pt>
                <c:pt idx="18">
                  <c:v>2327.8227876999999</c:v>
                </c:pt>
                <c:pt idx="19">
                  <c:v>2342.5672104499999</c:v>
                </c:pt>
              </c:numCache>
            </c:numRef>
          </c:val>
          <c:smooth val="0"/>
        </c:ser>
        <c:ser>
          <c:idx val="1"/>
          <c:order val="7"/>
          <c:tx>
            <c:strRef>
              <c:f>'Results Summary'!$I$2</c:f>
              <c:strCache>
                <c:ptCount val="1"/>
                <c:pt idx="0">
                  <c:v>Total Contracts</c:v>
                </c:pt>
              </c:strCache>
            </c:strRef>
          </c:tx>
          <c:spPr>
            <a:ln w="28575" cap="rnd">
              <a:solidFill>
                <a:schemeClr val="bg1">
                  <a:lumMod val="50000"/>
                </a:schemeClr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Summary'!$I$3:$I$22</c:f>
              <c:numCache>
                <c:formatCode>_-* #,##0_-;\-* #,##0_-;_-* "-"??_-;_-@_-</c:formatCode>
                <c:ptCount val="20"/>
                <c:pt idx="0">
                  <c:v>1776.7813267915162</c:v>
                </c:pt>
                <c:pt idx="1">
                  <c:v>1874.3705278142156</c:v>
                </c:pt>
                <c:pt idx="2">
                  <c:v>1727.9972138506887</c:v>
                </c:pt>
                <c:pt idx="3">
                  <c:v>1746.9671408102895</c:v>
                </c:pt>
                <c:pt idx="4">
                  <c:v>1707.6427378646022</c:v>
                </c:pt>
                <c:pt idx="5">
                  <c:v>1621.9769142656462</c:v>
                </c:pt>
                <c:pt idx="6">
                  <c:v>1586.1263064166201</c:v>
                </c:pt>
                <c:pt idx="7">
                  <c:v>1533.1256515314672</c:v>
                </c:pt>
                <c:pt idx="8">
                  <c:v>1517.776877116773</c:v>
                </c:pt>
                <c:pt idx="9">
                  <c:v>1474.135694843528</c:v>
                </c:pt>
                <c:pt idx="10">
                  <c:v>1466.0126822720861</c:v>
                </c:pt>
                <c:pt idx="11">
                  <c:v>1443.8171632279741</c:v>
                </c:pt>
                <c:pt idx="12">
                  <c:v>1429.6454686006091</c:v>
                </c:pt>
                <c:pt idx="13">
                  <c:v>1425.7884744046132</c:v>
                </c:pt>
                <c:pt idx="14">
                  <c:v>1403.5475227768093</c:v>
                </c:pt>
                <c:pt idx="15">
                  <c:v>1420.3487145420625</c:v>
                </c:pt>
                <c:pt idx="16">
                  <c:v>1438.3135771784071</c:v>
                </c:pt>
                <c:pt idx="17">
                  <c:v>1434.4672806740032</c:v>
                </c:pt>
                <c:pt idx="18">
                  <c:v>1434.4529363477641</c:v>
                </c:pt>
                <c:pt idx="19">
                  <c:v>1434.0321548748889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41633736"/>
        <c:axId val="441634520"/>
      </c:lineChart>
      <c:catAx>
        <c:axId val="4416337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1634520"/>
        <c:crosses val="autoZero"/>
        <c:auto val="1"/>
        <c:lblAlgn val="ctr"/>
        <c:lblOffset val="100"/>
        <c:noMultiLvlLbl val="0"/>
      </c:catAx>
      <c:valAx>
        <c:axId val="44163452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163373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4068681060687412E-2"/>
          <c:y val="3.3436962686357173E-2"/>
          <c:w val="0.93559405751832692"/>
          <c:h val="0.80145568744493667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 Summary'!$A$3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Summary'!$B$3:$U$3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 Summary'!$A$4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Summary'!$B$4:$U$4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4.99999999992</c:v>
                </c:pt>
                <c:pt idx="3">
                  <c:v>4.99999999992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0.91279290984000006</c:v>
                </c:pt>
                <c:pt idx="17">
                  <c:v>8.7207090000000001E-2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 Summary'!$A$5</c:f>
              <c:strCache>
                <c:ptCount val="1"/>
                <c:pt idx="0">
                  <c:v>Casino Henry Netherby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Summary'!$B$5:$U$5</c:f>
              <c:numCache>
                <c:formatCode>_-* #,##0_-;\-* #,##0_-;_-* "-"??_-;_-@_-</c:formatCode>
                <c:ptCount val="20"/>
                <c:pt idx="0">
                  <c:v>60.471946776000003</c:v>
                </c:pt>
                <c:pt idx="1">
                  <c:v>88.437873420719995</c:v>
                </c:pt>
                <c:pt idx="2">
                  <c:v>41.35017980976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 Summary'!$A$6</c:f>
              <c:strCache>
                <c:ptCount val="1"/>
                <c:pt idx="0">
                  <c:v>Cooper Eromanga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Summary'!$B$6:$U$6</c:f>
              <c:numCache>
                <c:formatCode>_-* #,##0_-;\-* #,##0_-;_-* "-"??_-;_-@_-</c:formatCode>
                <c:ptCount val="20"/>
                <c:pt idx="0">
                  <c:v>115.65728856312001</c:v>
                </c:pt>
                <c:pt idx="1">
                  <c:v>115.03896779135999</c:v>
                </c:pt>
                <c:pt idx="2">
                  <c:v>115.27120770216</c:v>
                </c:pt>
                <c:pt idx="3">
                  <c:v>124.598327004</c:v>
                </c:pt>
                <c:pt idx="4">
                  <c:v>129.89354221511999</c:v>
                </c:pt>
                <c:pt idx="5">
                  <c:v>132.00600689160001</c:v>
                </c:pt>
                <c:pt idx="6">
                  <c:v>133.17733191863999</c:v>
                </c:pt>
                <c:pt idx="7">
                  <c:v>133.46020501391999</c:v>
                </c:pt>
                <c:pt idx="8">
                  <c:v>133.33767686472001</c:v>
                </c:pt>
                <c:pt idx="9">
                  <c:v>134.09431620792</c:v>
                </c:pt>
                <c:pt idx="10">
                  <c:v>134.46512982624</c:v>
                </c:pt>
                <c:pt idx="11">
                  <c:v>135.85612007352</c:v>
                </c:pt>
                <c:pt idx="12">
                  <c:v>136.6490402604</c:v>
                </c:pt>
                <c:pt idx="13">
                  <c:v>136.72920272664001</c:v>
                </c:pt>
                <c:pt idx="14">
                  <c:v>136.875</c:v>
                </c:pt>
                <c:pt idx="15">
                  <c:v>136.875</c:v>
                </c:pt>
                <c:pt idx="16">
                  <c:v>137.25</c:v>
                </c:pt>
                <c:pt idx="17">
                  <c:v>136.875</c:v>
                </c:pt>
                <c:pt idx="18">
                  <c:v>136.875</c:v>
                </c:pt>
                <c:pt idx="19">
                  <c:v>136.875</c:v>
                </c:pt>
              </c:numCache>
            </c:numRef>
          </c:val>
        </c:ser>
        <c:ser>
          <c:idx val="4"/>
          <c:order val="4"/>
          <c:tx>
            <c:strRef>
              <c:f>'Reserves Fields Summary'!$A$7</c:f>
              <c:strCache>
                <c:ptCount val="1"/>
                <c:pt idx="0">
                  <c:v>GBJV &amp; Turrum &amp; Kipper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Summary'!$B$7:$U$7</c:f>
              <c:numCache>
                <c:formatCode>_-* #,##0_-;\-* #,##0_-;_-* "-"??_-;_-@_-</c:formatCode>
                <c:ptCount val="20"/>
                <c:pt idx="0">
                  <c:v>235.04083559855999</c:v>
                </c:pt>
                <c:pt idx="1">
                  <c:v>222.56247949967999</c:v>
                </c:pt>
                <c:pt idx="2">
                  <c:v>220.00000000008001</c:v>
                </c:pt>
                <c:pt idx="3">
                  <c:v>219.99999999863999</c:v>
                </c:pt>
                <c:pt idx="4">
                  <c:v>257.26791880368</c:v>
                </c:pt>
                <c:pt idx="5">
                  <c:v>260.19268077672001</c:v>
                </c:pt>
                <c:pt idx="6">
                  <c:v>262.59708046392001</c:v>
                </c:pt>
                <c:pt idx="7">
                  <c:v>295.78874052240002</c:v>
                </c:pt>
                <c:pt idx="8">
                  <c:v>307.96544489832002</c:v>
                </c:pt>
                <c:pt idx="9">
                  <c:v>315.0534526692</c:v>
                </c:pt>
                <c:pt idx="10">
                  <c:v>320.11463381087901</c:v>
                </c:pt>
                <c:pt idx="11">
                  <c:v>289.15272768864003</c:v>
                </c:pt>
                <c:pt idx="12">
                  <c:v>293.86231974887897</c:v>
                </c:pt>
                <c:pt idx="13">
                  <c:v>298.82054237471999</c:v>
                </c:pt>
                <c:pt idx="14">
                  <c:v>285.07515033983998</c:v>
                </c:pt>
                <c:pt idx="15">
                  <c:v>292.88283031944002</c:v>
                </c:pt>
                <c:pt idx="16">
                  <c:v>300.92276102232</c:v>
                </c:pt>
                <c:pt idx="17">
                  <c:v>322.30007770319997</c:v>
                </c:pt>
                <c:pt idx="18">
                  <c:v>336.24225776063997</c:v>
                </c:pt>
                <c:pt idx="19">
                  <c:v>338.546290327679</c:v>
                </c:pt>
              </c:numCache>
            </c:numRef>
          </c:val>
        </c:ser>
        <c:ser>
          <c:idx val="5"/>
          <c:order val="5"/>
          <c:tx>
            <c:strRef>
              <c:f>'Reserves Fields Summary'!$A$8</c:f>
              <c:strCache>
                <c:ptCount val="1"/>
                <c:pt idx="0">
                  <c:v>Gippsland - Non GBJV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Summary'!$B$8:$U$8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 Summary'!$A$9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 Summary'!$A$10</c:f>
              <c:strCache>
                <c:ptCount val="1"/>
                <c:pt idx="0">
                  <c:v>Gunnedah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 Summary'!$A$11</c:f>
              <c:strCache>
                <c:ptCount val="1"/>
                <c:pt idx="0">
                  <c:v>Halladale/Black Watch/Speculant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33.918790545599897</c:v>
                </c:pt>
                <c:pt idx="4">
                  <c:v>12.525493942080001</c:v>
                </c:pt>
                <c:pt idx="5">
                  <c:v>15.5634722256</c:v>
                </c:pt>
                <c:pt idx="6">
                  <c:v>19.992243309839999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 Summary'!$A$12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Summary'!$B$12:$U$12</c:f>
              <c:numCache>
                <c:formatCode>_-* #,##0_-;\-* #,##0_-;_-* "-"??_-;_-@_-</c:formatCode>
                <c:ptCount val="20"/>
                <c:pt idx="0">
                  <c:v>2.59739562168</c:v>
                </c:pt>
                <c:pt idx="1">
                  <c:v>2.0053843884</c:v>
                </c:pt>
                <c:pt idx="2">
                  <c:v>18.088393022400201</c:v>
                </c:pt>
                <c:pt idx="3">
                  <c:v>18.2499999708002</c:v>
                </c:pt>
                <c:pt idx="4">
                  <c:v>36.600000029279798</c:v>
                </c:pt>
                <c:pt idx="5">
                  <c:v>36.500000029199803</c:v>
                </c:pt>
                <c:pt idx="6">
                  <c:v>36.500000029199803</c:v>
                </c:pt>
                <c:pt idx="7">
                  <c:v>36.500000029199803</c:v>
                </c:pt>
                <c:pt idx="8">
                  <c:v>36.600000029279798</c:v>
                </c:pt>
                <c:pt idx="9">
                  <c:v>36.500000028959803</c:v>
                </c:pt>
                <c:pt idx="10">
                  <c:v>36.500000029199803</c:v>
                </c:pt>
                <c:pt idx="11">
                  <c:v>36.500000029199803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0"/>
          <c:order val="10"/>
          <c:tx>
            <c:strRef>
              <c:f>'Reserves Fields Summary'!$A$13</c:f>
              <c:strCache>
                <c:ptCount val="1"/>
                <c:pt idx="0">
                  <c:v>La Bella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2.0751818387999998</c:v>
                </c:pt>
                <c:pt idx="10">
                  <c:v>45.371251217279998</c:v>
                </c:pt>
                <c:pt idx="11">
                  <c:v>88.147908988079905</c:v>
                </c:pt>
                <c:pt idx="12">
                  <c:v>91.715160568559995</c:v>
                </c:pt>
                <c:pt idx="13">
                  <c:v>100.8177494664</c:v>
                </c:pt>
                <c:pt idx="14">
                  <c:v>115.59681468912</c:v>
                </c:pt>
                <c:pt idx="15">
                  <c:v>120.53770940496</c:v>
                </c:pt>
                <c:pt idx="16">
                  <c:v>126.95467137168001</c:v>
                </c:pt>
                <c:pt idx="17">
                  <c:v>133.32171466848001</c:v>
                </c:pt>
                <c:pt idx="18">
                  <c:v>136.48309139904001</c:v>
                </c:pt>
                <c:pt idx="19">
                  <c:v>135.08083569696001</c:v>
                </c:pt>
              </c:numCache>
            </c:numRef>
          </c:val>
        </c:ser>
        <c:ser>
          <c:idx val="11"/>
          <c:order val="11"/>
          <c:tx>
            <c:strRef>
              <c:f>'Reserves Fields Summary'!$A$14</c:f>
              <c:strCache>
                <c:ptCount val="1"/>
                <c:pt idx="0">
                  <c:v>Longtom &amp; Sole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2.3669500504799998</c:v>
                </c:pt>
                <c:pt idx="10">
                  <c:v>2.7226169520000001</c:v>
                </c:pt>
                <c:pt idx="11">
                  <c:v>3.03178257672</c:v>
                </c:pt>
                <c:pt idx="12">
                  <c:v>3.3983166868799999</c:v>
                </c:pt>
                <c:pt idx="13">
                  <c:v>3.5651951795999999</c:v>
                </c:pt>
                <c:pt idx="14">
                  <c:v>27.375</c:v>
                </c:pt>
                <c:pt idx="15">
                  <c:v>27.375</c:v>
                </c:pt>
                <c:pt idx="16">
                  <c:v>27.45</c:v>
                </c:pt>
                <c:pt idx="17">
                  <c:v>16.387525324799999</c:v>
                </c:pt>
                <c:pt idx="18">
                  <c:v>13.79046356856</c:v>
                </c:pt>
                <c:pt idx="19">
                  <c:v>12.59992038</c:v>
                </c:pt>
              </c:numCache>
            </c:numRef>
          </c:val>
        </c:ser>
        <c:ser>
          <c:idx val="12"/>
          <c:order val="12"/>
          <c:tx>
            <c:strRef>
              <c:f>'Reserves Fields Summary'!$A$15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Summary'!$B$15:$U$15</c:f>
              <c:numCache>
                <c:formatCode>_-* #,##0_-;\-* #,##0_-;_-* "-"??_-;_-@_-</c:formatCode>
                <c:ptCount val="20"/>
                <c:pt idx="0">
                  <c:v>15.9999999808801</c:v>
                </c:pt>
                <c:pt idx="1">
                  <c:v>0</c:v>
                </c:pt>
                <c:pt idx="2">
                  <c:v>18.734575539840101</c:v>
                </c:pt>
                <c:pt idx="3">
                  <c:v>22.558057707120199</c:v>
                </c:pt>
                <c:pt idx="4">
                  <c:v>3.4573667006400002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 Summary'!$A$16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Summary'!$B$16:$U$16</c:f>
              <c:numCache>
                <c:formatCode>_-* #,##0_-;\-* #,##0_-;_-* "-"??_-;_-@_-</c:formatCode>
                <c:ptCount val="20"/>
                <c:pt idx="0">
                  <c:v>13.152198672959999</c:v>
                </c:pt>
                <c:pt idx="1">
                  <c:v>14.794805992560001</c:v>
                </c:pt>
                <c:pt idx="2">
                  <c:v>17.9824522272</c:v>
                </c:pt>
                <c:pt idx="3">
                  <c:v>18.049062230880001</c:v>
                </c:pt>
                <c:pt idx="4">
                  <c:v>19.619357047920001</c:v>
                </c:pt>
                <c:pt idx="5">
                  <c:v>22.1791212408001</c:v>
                </c:pt>
                <c:pt idx="6">
                  <c:v>24.140659522080199</c:v>
                </c:pt>
                <c:pt idx="7">
                  <c:v>24.787189963680198</c:v>
                </c:pt>
                <c:pt idx="8">
                  <c:v>24.887999970720202</c:v>
                </c:pt>
                <c:pt idx="9">
                  <c:v>24.8199999708002</c:v>
                </c:pt>
                <c:pt idx="10">
                  <c:v>24.8199999708002</c:v>
                </c:pt>
                <c:pt idx="11">
                  <c:v>24.8199999708002</c:v>
                </c:pt>
                <c:pt idx="12">
                  <c:v>24.887999970720202</c:v>
                </c:pt>
                <c:pt idx="13">
                  <c:v>24.8199999708002</c:v>
                </c:pt>
                <c:pt idx="14">
                  <c:v>24.8199999708002</c:v>
                </c:pt>
                <c:pt idx="15">
                  <c:v>24.8199999708002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14"/>
          <c:order val="14"/>
          <c:tx>
            <c:strRef>
              <c:f>'Reserves Fields Summary'!$A$17</c:f>
              <c:strCache>
                <c:ptCount val="1"/>
                <c:pt idx="0">
                  <c:v>Otway Gas Project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Summary'!$B$17:$U$17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19.039438601760001</c:v>
                </c:pt>
                <c:pt idx="2">
                  <c:v>38.000000011679901</c:v>
                </c:pt>
                <c:pt idx="3">
                  <c:v>38.000000014319902</c:v>
                </c:pt>
                <c:pt idx="4">
                  <c:v>38.000000008560001</c:v>
                </c:pt>
                <c:pt idx="5">
                  <c:v>38.000000009039901</c:v>
                </c:pt>
                <c:pt idx="6">
                  <c:v>38.000000011439901</c:v>
                </c:pt>
                <c:pt idx="7">
                  <c:v>38.000000009999901</c:v>
                </c:pt>
                <c:pt idx="8">
                  <c:v>34.566561412799899</c:v>
                </c:pt>
                <c:pt idx="9">
                  <c:v>38.000000011199901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 Summary'!$A$18</c:f>
              <c:strCache>
                <c:ptCount val="1"/>
                <c:pt idx="0">
                  <c:v>QLD CSG - APLNG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Summary'!$B$18:$U$18</c:f>
              <c:numCache>
                <c:formatCode>_-* #,##0_-;\-* #,##0_-;_-* "-"??_-;_-@_-</c:formatCode>
                <c:ptCount val="20"/>
                <c:pt idx="0">
                  <c:v>486.48767489903997</c:v>
                </c:pt>
                <c:pt idx="1">
                  <c:v>552.24499994159999</c:v>
                </c:pt>
                <c:pt idx="2">
                  <c:v>552.24499994159999</c:v>
                </c:pt>
                <c:pt idx="3">
                  <c:v>552.24499994159999</c:v>
                </c:pt>
                <c:pt idx="4">
                  <c:v>553.75799994143995</c:v>
                </c:pt>
                <c:pt idx="5">
                  <c:v>552.24499994159999</c:v>
                </c:pt>
                <c:pt idx="6">
                  <c:v>552.24499994159999</c:v>
                </c:pt>
                <c:pt idx="7">
                  <c:v>552.24499994159999</c:v>
                </c:pt>
                <c:pt idx="8">
                  <c:v>553.75799994143995</c:v>
                </c:pt>
                <c:pt idx="9">
                  <c:v>552.24499994159999</c:v>
                </c:pt>
                <c:pt idx="10">
                  <c:v>552.24499994159999</c:v>
                </c:pt>
                <c:pt idx="11">
                  <c:v>552.24499994159999</c:v>
                </c:pt>
                <c:pt idx="12">
                  <c:v>553.75799994143995</c:v>
                </c:pt>
                <c:pt idx="13">
                  <c:v>552.24499994159999</c:v>
                </c:pt>
                <c:pt idx="14">
                  <c:v>552.24499994159999</c:v>
                </c:pt>
                <c:pt idx="15">
                  <c:v>552.24499994159999</c:v>
                </c:pt>
                <c:pt idx="16">
                  <c:v>553.75799994143995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16"/>
          <c:order val="16"/>
          <c:tx>
            <c:strRef>
              <c:f>'Reserves Fields Summary'!$A$19</c:f>
              <c:strCache>
                <c:ptCount val="1"/>
                <c:pt idx="0">
                  <c:v>QLD CSG - Arrow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Summary'!$B$19:$U$19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32.342844711360001</c:v>
                </c:pt>
                <c:pt idx="10">
                  <c:v>32.762887224239897</c:v>
                </c:pt>
                <c:pt idx="11">
                  <c:v>33.062577515039798</c:v>
                </c:pt>
                <c:pt idx="12">
                  <c:v>33.211804043999798</c:v>
                </c:pt>
                <c:pt idx="13">
                  <c:v>33.341201693999899</c:v>
                </c:pt>
                <c:pt idx="14">
                  <c:v>33.546819604319801</c:v>
                </c:pt>
                <c:pt idx="15">
                  <c:v>33.698461145759801</c:v>
                </c:pt>
                <c:pt idx="16">
                  <c:v>33.929442304079799</c:v>
                </c:pt>
                <c:pt idx="17">
                  <c:v>33.886955686319801</c:v>
                </c:pt>
                <c:pt idx="18">
                  <c:v>33.906330790319799</c:v>
                </c:pt>
                <c:pt idx="19">
                  <c:v>33.923231804879798</c:v>
                </c:pt>
              </c:numCache>
            </c:numRef>
          </c:val>
        </c:ser>
        <c:ser>
          <c:idx val="17"/>
          <c:order val="17"/>
          <c:tx>
            <c:strRef>
              <c:f>'Reserves Fields Summary'!$A$20</c:f>
              <c:strCache>
                <c:ptCount val="1"/>
                <c:pt idx="0">
                  <c:v>QLD CSG - GLNG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Summary'!$B$20:$U$20</c:f>
              <c:numCache>
                <c:formatCode>_-* #,##0_-;\-* #,##0_-;_-* "-"??_-;_-@_-</c:formatCode>
                <c:ptCount val="20"/>
                <c:pt idx="0">
                  <c:v>192.100626246481</c:v>
                </c:pt>
                <c:pt idx="1">
                  <c:v>315.220069161602</c:v>
                </c:pt>
                <c:pt idx="2">
                  <c:v>316.325852556722</c:v>
                </c:pt>
                <c:pt idx="3">
                  <c:v>312.024810495841</c:v>
                </c:pt>
                <c:pt idx="4">
                  <c:v>313.21321883376203</c:v>
                </c:pt>
                <c:pt idx="5">
                  <c:v>314.19201598656099</c:v>
                </c:pt>
                <c:pt idx="6">
                  <c:v>315.786889245601</c:v>
                </c:pt>
                <c:pt idx="7">
                  <c:v>320.75541345288201</c:v>
                </c:pt>
                <c:pt idx="8">
                  <c:v>321.24831919224198</c:v>
                </c:pt>
                <c:pt idx="9">
                  <c:v>320.87353971576198</c:v>
                </c:pt>
                <c:pt idx="10">
                  <c:v>321.75166084416202</c:v>
                </c:pt>
                <c:pt idx="11">
                  <c:v>322.38670511448203</c:v>
                </c:pt>
                <c:pt idx="12">
                  <c:v>323.32721582088197</c:v>
                </c:pt>
                <c:pt idx="13">
                  <c:v>322.62282067632202</c:v>
                </c:pt>
                <c:pt idx="14">
                  <c:v>323.48848257312198</c:v>
                </c:pt>
                <c:pt idx="15">
                  <c:v>324.04846374840201</c:v>
                </c:pt>
                <c:pt idx="16">
                  <c:v>325.40088625200201</c:v>
                </c:pt>
                <c:pt idx="17">
                  <c:v>324.94645331784199</c:v>
                </c:pt>
                <c:pt idx="18">
                  <c:v>325.24877778672197</c:v>
                </c:pt>
                <c:pt idx="19">
                  <c:v>325.17622108440099</c:v>
                </c:pt>
              </c:numCache>
            </c:numRef>
          </c:val>
        </c:ser>
        <c:ser>
          <c:idx val="18"/>
          <c:order val="18"/>
          <c:tx>
            <c:strRef>
              <c:f>'Reserves Fields Summary'!$A$21</c:f>
              <c:strCache>
                <c:ptCount val="1"/>
                <c:pt idx="0">
                  <c:v>QLD CSG - Other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Summary'!$B$21:$U$21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10.402500029520001</c:v>
                </c:pt>
                <c:pt idx="4">
                  <c:v>10.418500029360001</c:v>
                </c:pt>
                <c:pt idx="5">
                  <c:v>10.402500029520001</c:v>
                </c:pt>
                <c:pt idx="6">
                  <c:v>10.402500029520001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19"/>
          <c:order val="19"/>
          <c:tx>
            <c:strRef>
              <c:f>'Reserves Fields Summary'!$A$22</c:f>
              <c:strCache>
                <c:ptCount val="1"/>
                <c:pt idx="0">
                  <c:v>QLD CSG - QCLNG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Summary'!$B$22:$U$22</c:f>
              <c:numCache>
                <c:formatCode>_-* #,##0_-;\-* #,##0_-;_-* "-"??_-;_-@_-</c:formatCode>
                <c:ptCount val="20"/>
                <c:pt idx="0">
                  <c:v>582.65409096528003</c:v>
                </c:pt>
                <c:pt idx="1">
                  <c:v>589.58570785031998</c:v>
                </c:pt>
                <c:pt idx="2">
                  <c:v>588.72928467888005</c:v>
                </c:pt>
                <c:pt idx="3">
                  <c:v>588.924581592001</c:v>
                </c:pt>
                <c:pt idx="4">
                  <c:v>591.04971229824002</c:v>
                </c:pt>
                <c:pt idx="5">
                  <c:v>590.23178080056005</c:v>
                </c:pt>
                <c:pt idx="6">
                  <c:v>590.24826005256</c:v>
                </c:pt>
                <c:pt idx="7">
                  <c:v>589.90567101336001</c:v>
                </c:pt>
                <c:pt idx="8">
                  <c:v>591.54856610232002</c:v>
                </c:pt>
                <c:pt idx="9">
                  <c:v>591.79846063104003</c:v>
                </c:pt>
                <c:pt idx="10">
                  <c:v>591.75455568767995</c:v>
                </c:pt>
                <c:pt idx="11">
                  <c:v>591.71065074144099</c:v>
                </c:pt>
                <c:pt idx="12">
                  <c:v>593.25726572064002</c:v>
                </c:pt>
                <c:pt idx="13">
                  <c:v>591.62284102848002</c:v>
                </c:pt>
                <c:pt idx="14">
                  <c:v>591.57893608224003</c:v>
                </c:pt>
                <c:pt idx="15">
                  <c:v>591.5350313568</c:v>
                </c:pt>
                <c:pt idx="16">
                  <c:v>593.08116523056003</c:v>
                </c:pt>
                <c:pt idx="17">
                  <c:v>591.44722168728094</c:v>
                </c:pt>
                <c:pt idx="18">
                  <c:v>591.40331674104004</c:v>
                </c:pt>
                <c:pt idx="19">
                  <c:v>591.05297477856095</c:v>
                </c:pt>
              </c:numCache>
            </c:numRef>
          </c:val>
        </c:ser>
        <c:ser>
          <c:idx val="20"/>
          <c:order val="20"/>
          <c:tx>
            <c:strRef>
              <c:f>'Reserves Fields Summary'!$A$23</c:f>
              <c:strCache>
                <c:ptCount val="1"/>
                <c:pt idx="0">
                  <c:v>Surat-Bowen-Denison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Summary'!$B$23:$U$23</c:f>
              <c:numCache>
                <c:formatCode>_-* #,##0_-;\-* #,##0_-;_-* "-"??_-;_-@_-</c:formatCode>
                <c:ptCount val="20"/>
                <c:pt idx="0">
                  <c:v>5.6175820524000004</c:v>
                </c:pt>
                <c:pt idx="1">
                  <c:v>13.59100514376</c:v>
                </c:pt>
                <c:pt idx="2">
                  <c:v>23.147244090720001</c:v>
                </c:pt>
                <c:pt idx="3">
                  <c:v>20.23354887648</c:v>
                </c:pt>
                <c:pt idx="4">
                  <c:v>4.2256198327199996</c:v>
                </c:pt>
                <c:pt idx="5">
                  <c:v>5.7973713436800001</c:v>
                </c:pt>
                <c:pt idx="6">
                  <c:v>9.7432616877600005</c:v>
                </c:pt>
                <c:pt idx="7">
                  <c:v>12.037507120320001</c:v>
                </c:pt>
                <c:pt idx="8">
                  <c:v>14.999232170879999</c:v>
                </c:pt>
                <c:pt idx="9">
                  <c:v>18.800132891760001</c:v>
                </c:pt>
                <c:pt idx="10">
                  <c:v>19.836135069120001</c:v>
                </c:pt>
                <c:pt idx="11">
                  <c:v>19.88982553224</c:v>
                </c:pt>
                <c:pt idx="12">
                  <c:v>19.502014322880001</c:v>
                </c:pt>
                <c:pt idx="13">
                  <c:v>21.013741029839998</c:v>
                </c:pt>
                <c:pt idx="14">
                  <c:v>18.42544311024</c:v>
                </c:pt>
                <c:pt idx="15">
                  <c:v>18.303556955040001</c:v>
                </c:pt>
                <c:pt idx="16">
                  <c:v>21.103315693199999</c:v>
                </c:pt>
                <c:pt idx="17">
                  <c:v>25.19176426728</c:v>
                </c:pt>
                <c:pt idx="18">
                  <c:v>28.011537828960002</c:v>
                </c:pt>
                <c:pt idx="19">
                  <c:v>30.045160976399998</c:v>
                </c:pt>
              </c:numCache>
            </c:numRef>
          </c:val>
        </c:ser>
        <c:ser>
          <c:idx val="21"/>
          <c:order val="21"/>
          <c:tx>
            <c:strRef>
              <c:f>'Reserves Fields Summary'!$A$24</c:f>
              <c:strCache>
                <c:ptCount val="1"/>
                <c:pt idx="0">
                  <c:v>Unconventional Otway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0.38549374176000001</c:v>
                </c:pt>
                <c:pt idx="11">
                  <c:v>1.2556863007200001</c:v>
                </c:pt>
                <c:pt idx="12">
                  <c:v>0.87897038447999998</c:v>
                </c:pt>
                <c:pt idx="13">
                  <c:v>0.50533213631999996</c:v>
                </c:pt>
                <c:pt idx="14">
                  <c:v>1.3375871500800001</c:v>
                </c:pt>
                <c:pt idx="15">
                  <c:v>1.1434250373599999</c:v>
                </c:pt>
                <c:pt idx="16">
                  <c:v>1.2045157797599999</c:v>
                </c:pt>
                <c:pt idx="17">
                  <c:v>1.08122991792</c:v>
                </c:pt>
                <c:pt idx="18">
                  <c:v>1.6398519057600001</c:v>
                </c:pt>
                <c:pt idx="19">
                  <c:v>1.5679076493599999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66910856"/>
        <c:axId val="366910464"/>
        <c:extLst/>
      </c:areaChart>
      <c:catAx>
        <c:axId val="366910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910464"/>
        <c:crosses val="autoZero"/>
        <c:auto val="1"/>
        <c:lblAlgn val="ctr"/>
        <c:lblOffset val="100"/>
        <c:noMultiLvlLbl val="0"/>
      </c:catAx>
      <c:valAx>
        <c:axId val="36691046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910856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74987863359185369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Fields'!$A$3</c:f>
              <c:strCache>
                <c:ptCount val="1"/>
                <c:pt idx="0">
                  <c:v>Bass_2C3P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Fields'!$B$3:$U$3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13.672000016399901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Fields'!$A$4</c:f>
              <c:strCache>
                <c:ptCount val="1"/>
                <c:pt idx="0">
                  <c:v>Bass_2P developed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Fields'!$B$4:$U$4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10.783000012800001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Fields'!$A$5</c:f>
              <c:strCache>
                <c:ptCount val="1"/>
                <c:pt idx="0">
                  <c:v>Camden_2P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4.99999999992</c:v>
                </c:pt>
                <c:pt idx="3">
                  <c:v>4.99999999992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0.91279290984000006</c:v>
                </c:pt>
                <c:pt idx="17">
                  <c:v>8.7207090000000001E-2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Fields'!$A$6</c:f>
              <c:strCache>
                <c:ptCount val="1"/>
                <c:pt idx="0">
                  <c:v>Casino Henry Netherby_2P 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Fields'!$B$6:$U$6</c:f>
              <c:numCache>
                <c:formatCode>_-* #,##0_-;\-* #,##0_-;_-* "-"??_-;_-@_-</c:formatCode>
                <c:ptCount val="20"/>
                <c:pt idx="0">
                  <c:v>60.471946776000003</c:v>
                </c:pt>
                <c:pt idx="1">
                  <c:v>88.437873420719995</c:v>
                </c:pt>
                <c:pt idx="2">
                  <c:v>41.35017980976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"/>
          <c:order val="4"/>
          <c:tx>
            <c:strRef>
              <c:f>'Reserves Fields'!$A$7</c:f>
              <c:strCache>
                <c:ptCount val="1"/>
                <c:pt idx="0">
                  <c:v>Cooper Eromanga_2C3P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Fields'!$B$7:$U$7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77.923160333759995</c:v>
                </c:pt>
                <c:pt idx="13">
                  <c:v>136.72920272664001</c:v>
                </c:pt>
                <c:pt idx="14">
                  <c:v>136.875</c:v>
                </c:pt>
                <c:pt idx="15">
                  <c:v>136.875</c:v>
                </c:pt>
                <c:pt idx="16">
                  <c:v>137.25</c:v>
                </c:pt>
                <c:pt idx="17">
                  <c:v>136.875</c:v>
                </c:pt>
                <c:pt idx="18">
                  <c:v>136.875</c:v>
                </c:pt>
                <c:pt idx="19">
                  <c:v>136.875</c:v>
                </c:pt>
              </c:numCache>
            </c:numRef>
          </c:val>
        </c:ser>
        <c:ser>
          <c:idx val="5"/>
          <c:order val="5"/>
          <c:tx>
            <c:strRef>
              <c:f>'Reserves Fields'!$A$8</c:f>
              <c:strCache>
                <c:ptCount val="1"/>
                <c:pt idx="0">
                  <c:v>Cooper Eromanga_2P developed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Fields'!$B$8:$U$8</c:f>
              <c:numCache>
                <c:formatCode>_-* #,##0_-;\-* #,##0_-;_-* "-"??_-;_-@_-</c:formatCode>
                <c:ptCount val="20"/>
                <c:pt idx="0">
                  <c:v>115.65728856312001</c:v>
                </c:pt>
                <c:pt idx="1">
                  <c:v>115.03896779135999</c:v>
                </c:pt>
                <c:pt idx="2">
                  <c:v>115.27120770216</c:v>
                </c:pt>
                <c:pt idx="3">
                  <c:v>124.598327004</c:v>
                </c:pt>
                <c:pt idx="4">
                  <c:v>129.89354221511999</c:v>
                </c:pt>
                <c:pt idx="5">
                  <c:v>132.00600689160001</c:v>
                </c:pt>
                <c:pt idx="6">
                  <c:v>133.17733191863999</c:v>
                </c:pt>
                <c:pt idx="7">
                  <c:v>133.46020501391999</c:v>
                </c:pt>
                <c:pt idx="8">
                  <c:v>133.33767686472001</c:v>
                </c:pt>
                <c:pt idx="9">
                  <c:v>134.09431620792</c:v>
                </c:pt>
                <c:pt idx="10">
                  <c:v>134.46512982624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Fields'!$A$9</c:f>
              <c:strCache>
                <c:ptCount val="1"/>
                <c:pt idx="0">
                  <c:v>Cooper Eromanga_2P undeveloped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135.85612007352</c:v>
                </c:pt>
                <c:pt idx="12">
                  <c:v>58.725879926639998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Fields'!$A$10</c:f>
              <c:strCache>
                <c:ptCount val="1"/>
                <c:pt idx="0">
                  <c:v>Cooper Eromanga_PR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Fields'!$A$11</c:f>
              <c:strCache>
                <c:ptCount val="1"/>
                <c:pt idx="0">
                  <c:v>GBJV &amp; Turrum &amp; Kipper_2C3P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26.628994762800001</c:v>
                </c:pt>
                <c:pt idx="12">
                  <c:v>293.86231974887897</c:v>
                </c:pt>
                <c:pt idx="13">
                  <c:v>298.82054237471999</c:v>
                </c:pt>
                <c:pt idx="14">
                  <c:v>66.402143101440004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Fields'!$A$12</c:f>
              <c:strCache>
                <c:ptCount val="1"/>
                <c:pt idx="0">
                  <c:v>GBJV &amp; Turrum &amp; Kipper_2P developed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Fields'!$B$12:$U$12</c:f>
              <c:numCache>
                <c:formatCode>_-* #,##0_-;\-* #,##0_-;_-* "-"??_-;_-@_-</c:formatCode>
                <c:ptCount val="20"/>
                <c:pt idx="0">
                  <c:v>235.04083559855999</c:v>
                </c:pt>
                <c:pt idx="1">
                  <c:v>222.56247949967999</c:v>
                </c:pt>
                <c:pt idx="2">
                  <c:v>220.00000000008001</c:v>
                </c:pt>
                <c:pt idx="3">
                  <c:v>219.99999999863999</c:v>
                </c:pt>
                <c:pt idx="4">
                  <c:v>257.26791880368</c:v>
                </c:pt>
                <c:pt idx="5">
                  <c:v>260.19268077672001</c:v>
                </c:pt>
                <c:pt idx="6">
                  <c:v>262.59708046392001</c:v>
                </c:pt>
                <c:pt idx="7">
                  <c:v>295.78874052240002</c:v>
                </c:pt>
                <c:pt idx="8">
                  <c:v>307.96544489832002</c:v>
                </c:pt>
                <c:pt idx="9">
                  <c:v>315.0534526692</c:v>
                </c:pt>
                <c:pt idx="10">
                  <c:v>320.11463381087901</c:v>
                </c:pt>
                <c:pt idx="11">
                  <c:v>262.52373292584002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0"/>
          <c:order val="10"/>
          <c:tx>
            <c:strRef>
              <c:f>'Reserves Fields'!$A$13</c:f>
              <c:strCache>
                <c:ptCount val="1"/>
                <c:pt idx="0">
                  <c:v>GBJV &amp; Turrum &amp; Kipper_PR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218.6730072384</c:v>
                </c:pt>
                <c:pt idx="15">
                  <c:v>292.88283031944002</c:v>
                </c:pt>
                <c:pt idx="16">
                  <c:v>300.92276102232</c:v>
                </c:pt>
                <c:pt idx="17">
                  <c:v>322.30007770319997</c:v>
                </c:pt>
                <c:pt idx="18">
                  <c:v>336.24225776063997</c:v>
                </c:pt>
                <c:pt idx="19">
                  <c:v>338.546290327679</c:v>
                </c:pt>
              </c:numCache>
            </c:numRef>
          </c:val>
        </c:ser>
        <c:ser>
          <c:idx val="11"/>
          <c:order val="11"/>
          <c:tx>
            <c:strRef>
              <c:f>'Reserves Fields'!$A$14</c:f>
              <c:strCache>
                <c:ptCount val="1"/>
                <c:pt idx="0">
                  <c:v>Gippsland - Non GBJV_2C3P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Fields'!$A$15</c:f>
              <c:strCache>
                <c:ptCount val="1"/>
                <c:pt idx="0">
                  <c:v>Gippsland - Non GBJV_PR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Fields'!$B$15:$U$15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Fields'!$A$16</c:f>
              <c:strCache>
                <c:ptCount val="1"/>
                <c:pt idx="0">
                  <c:v>Gloucester_2C3P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Fields'!$B$16:$U$16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4"/>
          <c:order val="14"/>
          <c:tx>
            <c:strRef>
              <c:f>'Reserves Fields'!$A$17</c:f>
              <c:strCache>
                <c:ptCount val="1"/>
                <c:pt idx="0">
                  <c:v>Gloucester_2P undeveloped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Fields'!$B$17:$U$17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Fields'!$A$18</c:f>
              <c:strCache>
                <c:ptCount val="1"/>
                <c:pt idx="0">
                  <c:v>Gunnedah_2P undeveloped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Fields'!$B$18:$U$18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6"/>
          <c:order val="16"/>
          <c:tx>
            <c:strRef>
              <c:f>'Reserves Fields'!$A$19</c:f>
              <c:strCache>
                <c:ptCount val="1"/>
                <c:pt idx="0">
                  <c:v>Gunnedah_PR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Fields'!$B$19:$U$19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7"/>
          <c:order val="17"/>
          <c:tx>
            <c:strRef>
              <c:f>'Reserves Fields'!$A$20</c:f>
              <c:strCache>
                <c:ptCount val="1"/>
                <c:pt idx="0">
                  <c:v>Halladale/Black Watch/Speculant_2P developed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Fields'!$B$20:$U$20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33.918790545599897</c:v>
                </c:pt>
                <c:pt idx="4">
                  <c:v>12.525493942080001</c:v>
                </c:pt>
                <c:pt idx="5">
                  <c:v>15.5634722256</c:v>
                </c:pt>
                <c:pt idx="6">
                  <c:v>19.992243309839999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8"/>
          <c:order val="18"/>
          <c:tx>
            <c:strRef>
              <c:f>'Reserves Fields'!$A$21</c:f>
              <c:strCache>
                <c:ptCount val="1"/>
                <c:pt idx="0">
                  <c:v>Ironbark_2C3P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Fields'!$B$21:$U$21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4.1411730695999998</c:v>
                </c:pt>
                <c:pt idx="10">
                  <c:v>36.500000029199803</c:v>
                </c:pt>
                <c:pt idx="11">
                  <c:v>36.500000029199803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9"/>
          <c:order val="19"/>
          <c:tx>
            <c:strRef>
              <c:f>'Reserves Fields'!$A$22</c:f>
              <c:strCache>
                <c:ptCount val="1"/>
                <c:pt idx="0">
                  <c:v>Ironbark_2P undeveloped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Fields'!$B$22:$U$22</c:f>
              <c:numCache>
                <c:formatCode>_-* #,##0_-;\-* #,##0_-;_-* "-"??_-;_-@_-</c:formatCode>
                <c:ptCount val="20"/>
                <c:pt idx="0">
                  <c:v>2.59739562168</c:v>
                </c:pt>
                <c:pt idx="1">
                  <c:v>2.0053843884</c:v>
                </c:pt>
                <c:pt idx="2">
                  <c:v>18.088393022400201</c:v>
                </c:pt>
                <c:pt idx="3">
                  <c:v>18.2499999708002</c:v>
                </c:pt>
                <c:pt idx="4">
                  <c:v>36.600000029279798</c:v>
                </c:pt>
                <c:pt idx="5">
                  <c:v>36.500000029199803</c:v>
                </c:pt>
                <c:pt idx="6">
                  <c:v>36.500000029199803</c:v>
                </c:pt>
                <c:pt idx="7">
                  <c:v>36.500000029199803</c:v>
                </c:pt>
                <c:pt idx="8">
                  <c:v>36.600000029279798</c:v>
                </c:pt>
                <c:pt idx="9">
                  <c:v>32.358826959359803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0"/>
          <c:order val="20"/>
          <c:tx>
            <c:strRef>
              <c:f>'Reserves Fields'!$A$23</c:f>
              <c:strCache>
                <c:ptCount val="1"/>
                <c:pt idx="0">
                  <c:v>La Bella_PR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Fields'!$B$23:$U$23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2.0751818387999998</c:v>
                </c:pt>
                <c:pt idx="10">
                  <c:v>45.371251217279998</c:v>
                </c:pt>
                <c:pt idx="11">
                  <c:v>88.147908988079905</c:v>
                </c:pt>
                <c:pt idx="12">
                  <c:v>91.715160568559995</c:v>
                </c:pt>
                <c:pt idx="13">
                  <c:v>100.8177494664</c:v>
                </c:pt>
                <c:pt idx="14">
                  <c:v>115.59681468912</c:v>
                </c:pt>
                <c:pt idx="15">
                  <c:v>120.53770940496</c:v>
                </c:pt>
                <c:pt idx="16">
                  <c:v>126.95467137168001</c:v>
                </c:pt>
                <c:pt idx="17">
                  <c:v>133.32171466848001</c:v>
                </c:pt>
                <c:pt idx="18">
                  <c:v>136.48309139904001</c:v>
                </c:pt>
                <c:pt idx="19">
                  <c:v>135.08083569696001</c:v>
                </c:pt>
              </c:numCache>
            </c:numRef>
          </c:val>
        </c:ser>
        <c:ser>
          <c:idx val="21"/>
          <c:order val="21"/>
          <c:tx>
            <c:strRef>
              <c:f>'Reserves Fields'!$A$24</c:f>
              <c:strCache>
                <c:ptCount val="1"/>
                <c:pt idx="0">
                  <c:v>Longtom &amp; Sole_2C3P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7.1903867702399999</c:v>
                </c:pt>
                <c:pt idx="18">
                  <c:v>13.79046356856</c:v>
                </c:pt>
                <c:pt idx="19">
                  <c:v>12.59992038</c:v>
                </c:pt>
              </c:numCache>
            </c:numRef>
          </c:val>
        </c:ser>
        <c:ser>
          <c:idx val="22"/>
          <c:order val="22"/>
          <c:tx>
            <c:strRef>
              <c:f>'Reserves Fields'!$A$25</c:f>
              <c:strCache>
                <c:ptCount val="1"/>
                <c:pt idx="0">
                  <c:v>Longtom &amp; Sole_2P developed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2.3669500504799998</c:v>
                </c:pt>
                <c:pt idx="10">
                  <c:v>2.7226169520000001</c:v>
                </c:pt>
                <c:pt idx="11">
                  <c:v>3.03178257672</c:v>
                </c:pt>
                <c:pt idx="12">
                  <c:v>3.3983166868799999</c:v>
                </c:pt>
                <c:pt idx="13">
                  <c:v>3.5651951795999999</c:v>
                </c:pt>
                <c:pt idx="14">
                  <c:v>27.375</c:v>
                </c:pt>
                <c:pt idx="15">
                  <c:v>27.375</c:v>
                </c:pt>
                <c:pt idx="16">
                  <c:v>27.45</c:v>
                </c:pt>
                <c:pt idx="17">
                  <c:v>9.1971385545600004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Fields'!$A$26</c:f>
              <c:strCache>
                <c:ptCount val="1"/>
                <c:pt idx="0">
                  <c:v>Longtom &amp; Sole_2P undeveloped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Fields'!$B$26:$U$26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4"/>
          <c:order val="24"/>
          <c:tx>
            <c:strRef>
              <c:f>'Reserves Fields'!$A$27</c:f>
              <c:strCache>
                <c:ptCount val="1"/>
                <c:pt idx="0">
                  <c:v>Longtom &amp; Sole_PR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5"/>
          <c:order val="25"/>
          <c:tx>
            <c:strRef>
              <c:f>'Reserves Fields'!$A$28</c:f>
              <c:strCache>
                <c:ptCount val="1"/>
                <c:pt idx="0">
                  <c:v>Minerva_2P developed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Fields'!$B$28:$U$28</c:f>
              <c:numCache>
                <c:formatCode>_-* #,##0_-;\-* #,##0_-;_-* "-"??_-;_-@_-</c:formatCode>
                <c:ptCount val="20"/>
                <c:pt idx="0">
                  <c:v>15.9999999808801</c:v>
                </c:pt>
                <c:pt idx="1">
                  <c:v>0</c:v>
                </c:pt>
                <c:pt idx="2">
                  <c:v>18.734575539840101</c:v>
                </c:pt>
                <c:pt idx="3">
                  <c:v>22.558057707120199</c:v>
                </c:pt>
                <c:pt idx="4">
                  <c:v>3.4573667006400002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6"/>
          <c:order val="26"/>
          <c:tx>
            <c:strRef>
              <c:f>'Reserves Fields'!$A$29</c:f>
              <c:strCache>
                <c:ptCount val="1"/>
                <c:pt idx="0">
                  <c:v>Moranbah_2C3P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Fields'!$B$29:$U$29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7"/>
          <c:order val="27"/>
          <c:tx>
            <c:strRef>
              <c:f>'Reserves Fields'!$A$30</c:f>
              <c:strCache>
                <c:ptCount val="1"/>
                <c:pt idx="0">
                  <c:v>Moranbah_2P developed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Fields'!$B$30:$U$30</c:f>
              <c:numCache>
                <c:formatCode>_-* #,##0_-;\-* #,##0_-;_-* "-"??_-;_-@_-</c:formatCode>
                <c:ptCount val="20"/>
                <c:pt idx="0">
                  <c:v>13.152198672959999</c:v>
                </c:pt>
                <c:pt idx="1">
                  <c:v>14.794805992560001</c:v>
                </c:pt>
                <c:pt idx="2">
                  <c:v>17.9824522272</c:v>
                </c:pt>
                <c:pt idx="3">
                  <c:v>18.049062230880001</c:v>
                </c:pt>
                <c:pt idx="4">
                  <c:v>19.619357047920001</c:v>
                </c:pt>
                <c:pt idx="5">
                  <c:v>22.1791212408001</c:v>
                </c:pt>
                <c:pt idx="6">
                  <c:v>24.140659522080199</c:v>
                </c:pt>
                <c:pt idx="7">
                  <c:v>24.787189963680198</c:v>
                </c:pt>
                <c:pt idx="8">
                  <c:v>24.887999970720202</c:v>
                </c:pt>
                <c:pt idx="9">
                  <c:v>24.8199999708002</c:v>
                </c:pt>
                <c:pt idx="10">
                  <c:v>24.8199999708002</c:v>
                </c:pt>
                <c:pt idx="11">
                  <c:v>24.8199999708002</c:v>
                </c:pt>
                <c:pt idx="12">
                  <c:v>24.887999970720202</c:v>
                </c:pt>
                <c:pt idx="13">
                  <c:v>24.8199999708002</c:v>
                </c:pt>
                <c:pt idx="14">
                  <c:v>24.8199999708002</c:v>
                </c:pt>
                <c:pt idx="15">
                  <c:v>24.8199999708002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28"/>
          <c:order val="28"/>
          <c:tx>
            <c:strRef>
              <c:f>'Reserves Fields'!$A$31</c:f>
              <c:strCache>
                <c:ptCount val="1"/>
                <c:pt idx="0">
                  <c:v>Moranbah_2P undeveloped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Fields'!$B$31:$U$31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9"/>
          <c:order val="29"/>
          <c:tx>
            <c:strRef>
              <c:f>'Reserves Fields'!$A$32</c:f>
              <c:strCache>
                <c:ptCount val="1"/>
                <c:pt idx="0">
                  <c:v>Otway Gas Project_2P developed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Fields'!$B$32:$U$32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19.039438601760001</c:v>
                </c:pt>
                <c:pt idx="2">
                  <c:v>38.000000011679901</c:v>
                </c:pt>
                <c:pt idx="3">
                  <c:v>38.000000014319902</c:v>
                </c:pt>
                <c:pt idx="4">
                  <c:v>38.000000008560001</c:v>
                </c:pt>
                <c:pt idx="5">
                  <c:v>38.000000009039901</c:v>
                </c:pt>
                <c:pt idx="6">
                  <c:v>38.000000011439901</c:v>
                </c:pt>
                <c:pt idx="7">
                  <c:v>38.000000009999901</c:v>
                </c:pt>
                <c:pt idx="8">
                  <c:v>34.566561412799899</c:v>
                </c:pt>
                <c:pt idx="9">
                  <c:v>38.000000011199901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0"/>
          <c:order val="30"/>
          <c:tx>
            <c:strRef>
              <c:f>'Reserves Fields'!$A$33</c:f>
              <c:strCache>
                <c:ptCount val="1"/>
                <c:pt idx="0">
                  <c:v>QLD CSG - APLNG_2C3P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Fields'!$B$33:$U$33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1"/>
          <c:order val="31"/>
          <c:tx>
            <c:strRef>
              <c:f>'Reserves Fields'!$A$34</c:f>
              <c:strCache>
                <c:ptCount val="1"/>
                <c:pt idx="0">
                  <c:v>QLD CSG - APLNG_2P developed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Fields'!$B$34:$U$34</c:f>
              <c:numCache>
                <c:formatCode>_-* #,##0_-;\-* #,##0_-;_-* "-"??_-;_-@_-</c:formatCode>
                <c:ptCount val="20"/>
                <c:pt idx="0">
                  <c:v>486.48767489903997</c:v>
                </c:pt>
                <c:pt idx="1">
                  <c:v>552.24499994159999</c:v>
                </c:pt>
                <c:pt idx="2">
                  <c:v>552.24499994159999</c:v>
                </c:pt>
                <c:pt idx="3">
                  <c:v>278.57232501648002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2"/>
          <c:order val="32"/>
          <c:tx>
            <c:strRef>
              <c:f>'Reserves Fields'!$A$35</c:f>
              <c:strCache>
                <c:ptCount val="1"/>
                <c:pt idx="0">
                  <c:v>QLD CSG - APLNG_2P undeveloped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Fields'!$B$35:$U$35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273.67267492512002</c:v>
                </c:pt>
                <c:pt idx="4">
                  <c:v>553.75799994143995</c:v>
                </c:pt>
                <c:pt idx="5">
                  <c:v>552.24499994159999</c:v>
                </c:pt>
                <c:pt idx="6">
                  <c:v>552.24499994159999</c:v>
                </c:pt>
                <c:pt idx="7">
                  <c:v>552.24499994159999</c:v>
                </c:pt>
                <c:pt idx="8">
                  <c:v>553.75799994143995</c:v>
                </c:pt>
                <c:pt idx="9">
                  <c:v>552.24499994159999</c:v>
                </c:pt>
                <c:pt idx="10">
                  <c:v>552.24499994159999</c:v>
                </c:pt>
                <c:pt idx="11">
                  <c:v>552.24499994159999</c:v>
                </c:pt>
                <c:pt idx="12">
                  <c:v>553.75799994143995</c:v>
                </c:pt>
                <c:pt idx="13">
                  <c:v>552.24499994159999</c:v>
                </c:pt>
                <c:pt idx="14">
                  <c:v>552.24499994159999</c:v>
                </c:pt>
                <c:pt idx="15">
                  <c:v>552.24499994159999</c:v>
                </c:pt>
                <c:pt idx="16">
                  <c:v>553.75799994143995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33"/>
          <c:order val="33"/>
          <c:tx>
            <c:strRef>
              <c:f>'Reserves Fields'!$A$36</c:f>
              <c:strCache>
                <c:ptCount val="1"/>
                <c:pt idx="0">
                  <c:v>QLD CSG - Arrow_2C3P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Fields'!$B$36:$U$36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4"/>
          <c:order val="34"/>
          <c:tx>
            <c:strRef>
              <c:f>'Reserves Fields'!$A$37</c:f>
              <c:strCache>
                <c:ptCount val="1"/>
                <c:pt idx="0">
                  <c:v>QLD CSG - Arrow_2P developed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Fields'!$B$37:$U$37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18.1659999984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5"/>
          <c:order val="35"/>
          <c:tx>
            <c:strRef>
              <c:f>'Reserves Fields'!$A$38</c:f>
              <c:strCache>
                <c:ptCount val="1"/>
                <c:pt idx="0">
                  <c:v>QLD CSG - Arrow_2P undeveloped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Fields'!$B$38:$U$38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14.176844712959999</c:v>
                </c:pt>
                <c:pt idx="10">
                  <c:v>32.762887224239897</c:v>
                </c:pt>
                <c:pt idx="11">
                  <c:v>33.062577515039798</c:v>
                </c:pt>
                <c:pt idx="12">
                  <c:v>33.211804043999798</c:v>
                </c:pt>
                <c:pt idx="13">
                  <c:v>33.341201693999899</c:v>
                </c:pt>
                <c:pt idx="14">
                  <c:v>33.546819604319801</c:v>
                </c:pt>
                <c:pt idx="15">
                  <c:v>33.698461145759801</c:v>
                </c:pt>
                <c:pt idx="16">
                  <c:v>33.929442304079799</c:v>
                </c:pt>
                <c:pt idx="17">
                  <c:v>33.886955686319801</c:v>
                </c:pt>
                <c:pt idx="18">
                  <c:v>33.906330790319799</c:v>
                </c:pt>
                <c:pt idx="19">
                  <c:v>33.923231804879798</c:v>
                </c:pt>
              </c:numCache>
            </c:numRef>
          </c:val>
        </c:ser>
        <c:ser>
          <c:idx val="36"/>
          <c:order val="36"/>
          <c:tx>
            <c:strRef>
              <c:f>'Reserves Fields'!$A$39</c:f>
              <c:strCache>
                <c:ptCount val="1"/>
                <c:pt idx="0">
                  <c:v>QLD CSG - Arrow_PR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Fields'!$A$40</c:f>
              <c:strCache>
                <c:ptCount val="1"/>
                <c:pt idx="0">
                  <c:v>QLD CSG - GLNG_2C3P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Fields'!$B$40:$U$40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42.777441524879997</c:v>
                </c:pt>
              </c:numCache>
            </c:numRef>
          </c:val>
        </c:ser>
        <c:ser>
          <c:idx val="38"/>
          <c:order val="38"/>
          <c:tx>
            <c:strRef>
              <c:f>'Reserves Fields'!$A$41</c:f>
              <c:strCache>
                <c:ptCount val="1"/>
                <c:pt idx="0">
                  <c:v>QLD CSG - GLNG_2P developed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Fields'!$B$41:$U$41</c:f>
              <c:numCache>
                <c:formatCode>_-* #,##0_-;\-* #,##0_-;_-* "-"??_-;_-@_-</c:formatCode>
                <c:ptCount val="20"/>
                <c:pt idx="0">
                  <c:v>192.100626246481</c:v>
                </c:pt>
                <c:pt idx="1">
                  <c:v>315.220069161602</c:v>
                </c:pt>
                <c:pt idx="2">
                  <c:v>316.325852556722</c:v>
                </c:pt>
                <c:pt idx="3">
                  <c:v>83.653452132719906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9"/>
          <c:order val="39"/>
          <c:tx>
            <c:strRef>
              <c:f>'Reserves Fields'!$A$42</c:f>
              <c:strCache>
                <c:ptCount val="1"/>
                <c:pt idx="0">
                  <c:v>QLD CSG - GLNG_2P undeveloped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Fields'!$B$42:$U$42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228.371358363121</c:v>
                </c:pt>
                <c:pt idx="4">
                  <c:v>313.21321883376203</c:v>
                </c:pt>
                <c:pt idx="5">
                  <c:v>314.19201598656099</c:v>
                </c:pt>
                <c:pt idx="6">
                  <c:v>315.786889245601</c:v>
                </c:pt>
                <c:pt idx="7">
                  <c:v>320.75541345288201</c:v>
                </c:pt>
                <c:pt idx="8">
                  <c:v>321.24831919224198</c:v>
                </c:pt>
                <c:pt idx="9">
                  <c:v>320.87353971576198</c:v>
                </c:pt>
                <c:pt idx="10">
                  <c:v>321.75166084416202</c:v>
                </c:pt>
                <c:pt idx="11">
                  <c:v>322.38670511448203</c:v>
                </c:pt>
                <c:pt idx="12">
                  <c:v>323.32721582088197</c:v>
                </c:pt>
                <c:pt idx="13">
                  <c:v>322.62282067632202</c:v>
                </c:pt>
                <c:pt idx="14">
                  <c:v>323.48848257312198</c:v>
                </c:pt>
                <c:pt idx="15">
                  <c:v>324.04846374840201</c:v>
                </c:pt>
                <c:pt idx="16">
                  <c:v>325.40088625200201</c:v>
                </c:pt>
                <c:pt idx="17">
                  <c:v>324.94645331784199</c:v>
                </c:pt>
                <c:pt idx="18">
                  <c:v>325.24877778672197</c:v>
                </c:pt>
                <c:pt idx="19">
                  <c:v>282.39877955952102</c:v>
                </c:pt>
              </c:numCache>
            </c:numRef>
          </c:val>
        </c:ser>
        <c:ser>
          <c:idx val="40"/>
          <c:order val="40"/>
          <c:tx>
            <c:strRef>
              <c:f>'Reserves Fields'!$A$43</c:f>
              <c:strCache>
                <c:ptCount val="1"/>
                <c:pt idx="0">
                  <c:v>QLD CSG - Other_2C3P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Fields'!$B$43:$U$43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1"/>
          <c:order val="41"/>
          <c:tx>
            <c:strRef>
              <c:f>'Reserves Fields'!$A$44</c:f>
              <c:strCache>
                <c:ptCount val="1"/>
                <c:pt idx="0">
                  <c:v>QLD CSG - Other_2P developed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Fields'!$B$44:$U$44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1.6240000080000001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2"/>
          <c:order val="42"/>
          <c:tx>
            <c:strRef>
              <c:f>'Reserves Fields'!$A$45</c:f>
              <c:strCache>
                <c:ptCount val="1"/>
                <c:pt idx="0">
                  <c:v>QLD CSG - Other_2P undeveloped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Fields'!$B$45:$U$45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4.56250000032</c:v>
                </c:pt>
                <c:pt idx="4">
                  <c:v>8.79450002136001</c:v>
                </c:pt>
                <c:pt idx="5">
                  <c:v>10.402500029520001</c:v>
                </c:pt>
                <c:pt idx="6">
                  <c:v>10.402500029520001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43"/>
          <c:order val="43"/>
          <c:tx>
            <c:strRef>
              <c:f>'Reserves Fields'!$A$46</c:f>
              <c:strCache>
                <c:ptCount val="1"/>
                <c:pt idx="0">
                  <c:v>QLD CSG - Other_PR</c:v>
                </c:pt>
              </c:strCache>
            </c:strRef>
          </c:tx>
          <c:spPr>
            <a:solidFill>
              <a:schemeClr val="accent2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Fields'!$B$46:$U$46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4"/>
          <c:order val="44"/>
          <c:tx>
            <c:strRef>
              <c:f>'Reserves Fields'!$A$47</c:f>
              <c:strCache>
                <c:ptCount val="1"/>
                <c:pt idx="0">
                  <c:v>QLD CSG - QCLNG_2C3P</c:v>
                </c:pt>
              </c:strCache>
            </c:strRef>
          </c:tx>
          <c:spPr>
            <a:solidFill>
              <a:schemeClr val="accent3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Fields'!$B$47:$U$47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5"/>
          <c:order val="45"/>
          <c:tx>
            <c:strRef>
              <c:f>'Reserves Fields'!$A$48</c:f>
              <c:strCache>
                <c:ptCount val="1"/>
                <c:pt idx="0">
                  <c:v>QLD CSG - QCLNG_2P developed</c:v>
                </c:pt>
              </c:strCache>
            </c:strRef>
          </c:tx>
          <c:spPr>
            <a:solidFill>
              <a:schemeClr val="accent4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Fields'!$B$48:$U$48</c:f>
              <c:numCache>
                <c:formatCode>_-* #,##0_-;\-* #,##0_-;_-* "-"??_-;_-@_-</c:formatCode>
                <c:ptCount val="20"/>
                <c:pt idx="0">
                  <c:v>582.65409096528003</c:v>
                </c:pt>
                <c:pt idx="1">
                  <c:v>589.58570785031998</c:v>
                </c:pt>
                <c:pt idx="2">
                  <c:v>588.72928467888005</c:v>
                </c:pt>
                <c:pt idx="3">
                  <c:v>588.924581592001</c:v>
                </c:pt>
                <c:pt idx="4">
                  <c:v>477.50633503848002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6"/>
          <c:order val="46"/>
          <c:tx>
            <c:strRef>
              <c:f>'Reserves Fields'!$A$49</c:f>
              <c:strCache>
                <c:ptCount val="1"/>
                <c:pt idx="0">
                  <c:v>QLD CSG - QCLNG_2P undeveloped</c:v>
                </c:pt>
              </c:strCache>
            </c:strRef>
          </c:tx>
          <c:spPr>
            <a:solidFill>
              <a:schemeClr val="accent5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Fields'!$B$49:$U$49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113.54337725976001</c:v>
                </c:pt>
                <c:pt idx="5">
                  <c:v>590.23178080056005</c:v>
                </c:pt>
                <c:pt idx="6">
                  <c:v>590.24826005256</c:v>
                </c:pt>
                <c:pt idx="7">
                  <c:v>589.90567101336001</c:v>
                </c:pt>
                <c:pt idx="8">
                  <c:v>591.54856610232002</c:v>
                </c:pt>
                <c:pt idx="9">
                  <c:v>591.79846063104003</c:v>
                </c:pt>
                <c:pt idx="10">
                  <c:v>591.75455568767995</c:v>
                </c:pt>
                <c:pt idx="11">
                  <c:v>591.71065074144099</c:v>
                </c:pt>
                <c:pt idx="12">
                  <c:v>593.25726572064002</c:v>
                </c:pt>
                <c:pt idx="13">
                  <c:v>591.62284102848002</c:v>
                </c:pt>
                <c:pt idx="14">
                  <c:v>591.57893608224003</c:v>
                </c:pt>
                <c:pt idx="15">
                  <c:v>591.5350313568</c:v>
                </c:pt>
                <c:pt idx="16">
                  <c:v>593.08116523056003</c:v>
                </c:pt>
                <c:pt idx="17">
                  <c:v>591.44722168728094</c:v>
                </c:pt>
                <c:pt idx="18">
                  <c:v>591.40331674104004</c:v>
                </c:pt>
                <c:pt idx="19">
                  <c:v>591.05297477856095</c:v>
                </c:pt>
              </c:numCache>
            </c:numRef>
          </c:val>
        </c:ser>
        <c:ser>
          <c:idx val="47"/>
          <c:order val="47"/>
          <c:tx>
            <c:strRef>
              <c:f>'Reserves Fields'!$A$50</c:f>
              <c:strCache>
                <c:ptCount val="1"/>
                <c:pt idx="0">
                  <c:v>QLD CSG - QCLNG_PR</c:v>
                </c:pt>
              </c:strCache>
            </c:strRef>
          </c:tx>
          <c:spPr>
            <a:solidFill>
              <a:schemeClr val="accent6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Fields'!$B$50:$U$50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8"/>
          <c:order val="48"/>
          <c:tx>
            <c:strRef>
              <c:f>'Reserves Fields'!$A$51</c:f>
              <c:strCache>
                <c:ptCount val="1"/>
                <c:pt idx="0">
                  <c:v>Surat-Bowen-Denison_2C3P</c:v>
                </c:pt>
              </c:strCache>
            </c:strRef>
          </c:tx>
          <c:spPr>
            <a:solidFill>
              <a:schemeClr val="accent1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Fields'!$B$51:$U$51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3.7973713440000001</c:v>
                </c:pt>
                <c:pt idx="6">
                  <c:v>9.7432616877600005</c:v>
                </c:pt>
                <c:pt idx="7">
                  <c:v>12.037507120320001</c:v>
                </c:pt>
                <c:pt idx="8">
                  <c:v>14.999232170879999</c:v>
                </c:pt>
                <c:pt idx="9">
                  <c:v>18.800132891760001</c:v>
                </c:pt>
                <c:pt idx="10">
                  <c:v>19.836135069120001</c:v>
                </c:pt>
                <c:pt idx="11">
                  <c:v>19.88982553224</c:v>
                </c:pt>
                <c:pt idx="12">
                  <c:v>19.502014322880001</c:v>
                </c:pt>
                <c:pt idx="13">
                  <c:v>21.013741029839998</c:v>
                </c:pt>
                <c:pt idx="14">
                  <c:v>18.42544311024</c:v>
                </c:pt>
                <c:pt idx="15">
                  <c:v>18.303556955040001</c:v>
                </c:pt>
                <c:pt idx="16">
                  <c:v>21.103315693199999</c:v>
                </c:pt>
                <c:pt idx="17">
                  <c:v>25.19176426728</c:v>
                </c:pt>
                <c:pt idx="18">
                  <c:v>28.011537828960002</c:v>
                </c:pt>
                <c:pt idx="19">
                  <c:v>30.045160976399998</c:v>
                </c:pt>
              </c:numCache>
            </c:numRef>
          </c:val>
        </c:ser>
        <c:ser>
          <c:idx val="49"/>
          <c:order val="49"/>
          <c:tx>
            <c:strRef>
              <c:f>'Reserves Fields'!$A$52</c:f>
              <c:strCache>
                <c:ptCount val="1"/>
                <c:pt idx="0">
                  <c:v>Surat-Bowen-Denison_2P developed</c:v>
                </c:pt>
              </c:strCache>
            </c:strRef>
          </c:tx>
          <c:spPr>
            <a:solidFill>
              <a:schemeClr val="accent2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Fields'!$B$52:$U$52</c:f>
              <c:numCache>
                <c:formatCode>_-* #,##0_-;\-* #,##0_-;_-* "-"??_-;_-@_-</c:formatCode>
                <c:ptCount val="20"/>
                <c:pt idx="0">
                  <c:v>5.6175820524000004</c:v>
                </c:pt>
                <c:pt idx="1">
                  <c:v>13.59100514376</c:v>
                </c:pt>
                <c:pt idx="2">
                  <c:v>23.147244090720001</c:v>
                </c:pt>
                <c:pt idx="3">
                  <c:v>20.23354887648</c:v>
                </c:pt>
                <c:pt idx="4">
                  <c:v>4.2256198327199996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0"/>
          <c:order val="50"/>
          <c:tx>
            <c:strRef>
              <c:f>'Reserves Fields'!$A$53</c:f>
              <c:strCache>
                <c:ptCount val="1"/>
                <c:pt idx="0">
                  <c:v>Surat-Bowen-Denison_2P undeveloped</c:v>
                </c:pt>
              </c:strCache>
            </c:strRef>
          </c:tx>
          <c:spPr>
            <a:solidFill>
              <a:schemeClr val="accent3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Fields'!$B$53:$U$53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1.99999999968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1"/>
          <c:order val="51"/>
          <c:tx>
            <c:strRef>
              <c:f>'Reserves Fields'!$A$54</c:f>
              <c:strCache>
                <c:ptCount val="1"/>
                <c:pt idx="0">
                  <c:v>Unconventional Otway_PR</c:v>
                </c:pt>
              </c:strCache>
            </c:strRef>
          </c:tx>
          <c:spPr>
            <a:solidFill>
              <a:schemeClr val="accent4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Fields'!$B$54:$U$54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0.38549374176000001</c:v>
                </c:pt>
                <c:pt idx="11">
                  <c:v>1.2556863007200001</c:v>
                </c:pt>
                <c:pt idx="12">
                  <c:v>0.87897038447999998</c:v>
                </c:pt>
                <c:pt idx="13">
                  <c:v>0.50533213631999996</c:v>
                </c:pt>
                <c:pt idx="14">
                  <c:v>1.3375871500800001</c:v>
                </c:pt>
                <c:pt idx="15">
                  <c:v>1.1434250373599999</c:v>
                </c:pt>
                <c:pt idx="16">
                  <c:v>1.2045157797599999</c:v>
                </c:pt>
                <c:pt idx="17">
                  <c:v>1.08122991792</c:v>
                </c:pt>
                <c:pt idx="18">
                  <c:v>1.6398519057600001</c:v>
                </c:pt>
                <c:pt idx="19">
                  <c:v>1.5679076493599999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91139168"/>
        <c:axId val="291139560"/>
        <c:extLst/>
      </c:areaChart>
      <c:catAx>
        <c:axId val="2911391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139560"/>
        <c:crosses val="autoZero"/>
        <c:auto val="1"/>
        <c:lblAlgn val="ctr"/>
        <c:lblOffset val="100"/>
        <c:noMultiLvlLbl val="0"/>
      </c:catAx>
      <c:valAx>
        <c:axId val="29113956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139168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80374026319207215"/>
        </c:manualLayout>
      </c:layout>
      <c:areaChart>
        <c:grouping val="stacked"/>
        <c:varyColors val="0"/>
        <c:ser>
          <c:idx val="1"/>
          <c:order val="0"/>
          <c:tx>
            <c:strRef>
              <c:f>'Reserves Facility Summary'!$A$3</c:f>
              <c:strCache>
                <c:ptCount val="1"/>
                <c:pt idx="0">
                  <c:v>Bellevue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Summary'!$B$3:$U$3</c:f>
              <c:numCache>
                <c:formatCode>_-* #,##0_-;\-* #,##0_-;_-* "-"??_-;_-@_-</c:formatCode>
                <c:ptCount val="20"/>
                <c:pt idx="0">
                  <c:v>80.520000029280197</c:v>
                </c:pt>
                <c:pt idx="1">
                  <c:v>80.300000029200206</c:v>
                </c:pt>
                <c:pt idx="2">
                  <c:v>80.300000029200206</c:v>
                </c:pt>
                <c:pt idx="3">
                  <c:v>80.300000029200206</c:v>
                </c:pt>
                <c:pt idx="4">
                  <c:v>80.520000029279799</c:v>
                </c:pt>
                <c:pt idx="5">
                  <c:v>80.300000029200206</c:v>
                </c:pt>
                <c:pt idx="6">
                  <c:v>80.300000029200206</c:v>
                </c:pt>
                <c:pt idx="7">
                  <c:v>80.300000029200206</c:v>
                </c:pt>
                <c:pt idx="8">
                  <c:v>80.520000029280197</c:v>
                </c:pt>
                <c:pt idx="9">
                  <c:v>80.300000029200206</c:v>
                </c:pt>
                <c:pt idx="10">
                  <c:v>80.300000029200206</c:v>
                </c:pt>
                <c:pt idx="11">
                  <c:v>80.300000029200206</c:v>
                </c:pt>
                <c:pt idx="12">
                  <c:v>80.520000029280197</c:v>
                </c:pt>
                <c:pt idx="13">
                  <c:v>80.300000029200206</c:v>
                </c:pt>
                <c:pt idx="14">
                  <c:v>80.300000029200206</c:v>
                </c:pt>
                <c:pt idx="15">
                  <c:v>80.300000029200206</c:v>
                </c:pt>
                <c:pt idx="16">
                  <c:v>80.520000029280197</c:v>
                </c:pt>
                <c:pt idx="17">
                  <c:v>80.300000029200206</c:v>
                </c:pt>
                <c:pt idx="18">
                  <c:v>80.300000029200206</c:v>
                </c:pt>
                <c:pt idx="19">
                  <c:v>80.300000029200206</c:v>
                </c:pt>
              </c:numCache>
            </c:numRef>
          </c:val>
        </c:ser>
        <c:ser>
          <c:idx val="2"/>
          <c:order val="1"/>
          <c:tx>
            <c:strRef>
              <c:f>'Reserves Facility Summary'!$A$4</c:f>
              <c:strCache>
                <c:ptCount val="1"/>
                <c:pt idx="0">
                  <c:v>Berwyndale South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Summary'!$B$4:$U$4</c:f>
              <c:numCache>
                <c:formatCode>_-* #,##0_-;\-* #,##0_-;_-* "-"??_-;_-@_-</c:formatCode>
                <c:ptCount val="20"/>
                <c:pt idx="0">
                  <c:v>46.858167634560097</c:v>
                </c:pt>
                <c:pt idx="1">
                  <c:v>46.126493319840101</c:v>
                </c:pt>
                <c:pt idx="2">
                  <c:v>45.5973759590401</c:v>
                </c:pt>
                <c:pt idx="3">
                  <c:v>45.824149147440103</c:v>
                </c:pt>
                <c:pt idx="4">
                  <c:v>46.040197149840097</c:v>
                </c:pt>
                <c:pt idx="5">
                  <c:v>46.865183229120099</c:v>
                </c:pt>
                <c:pt idx="6">
                  <c:v>46.508100586080097</c:v>
                </c:pt>
                <c:pt idx="7">
                  <c:v>46.253445206160102</c:v>
                </c:pt>
                <c:pt idx="8">
                  <c:v>47.020988359200103</c:v>
                </c:pt>
                <c:pt idx="9">
                  <c:v>47.639999984640099</c:v>
                </c:pt>
                <c:pt idx="10">
                  <c:v>47.859999983760098</c:v>
                </c:pt>
                <c:pt idx="11">
                  <c:v>47.499999985200098</c:v>
                </c:pt>
                <c:pt idx="12">
                  <c:v>47.159999987040102</c:v>
                </c:pt>
                <c:pt idx="13">
                  <c:v>47.659999984560102</c:v>
                </c:pt>
                <c:pt idx="14">
                  <c:v>47.299999986000103</c:v>
                </c:pt>
                <c:pt idx="15">
                  <c:v>47.299999986000103</c:v>
                </c:pt>
                <c:pt idx="16">
                  <c:v>47.399999986080097</c:v>
                </c:pt>
                <c:pt idx="17">
                  <c:v>47.339999985840102</c:v>
                </c:pt>
                <c:pt idx="18">
                  <c:v>47.379999985680101</c:v>
                </c:pt>
                <c:pt idx="19">
                  <c:v>47.659999984560102</c:v>
                </c:pt>
              </c:numCache>
            </c:numRef>
          </c:val>
        </c:ser>
        <c:ser>
          <c:idx val="3"/>
          <c:order val="2"/>
          <c:tx>
            <c:strRef>
              <c:f>'Reserves Facility Summary'!$A$5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4.99999999992</c:v>
                </c:pt>
                <c:pt idx="3">
                  <c:v>4.99999999992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0.91279290984000006</c:v>
                </c:pt>
                <c:pt idx="17">
                  <c:v>8.7207090000000001E-2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Facility Summary'!$A$6</c:f>
              <c:strCache>
                <c:ptCount val="1"/>
                <c:pt idx="0">
                  <c:v>Combabula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Summary'!$B$6:$U$6</c:f>
              <c:numCache>
                <c:formatCode>_-* #,##0_-;\-* #,##0_-;_-* "-"??_-;_-@_-</c:formatCode>
                <c:ptCount val="20"/>
                <c:pt idx="0">
                  <c:v>59.321339016240003</c:v>
                </c:pt>
                <c:pt idx="1">
                  <c:v>82.125</c:v>
                </c:pt>
                <c:pt idx="2">
                  <c:v>82.125</c:v>
                </c:pt>
                <c:pt idx="3">
                  <c:v>82.125</c:v>
                </c:pt>
                <c:pt idx="4">
                  <c:v>82.35</c:v>
                </c:pt>
                <c:pt idx="5">
                  <c:v>82.125</c:v>
                </c:pt>
                <c:pt idx="6">
                  <c:v>82.125</c:v>
                </c:pt>
                <c:pt idx="7">
                  <c:v>82.125</c:v>
                </c:pt>
                <c:pt idx="8">
                  <c:v>82.35</c:v>
                </c:pt>
                <c:pt idx="9">
                  <c:v>82.125</c:v>
                </c:pt>
                <c:pt idx="10">
                  <c:v>82.125</c:v>
                </c:pt>
                <c:pt idx="11">
                  <c:v>82.125</c:v>
                </c:pt>
                <c:pt idx="12">
                  <c:v>82.35</c:v>
                </c:pt>
                <c:pt idx="13">
                  <c:v>82.125</c:v>
                </c:pt>
                <c:pt idx="14">
                  <c:v>82.125</c:v>
                </c:pt>
                <c:pt idx="15">
                  <c:v>82.125</c:v>
                </c:pt>
                <c:pt idx="16">
                  <c:v>82.35</c:v>
                </c:pt>
                <c:pt idx="17">
                  <c:v>82.125</c:v>
                </c:pt>
                <c:pt idx="18">
                  <c:v>82.125</c:v>
                </c:pt>
                <c:pt idx="19">
                  <c:v>82.125</c:v>
                </c:pt>
              </c:numCache>
            </c:numRef>
          </c:val>
        </c:ser>
        <c:ser>
          <c:idx val="4"/>
          <c:order val="4"/>
          <c:tx>
            <c:strRef>
              <c:f>'Reserves Facility Summary'!$A$7</c:f>
              <c:strCache>
                <c:ptCount val="1"/>
                <c:pt idx="0">
                  <c:v>Condabri Central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Summary'!$B$7:$U$7</c:f>
              <c:numCache>
                <c:formatCode>_-* #,##0_-;\-* #,##0_-;_-* "-"??_-;_-@_-</c:formatCode>
                <c:ptCount val="20"/>
                <c:pt idx="0">
                  <c:v>54.402948597840002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5"/>
          <c:order val="5"/>
          <c:tx>
            <c:strRef>
              <c:f>'Reserves Facility Summary'!$A$8</c:f>
              <c:strCache>
                <c:ptCount val="1"/>
                <c:pt idx="0">
                  <c:v>Condabri North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Summary'!$B$8:$U$8</c:f>
              <c:numCache>
                <c:formatCode>_-* #,##0_-;\-* #,##0_-;_-* "-"??_-;_-@_-</c:formatCode>
                <c:ptCount val="20"/>
                <c:pt idx="0">
                  <c:v>54.604126046879998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6"/>
          <c:order val="6"/>
          <c:tx>
            <c:strRef>
              <c:f>'Reserves Facility Summary'!$A$9</c:f>
              <c:strCache>
                <c:ptCount val="1"/>
                <c:pt idx="0">
                  <c:v>Condabri South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Summary'!$B$9:$U$9</c:f>
              <c:numCache>
                <c:formatCode>_-* #,##0_-;\-* #,##0_-;_-* "-"??_-;_-@_-</c:formatCode>
                <c:ptCount val="20"/>
                <c:pt idx="0">
                  <c:v>44.973853782240198</c:v>
                </c:pt>
                <c:pt idx="1">
                  <c:v>45.624999970800303</c:v>
                </c:pt>
                <c:pt idx="2">
                  <c:v>45.624999970800303</c:v>
                </c:pt>
                <c:pt idx="3">
                  <c:v>45.624999970800197</c:v>
                </c:pt>
                <c:pt idx="4">
                  <c:v>45.749999970720303</c:v>
                </c:pt>
                <c:pt idx="5">
                  <c:v>45.624999970800303</c:v>
                </c:pt>
                <c:pt idx="6">
                  <c:v>45.624999970800303</c:v>
                </c:pt>
                <c:pt idx="7">
                  <c:v>45.624999970800303</c:v>
                </c:pt>
                <c:pt idx="8">
                  <c:v>45.749999970720303</c:v>
                </c:pt>
                <c:pt idx="9">
                  <c:v>45.624999970800303</c:v>
                </c:pt>
                <c:pt idx="10">
                  <c:v>45.624999970800303</c:v>
                </c:pt>
                <c:pt idx="11">
                  <c:v>45.624999970800303</c:v>
                </c:pt>
                <c:pt idx="12">
                  <c:v>45.749999970720303</c:v>
                </c:pt>
                <c:pt idx="13">
                  <c:v>45.624999970800303</c:v>
                </c:pt>
                <c:pt idx="14">
                  <c:v>45.624999970800303</c:v>
                </c:pt>
                <c:pt idx="15">
                  <c:v>45.624999970800303</c:v>
                </c:pt>
                <c:pt idx="16">
                  <c:v>45.749999970720303</c:v>
                </c:pt>
                <c:pt idx="17">
                  <c:v>45.624999970800303</c:v>
                </c:pt>
                <c:pt idx="18">
                  <c:v>45.624999970800303</c:v>
                </c:pt>
                <c:pt idx="19">
                  <c:v>45.624999970800303</c:v>
                </c:pt>
              </c:numCache>
            </c:numRef>
          </c:val>
        </c:ser>
        <c:ser>
          <c:idx val="7"/>
          <c:order val="7"/>
          <c:tx>
            <c:strRef>
              <c:f>'Reserves Facility Summary'!$A$10</c:f>
              <c:strCache>
                <c:ptCount val="1"/>
                <c:pt idx="0">
                  <c:v>Daandine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Summary'!$B$10:$U$10</c:f>
              <c:numCache>
                <c:formatCode>_-* #,##0_-;\-* #,##0_-;_-* "-"??_-;_-@_-</c:formatCode>
                <c:ptCount val="20"/>
                <c:pt idx="0">
                  <c:v>20.130000029279799</c:v>
                </c:pt>
                <c:pt idx="1">
                  <c:v>20.075000029199799</c:v>
                </c:pt>
                <c:pt idx="2">
                  <c:v>20.075000029199799</c:v>
                </c:pt>
                <c:pt idx="3">
                  <c:v>20.075000029199799</c:v>
                </c:pt>
                <c:pt idx="4">
                  <c:v>20.130000029279799</c:v>
                </c:pt>
                <c:pt idx="5">
                  <c:v>20.075000029199799</c:v>
                </c:pt>
                <c:pt idx="6">
                  <c:v>20.075000029199799</c:v>
                </c:pt>
                <c:pt idx="7">
                  <c:v>20.075000029199799</c:v>
                </c:pt>
                <c:pt idx="8">
                  <c:v>20.130000029279799</c:v>
                </c:pt>
                <c:pt idx="9">
                  <c:v>19.336285530960001</c:v>
                </c:pt>
                <c:pt idx="10">
                  <c:v>19.528673168879902</c:v>
                </c:pt>
                <c:pt idx="11">
                  <c:v>19.698014861519798</c:v>
                </c:pt>
                <c:pt idx="12">
                  <c:v>19.748473290719801</c:v>
                </c:pt>
                <c:pt idx="13">
                  <c:v>19.777927671119901</c:v>
                </c:pt>
                <c:pt idx="14">
                  <c:v>19.9008577771198</c:v>
                </c:pt>
                <c:pt idx="15">
                  <c:v>19.9077448365598</c:v>
                </c:pt>
                <c:pt idx="16">
                  <c:v>20.093034734159801</c:v>
                </c:pt>
                <c:pt idx="17">
                  <c:v>20.057911940879801</c:v>
                </c:pt>
                <c:pt idx="18">
                  <c:v>20.052436352879798</c:v>
                </c:pt>
                <c:pt idx="19">
                  <c:v>20.053231834079799</c:v>
                </c:pt>
              </c:numCache>
            </c:numRef>
          </c:val>
        </c:ser>
        <c:ser>
          <c:idx val="8"/>
          <c:order val="8"/>
          <c:tx>
            <c:strRef>
              <c:f>'Reserves Facility Summary'!$A$11</c:f>
              <c:strCache>
                <c:ptCount val="1"/>
                <c:pt idx="0">
                  <c:v>Dawson Valley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Summary'!$B$11:$U$11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5.8560000290400103</c:v>
                </c:pt>
                <c:pt idx="5">
                  <c:v>5.84000002920002</c:v>
                </c:pt>
                <c:pt idx="6">
                  <c:v>5.84000002920002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9"/>
          <c:order val="9"/>
          <c:tx>
            <c:strRef>
              <c:f>'Reserves Facility Summary'!$A$12</c:f>
              <c:strCache>
                <c:ptCount val="1"/>
                <c:pt idx="0">
                  <c:v>Eurombah Creek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Summary'!$B$12:$U$12</c:f>
              <c:numCache>
                <c:formatCode>_-* #,##0_-;\-* #,##0_-;_-* "-"??_-;_-@_-</c:formatCode>
                <c:ptCount val="20"/>
                <c:pt idx="0">
                  <c:v>47.032461007439998</c:v>
                </c:pt>
                <c:pt idx="1">
                  <c:v>65.7</c:v>
                </c:pt>
                <c:pt idx="2">
                  <c:v>65.7</c:v>
                </c:pt>
                <c:pt idx="3">
                  <c:v>65.7</c:v>
                </c:pt>
                <c:pt idx="4">
                  <c:v>65.88</c:v>
                </c:pt>
                <c:pt idx="5">
                  <c:v>65.7</c:v>
                </c:pt>
                <c:pt idx="6">
                  <c:v>65.7</c:v>
                </c:pt>
                <c:pt idx="7">
                  <c:v>65.7</c:v>
                </c:pt>
                <c:pt idx="8">
                  <c:v>65.88</c:v>
                </c:pt>
                <c:pt idx="9">
                  <c:v>65.7</c:v>
                </c:pt>
                <c:pt idx="10">
                  <c:v>65.7</c:v>
                </c:pt>
                <c:pt idx="11">
                  <c:v>65.7</c:v>
                </c:pt>
                <c:pt idx="12">
                  <c:v>65.88</c:v>
                </c:pt>
                <c:pt idx="13">
                  <c:v>65.7</c:v>
                </c:pt>
                <c:pt idx="14">
                  <c:v>65.7</c:v>
                </c:pt>
                <c:pt idx="15">
                  <c:v>65.7</c:v>
                </c:pt>
                <c:pt idx="16">
                  <c:v>65.88</c:v>
                </c:pt>
                <c:pt idx="17">
                  <c:v>65.7</c:v>
                </c:pt>
                <c:pt idx="18">
                  <c:v>65.7</c:v>
                </c:pt>
                <c:pt idx="19">
                  <c:v>65.7</c:v>
                </c:pt>
              </c:numCache>
            </c:numRef>
          </c:val>
        </c:ser>
        <c:ser>
          <c:idx val="10"/>
          <c:order val="10"/>
          <c:tx>
            <c:strRef>
              <c:f>'Reserves Facility Summary'!$A$13</c:f>
              <c:strCache>
                <c:ptCount val="1"/>
                <c:pt idx="0">
                  <c:v>Fairview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Summary'!$B$13:$U$13</c:f>
              <c:numCache>
                <c:formatCode>_-* #,##0_-;\-* #,##0_-;_-* "-"??_-;_-@_-</c:formatCode>
                <c:ptCount val="20"/>
                <c:pt idx="0">
                  <c:v>154.109107215601</c:v>
                </c:pt>
                <c:pt idx="1">
                  <c:v>211.67089706448201</c:v>
                </c:pt>
                <c:pt idx="2">
                  <c:v>211.70000002920199</c:v>
                </c:pt>
                <c:pt idx="3">
                  <c:v>211.700000028961</c:v>
                </c:pt>
                <c:pt idx="4">
                  <c:v>212.28000002928201</c:v>
                </c:pt>
                <c:pt idx="5">
                  <c:v>211.700000028961</c:v>
                </c:pt>
                <c:pt idx="6">
                  <c:v>211.70000002920099</c:v>
                </c:pt>
                <c:pt idx="7">
                  <c:v>211.70000002920199</c:v>
                </c:pt>
                <c:pt idx="8">
                  <c:v>212.28000002928201</c:v>
                </c:pt>
                <c:pt idx="9">
                  <c:v>211.70000002920199</c:v>
                </c:pt>
                <c:pt idx="10">
                  <c:v>211.70000002920199</c:v>
                </c:pt>
                <c:pt idx="11">
                  <c:v>211.70000002920199</c:v>
                </c:pt>
                <c:pt idx="12">
                  <c:v>212.28000002928201</c:v>
                </c:pt>
                <c:pt idx="13">
                  <c:v>211.70000002920199</c:v>
                </c:pt>
                <c:pt idx="14">
                  <c:v>211.70000002920199</c:v>
                </c:pt>
                <c:pt idx="15">
                  <c:v>211.70000002920199</c:v>
                </c:pt>
                <c:pt idx="16">
                  <c:v>212.28000002928201</c:v>
                </c:pt>
                <c:pt idx="17">
                  <c:v>211.70000002920199</c:v>
                </c:pt>
                <c:pt idx="18">
                  <c:v>211.70000002920199</c:v>
                </c:pt>
                <c:pt idx="19">
                  <c:v>211.70000002920099</c:v>
                </c:pt>
              </c:numCache>
            </c:numRef>
          </c:val>
        </c:ser>
        <c:ser>
          <c:idx val="11"/>
          <c:order val="11"/>
          <c:tx>
            <c:strRef>
              <c:f>'Reserves Facility Summary'!$A$14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Facility Summary'!$A$15</c:f>
              <c:strCache>
                <c:ptCount val="1"/>
                <c:pt idx="0">
                  <c:v>Iona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Summary'!$B$15:$U$15</c:f>
              <c:numCache>
                <c:formatCode>_-* #,##0_-;\-* #,##0_-;_-* "-"??_-;_-@_-</c:formatCode>
                <c:ptCount val="20"/>
                <c:pt idx="0">
                  <c:v>60.471946776000003</c:v>
                </c:pt>
                <c:pt idx="1">
                  <c:v>88.437873420719995</c:v>
                </c:pt>
                <c:pt idx="2">
                  <c:v>41.35017980976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1.55250298128</c:v>
                </c:pt>
                <c:pt idx="10">
                  <c:v>25.685488044</c:v>
                </c:pt>
                <c:pt idx="11">
                  <c:v>50.656945794480002</c:v>
                </c:pt>
                <c:pt idx="12">
                  <c:v>54.546710332080004</c:v>
                </c:pt>
                <c:pt idx="13">
                  <c:v>63.488937019200002</c:v>
                </c:pt>
                <c:pt idx="14">
                  <c:v>73.991498375279903</c:v>
                </c:pt>
                <c:pt idx="15">
                  <c:v>75.241470284879995</c:v>
                </c:pt>
                <c:pt idx="16">
                  <c:v>82.094985561360005</c:v>
                </c:pt>
                <c:pt idx="17">
                  <c:v>82.671012844320003</c:v>
                </c:pt>
                <c:pt idx="18">
                  <c:v>89.054900659919994</c:v>
                </c:pt>
                <c:pt idx="19">
                  <c:v>86.726045926080005</c:v>
                </c:pt>
              </c:numCache>
            </c:numRef>
          </c:val>
        </c:ser>
        <c:ser>
          <c:idx val="13"/>
          <c:order val="13"/>
          <c:tx>
            <c:strRef>
              <c:f>'Reserves Facility Summary'!$A$16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Summary'!$B$16:$U$16</c:f>
              <c:numCache>
                <c:formatCode>_-* #,##0_-;\-* #,##0_-;_-* "-"??_-;_-@_-</c:formatCode>
                <c:ptCount val="20"/>
                <c:pt idx="0">
                  <c:v>2.59739562168</c:v>
                </c:pt>
                <c:pt idx="1">
                  <c:v>2.0053843884</c:v>
                </c:pt>
                <c:pt idx="2">
                  <c:v>18.088393022400201</c:v>
                </c:pt>
                <c:pt idx="3">
                  <c:v>18.2499999708002</c:v>
                </c:pt>
                <c:pt idx="4">
                  <c:v>36.600000029279798</c:v>
                </c:pt>
                <c:pt idx="5">
                  <c:v>36.500000029199803</c:v>
                </c:pt>
                <c:pt idx="6">
                  <c:v>36.500000029199803</c:v>
                </c:pt>
                <c:pt idx="7">
                  <c:v>36.500000029199803</c:v>
                </c:pt>
                <c:pt idx="8">
                  <c:v>36.600000029279798</c:v>
                </c:pt>
                <c:pt idx="9">
                  <c:v>36.500000028959803</c:v>
                </c:pt>
                <c:pt idx="10">
                  <c:v>36.500000029199803</c:v>
                </c:pt>
                <c:pt idx="11">
                  <c:v>36.500000029199803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4"/>
          <c:order val="14"/>
          <c:tx>
            <c:strRef>
              <c:f>'Reserves Facility Summary'!$A$17</c:f>
              <c:strCache>
                <c:ptCount val="1"/>
                <c:pt idx="0">
                  <c:v>Jordan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Summary'!$B$17:$U$17</c:f>
              <c:numCache>
                <c:formatCode>_-* #,##0_-;\-* #,##0_-;_-* "-"??_-;_-@_-</c:formatCode>
                <c:ptCount val="20"/>
                <c:pt idx="0">
                  <c:v>164.7</c:v>
                </c:pt>
                <c:pt idx="1">
                  <c:v>164.25</c:v>
                </c:pt>
                <c:pt idx="2">
                  <c:v>164.25</c:v>
                </c:pt>
                <c:pt idx="3">
                  <c:v>164.25</c:v>
                </c:pt>
                <c:pt idx="4">
                  <c:v>164.7</c:v>
                </c:pt>
                <c:pt idx="5">
                  <c:v>164.25</c:v>
                </c:pt>
                <c:pt idx="6">
                  <c:v>164.25</c:v>
                </c:pt>
                <c:pt idx="7">
                  <c:v>164.25</c:v>
                </c:pt>
                <c:pt idx="8">
                  <c:v>164.7</c:v>
                </c:pt>
                <c:pt idx="9">
                  <c:v>164.25</c:v>
                </c:pt>
                <c:pt idx="10">
                  <c:v>164.25</c:v>
                </c:pt>
                <c:pt idx="11">
                  <c:v>164.25</c:v>
                </c:pt>
                <c:pt idx="12">
                  <c:v>164.7</c:v>
                </c:pt>
                <c:pt idx="13">
                  <c:v>164.25</c:v>
                </c:pt>
                <c:pt idx="14">
                  <c:v>164.25</c:v>
                </c:pt>
                <c:pt idx="15">
                  <c:v>164.25</c:v>
                </c:pt>
                <c:pt idx="16">
                  <c:v>164.7</c:v>
                </c:pt>
                <c:pt idx="17">
                  <c:v>164.25</c:v>
                </c:pt>
                <c:pt idx="18">
                  <c:v>164.25</c:v>
                </c:pt>
                <c:pt idx="19">
                  <c:v>164.25</c:v>
                </c:pt>
              </c:numCache>
            </c:numRef>
          </c:val>
        </c:ser>
        <c:ser>
          <c:idx val="15"/>
          <c:order val="15"/>
          <c:tx>
            <c:strRef>
              <c:f>'Reserves Facility Summary'!$A$18</c:f>
              <c:strCache>
                <c:ptCount val="1"/>
                <c:pt idx="0">
                  <c:v>Kenya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Summary'!$B$18:$U$18</c:f>
              <c:numCache>
                <c:formatCode>_-* #,##0_-;\-* #,##0_-;_-* "-"??_-;_-@_-</c:formatCode>
                <c:ptCount val="20"/>
                <c:pt idx="0">
                  <c:v>61.862205177839897</c:v>
                </c:pt>
                <c:pt idx="1">
                  <c:v>60.957588779519902</c:v>
                </c:pt>
                <c:pt idx="2">
                  <c:v>60.630282968879897</c:v>
                </c:pt>
                <c:pt idx="3">
                  <c:v>60.598806876479898</c:v>
                </c:pt>
                <c:pt idx="4">
                  <c:v>61.216497569040001</c:v>
                </c:pt>
                <c:pt idx="5">
                  <c:v>60.892517599199898</c:v>
                </c:pt>
                <c:pt idx="6">
                  <c:v>61.309984393439898</c:v>
                </c:pt>
                <c:pt idx="7">
                  <c:v>61.265955724559902</c:v>
                </c:pt>
                <c:pt idx="8">
                  <c:v>60.8942112698399</c:v>
                </c:pt>
                <c:pt idx="9">
                  <c:v>61.860000015359901</c:v>
                </c:pt>
                <c:pt idx="10">
                  <c:v>61.640000016239902</c:v>
                </c:pt>
                <c:pt idx="11">
                  <c:v>62.000000014799902</c:v>
                </c:pt>
                <c:pt idx="12">
                  <c:v>62.640000012959902</c:v>
                </c:pt>
                <c:pt idx="13">
                  <c:v>61.840000015439898</c:v>
                </c:pt>
                <c:pt idx="14">
                  <c:v>62.200000013999897</c:v>
                </c:pt>
                <c:pt idx="15">
                  <c:v>62.200000013999897</c:v>
                </c:pt>
                <c:pt idx="16">
                  <c:v>62.4000000139199</c:v>
                </c:pt>
                <c:pt idx="17">
                  <c:v>62.160000014159898</c:v>
                </c:pt>
                <c:pt idx="18">
                  <c:v>62.120000014319899</c:v>
                </c:pt>
                <c:pt idx="19">
                  <c:v>61.840000015439898</c:v>
                </c:pt>
              </c:numCache>
            </c:numRef>
          </c:val>
        </c:ser>
        <c:ser>
          <c:idx val="16"/>
          <c:order val="16"/>
          <c:tx>
            <c:strRef>
              <c:f>'Reserves Facility Summary'!$A$19</c:f>
              <c:strCache>
                <c:ptCount val="1"/>
                <c:pt idx="0">
                  <c:v>Kogan North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Summary'!$B$19:$U$19</c:f>
              <c:numCache>
                <c:formatCode>_-* #,##0_-;\-* #,##0_-;_-* "-"??_-;_-@_-</c:formatCode>
                <c:ptCount val="20"/>
                <c:pt idx="0">
                  <c:v>4.3920000000000003</c:v>
                </c:pt>
                <c:pt idx="1">
                  <c:v>4.38</c:v>
                </c:pt>
                <c:pt idx="2">
                  <c:v>4.38</c:v>
                </c:pt>
                <c:pt idx="3">
                  <c:v>4.38</c:v>
                </c:pt>
                <c:pt idx="4">
                  <c:v>4.3920000000000003</c:v>
                </c:pt>
                <c:pt idx="5">
                  <c:v>4.38</c:v>
                </c:pt>
                <c:pt idx="6">
                  <c:v>4.38</c:v>
                </c:pt>
                <c:pt idx="7">
                  <c:v>4.38</c:v>
                </c:pt>
                <c:pt idx="8">
                  <c:v>4.3920000000000003</c:v>
                </c:pt>
                <c:pt idx="9">
                  <c:v>4.0450229853600002</c:v>
                </c:pt>
                <c:pt idx="10">
                  <c:v>4.1457112336800002</c:v>
                </c:pt>
                <c:pt idx="11">
                  <c:v>4.2026934974400003</c:v>
                </c:pt>
                <c:pt idx="12">
                  <c:v>4.20638326056</c:v>
                </c:pt>
                <c:pt idx="13">
                  <c:v>4.2500947555200002</c:v>
                </c:pt>
                <c:pt idx="14">
                  <c:v>4.2803189013600003</c:v>
                </c:pt>
                <c:pt idx="15">
                  <c:v>4.3706747716800001</c:v>
                </c:pt>
                <c:pt idx="16">
                  <c:v>4.3584327830399996</c:v>
                </c:pt>
                <c:pt idx="17">
                  <c:v>4.35183460968</c:v>
                </c:pt>
                <c:pt idx="18">
                  <c:v>4.3771708144800003</c:v>
                </c:pt>
                <c:pt idx="19">
                  <c:v>4.38</c:v>
                </c:pt>
              </c:numCache>
            </c:numRef>
          </c:val>
        </c:ser>
        <c:ser>
          <c:idx val="17"/>
          <c:order val="17"/>
          <c:tx>
            <c:strRef>
              <c:f>'Reserves Facility Summary'!$A$20</c:f>
              <c:strCache>
                <c:ptCount val="1"/>
                <c:pt idx="0">
                  <c:v>Lang Lang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Summary'!$B$20:$U$20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18"/>
          <c:order val="18"/>
          <c:tx>
            <c:strRef>
              <c:f>'Reserves Facility Summary'!$A$21</c:f>
              <c:strCache>
                <c:ptCount val="1"/>
                <c:pt idx="0">
                  <c:v>Longford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Summary'!$B$21:$U$21</c:f>
              <c:numCache>
                <c:formatCode>_-* #,##0_-;\-* #,##0_-;_-* "-"??_-;_-@_-</c:formatCode>
                <c:ptCount val="20"/>
                <c:pt idx="0">
                  <c:v>235.04083559855999</c:v>
                </c:pt>
                <c:pt idx="1">
                  <c:v>222.56247949967999</c:v>
                </c:pt>
                <c:pt idx="2">
                  <c:v>220.00000000008001</c:v>
                </c:pt>
                <c:pt idx="3">
                  <c:v>219.99999999863999</c:v>
                </c:pt>
                <c:pt idx="4">
                  <c:v>257.26791880368</c:v>
                </c:pt>
                <c:pt idx="5">
                  <c:v>260.19268077672001</c:v>
                </c:pt>
                <c:pt idx="6">
                  <c:v>262.59708046392001</c:v>
                </c:pt>
                <c:pt idx="7">
                  <c:v>295.78874052240002</c:v>
                </c:pt>
                <c:pt idx="8">
                  <c:v>307.96544489832002</c:v>
                </c:pt>
                <c:pt idx="9">
                  <c:v>315.0534526692</c:v>
                </c:pt>
                <c:pt idx="10">
                  <c:v>320.11463381087901</c:v>
                </c:pt>
                <c:pt idx="11">
                  <c:v>289.15272768864003</c:v>
                </c:pt>
                <c:pt idx="12">
                  <c:v>293.86231974887897</c:v>
                </c:pt>
                <c:pt idx="13">
                  <c:v>298.82054237471999</c:v>
                </c:pt>
                <c:pt idx="14">
                  <c:v>285.07515033983998</c:v>
                </c:pt>
                <c:pt idx="15">
                  <c:v>292.88283031944002</c:v>
                </c:pt>
                <c:pt idx="16">
                  <c:v>300.92276102232</c:v>
                </c:pt>
                <c:pt idx="17">
                  <c:v>322.30007770319997</c:v>
                </c:pt>
                <c:pt idx="18">
                  <c:v>336.24225776063997</c:v>
                </c:pt>
                <c:pt idx="19">
                  <c:v>338.546290327679</c:v>
                </c:pt>
              </c:numCache>
            </c:numRef>
          </c:val>
        </c:ser>
        <c:ser>
          <c:idx val="19"/>
          <c:order val="19"/>
          <c:tx>
            <c:strRef>
              <c:f>'Reserves Facility Summary'!$A$22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Summary'!$B$22:$U$22</c:f>
              <c:numCache>
                <c:formatCode>_-* #,##0_-;\-* #,##0_-;_-* "-"??_-;_-@_-</c:formatCode>
                <c:ptCount val="20"/>
                <c:pt idx="0">
                  <c:v>15.9999999808801</c:v>
                </c:pt>
                <c:pt idx="1">
                  <c:v>0</c:v>
                </c:pt>
                <c:pt idx="2">
                  <c:v>18.734575539840101</c:v>
                </c:pt>
                <c:pt idx="3">
                  <c:v>22.558057707120199</c:v>
                </c:pt>
                <c:pt idx="4">
                  <c:v>3.4573667006400002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0.52267885751999998</c:v>
                </c:pt>
                <c:pt idx="10">
                  <c:v>5.0826158342400003</c:v>
                </c:pt>
                <c:pt idx="11">
                  <c:v>9.8756309198400096</c:v>
                </c:pt>
                <c:pt idx="12">
                  <c:v>10.153173726</c:v>
                </c:pt>
                <c:pt idx="13">
                  <c:v>9.7084358592000104</c:v>
                </c:pt>
                <c:pt idx="14">
                  <c:v>11.147198849520001</c:v>
                </c:pt>
                <c:pt idx="15">
                  <c:v>11.1783768744</c:v>
                </c:pt>
                <c:pt idx="16">
                  <c:v>11.901576395999999</c:v>
                </c:pt>
                <c:pt idx="17">
                  <c:v>11.72512016664</c:v>
                </c:pt>
                <c:pt idx="18">
                  <c:v>11.816582759279999</c:v>
                </c:pt>
                <c:pt idx="19">
                  <c:v>11.75287411992</c:v>
                </c:pt>
              </c:numCache>
            </c:numRef>
          </c:val>
        </c:ser>
        <c:ser>
          <c:idx val="20"/>
          <c:order val="20"/>
          <c:tx>
            <c:strRef>
              <c:f>'Reserves Facility Summary'!$A$23</c:f>
              <c:strCache>
                <c:ptCount val="1"/>
                <c:pt idx="0">
                  <c:v>Moomba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Summary'!$B$23:$U$23</c:f>
              <c:numCache>
                <c:formatCode>_-* #,##0_-;\-* #,##0_-;_-* "-"??_-;_-@_-</c:formatCode>
                <c:ptCount val="20"/>
                <c:pt idx="0">
                  <c:v>115.65728856312001</c:v>
                </c:pt>
                <c:pt idx="1">
                  <c:v>115.03896779135999</c:v>
                </c:pt>
                <c:pt idx="2">
                  <c:v>115.27120770216</c:v>
                </c:pt>
                <c:pt idx="3">
                  <c:v>124.598327004</c:v>
                </c:pt>
                <c:pt idx="4">
                  <c:v>129.89354221511999</c:v>
                </c:pt>
                <c:pt idx="5">
                  <c:v>132.00600689160001</c:v>
                </c:pt>
                <c:pt idx="6">
                  <c:v>133.17733191863999</c:v>
                </c:pt>
                <c:pt idx="7">
                  <c:v>133.46020501391999</c:v>
                </c:pt>
                <c:pt idx="8">
                  <c:v>133.33767686472001</c:v>
                </c:pt>
                <c:pt idx="9">
                  <c:v>134.09431620792</c:v>
                </c:pt>
                <c:pt idx="10">
                  <c:v>134.46512982624</c:v>
                </c:pt>
                <c:pt idx="11">
                  <c:v>135.85612007352</c:v>
                </c:pt>
                <c:pt idx="12">
                  <c:v>136.6490402604</c:v>
                </c:pt>
                <c:pt idx="13">
                  <c:v>136.72920272664001</c:v>
                </c:pt>
                <c:pt idx="14">
                  <c:v>136.875</c:v>
                </c:pt>
                <c:pt idx="15">
                  <c:v>136.875</c:v>
                </c:pt>
                <c:pt idx="16">
                  <c:v>137.25</c:v>
                </c:pt>
                <c:pt idx="17">
                  <c:v>136.875</c:v>
                </c:pt>
                <c:pt idx="18">
                  <c:v>136.875</c:v>
                </c:pt>
                <c:pt idx="19">
                  <c:v>136.875</c:v>
                </c:pt>
              </c:numCache>
            </c:numRef>
          </c:val>
        </c:ser>
        <c:ser>
          <c:idx val="21"/>
          <c:order val="21"/>
          <c:tx>
            <c:strRef>
              <c:f>'Reserves Facility Summary'!$A$24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Summary'!$B$24:$U$24</c:f>
              <c:numCache>
                <c:formatCode>_-* #,##0_-;\-* #,##0_-;_-* "-"??_-;_-@_-</c:formatCode>
                <c:ptCount val="20"/>
                <c:pt idx="0">
                  <c:v>13.152198672959999</c:v>
                </c:pt>
                <c:pt idx="1">
                  <c:v>14.794805992560001</c:v>
                </c:pt>
                <c:pt idx="2">
                  <c:v>17.9824522272</c:v>
                </c:pt>
                <c:pt idx="3">
                  <c:v>18.049062230880001</c:v>
                </c:pt>
                <c:pt idx="4">
                  <c:v>19.619357047920001</c:v>
                </c:pt>
                <c:pt idx="5">
                  <c:v>22.1791212408001</c:v>
                </c:pt>
                <c:pt idx="6">
                  <c:v>24.140659522080199</c:v>
                </c:pt>
                <c:pt idx="7">
                  <c:v>24.787189963680198</c:v>
                </c:pt>
                <c:pt idx="8">
                  <c:v>24.887999970720202</c:v>
                </c:pt>
                <c:pt idx="9">
                  <c:v>24.8199999708002</c:v>
                </c:pt>
                <c:pt idx="10">
                  <c:v>24.8199999708002</c:v>
                </c:pt>
                <c:pt idx="11">
                  <c:v>24.8199999708002</c:v>
                </c:pt>
                <c:pt idx="12">
                  <c:v>24.887999970720202</c:v>
                </c:pt>
                <c:pt idx="13">
                  <c:v>24.8199999708002</c:v>
                </c:pt>
                <c:pt idx="14">
                  <c:v>24.8199999708002</c:v>
                </c:pt>
                <c:pt idx="15">
                  <c:v>24.8199999708002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22"/>
          <c:order val="22"/>
          <c:tx>
            <c:strRef>
              <c:f>'Reserves Facility Summary'!$A$25</c:f>
              <c:strCache>
                <c:ptCount val="1"/>
                <c:pt idx="0">
                  <c:v>Narrabri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Facility Summary'!$A$26</c:f>
              <c:strCache>
                <c:ptCount val="1"/>
                <c:pt idx="0">
                  <c:v>Orana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Summary'!$B$26:$U$26</c:f>
              <c:numCache>
                <c:formatCode>_-* #,##0_-;\-* #,##0_-;_-* "-"??_-;_-@_-</c:formatCode>
                <c:ptCount val="20"/>
                <c:pt idx="0">
                  <c:v>71.044304765039996</c:v>
                </c:pt>
                <c:pt idx="1">
                  <c:v>71.174999999999997</c:v>
                </c:pt>
                <c:pt idx="2">
                  <c:v>71.174999999999997</c:v>
                </c:pt>
                <c:pt idx="3">
                  <c:v>71.174999999999997</c:v>
                </c:pt>
                <c:pt idx="4">
                  <c:v>71.37</c:v>
                </c:pt>
                <c:pt idx="5">
                  <c:v>71.174999999999997</c:v>
                </c:pt>
                <c:pt idx="6">
                  <c:v>71.174999999999997</c:v>
                </c:pt>
                <c:pt idx="7">
                  <c:v>71.174999999999997</c:v>
                </c:pt>
                <c:pt idx="8">
                  <c:v>71.37</c:v>
                </c:pt>
                <c:pt idx="9">
                  <c:v>71.174999999999997</c:v>
                </c:pt>
                <c:pt idx="10">
                  <c:v>71.174999999999997</c:v>
                </c:pt>
                <c:pt idx="11">
                  <c:v>71.174999999999997</c:v>
                </c:pt>
                <c:pt idx="12">
                  <c:v>71.37</c:v>
                </c:pt>
                <c:pt idx="13">
                  <c:v>71.174999999999997</c:v>
                </c:pt>
                <c:pt idx="14">
                  <c:v>71.174999999999997</c:v>
                </c:pt>
                <c:pt idx="15">
                  <c:v>71.174999999999997</c:v>
                </c:pt>
                <c:pt idx="16">
                  <c:v>71.37</c:v>
                </c:pt>
                <c:pt idx="17">
                  <c:v>71.174999999999997</c:v>
                </c:pt>
                <c:pt idx="18">
                  <c:v>71.174999999999997</c:v>
                </c:pt>
                <c:pt idx="19">
                  <c:v>71.174999999999997</c:v>
                </c:pt>
              </c:numCache>
            </c:numRef>
          </c:val>
        </c:ser>
        <c:ser>
          <c:idx val="24"/>
          <c:order val="24"/>
          <c:tx>
            <c:strRef>
              <c:f>'Reserves Facility Summary'!$A$27</c:f>
              <c:strCache>
                <c:ptCount val="1"/>
                <c:pt idx="0">
                  <c:v>Orbost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2.3669500504799998</c:v>
                </c:pt>
                <c:pt idx="10">
                  <c:v>2.7226169520000001</c:v>
                </c:pt>
                <c:pt idx="11">
                  <c:v>3.03178257672</c:v>
                </c:pt>
                <c:pt idx="12">
                  <c:v>3.3983166868799999</c:v>
                </c:pt>
                <c:pt idx="13">
                  <c:v>3.5651951795999999</c:v>
                </c:pt>
                <c:pt idx="14">
                  <c:v>27.375</c:v>
                </c:pt>
                <c:pt idx="15">
                  <c:v>27.375</c:v>
                </c:pt>
                <c:pt idx="16">
                  <c:v>27.45</c:v>
                </c:pt>
                <c:pt idx="17">
                  <c:v>16.387525324799999</c:v>
                </c:pt>
                <c:pt idx="18">
                  <c:v>13.79046356856</c:v>
                </c:pt>
                <c:pt idx="19">
                  <c:v>12.59992038</c:v>
                </c:pt>
              </c:numCache>
            </c:numRef>
          </c:val>
        </c:ser>
        <c:ser>
          <c:idx val="25"/>
          <c:order val="25"/>
          <c:tx>
            <c:strRef>
              <c:f>'Reserves Facility Summary'!$A$28</c:f>
              <c:strCache>
                <c:ptCount val="1"/>
                <c:pt idx="0">
                  <c:v>Otway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Summary'!$B$28:$U$28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19.039438601760001</c:v>
                </c:pt>
                <c:pt idx="2">
                  <c:v>38.000000011679901</c:v>
                </c:pt>
                <c:pt idx="3">
                  <c:v>71.918790559919799</c:v>
                </c:pt>
                <c:pt idx="4">
                  <c:v>50.525493950639998</c:v>
                </c:pt>
                <c:pt idx="5">
                  <c:v>53.563472234639903</c:v>
                </c:pt>
                <c:pt idx="6">
                  <c:v>57.992243321279901</c:v>
                </c:pt>
                <c:pt idx="7">
                  <c:v>38.000000009999901</c:v>
                </c:pt>
                <c:pt idx="8">
                  <c:v>34.566561412799899</c:v>
                </c:pt>
                <c:pt idx="9">
                  <c:v>38.000000011199901</c:v>
                </c:pt>
                <c:pt idx="10">
                  <c:v>14.988641080800001</c:v>
                </c:pt>
                <c:pt idx="11">
                  <c:v>28.871018574479901</c:v>
                </c:pt>
                <c:pt idx="12">
                  <c:v>27.894246894959998</c:v>
                </c:pt>
                <c:pt idx="13">
                  <c:v>28.125708724319999</c:v>
                </c:pt>
                <c:pt idx="14">
                  <c:v>31.795704614399899</c:v>
                </c:pt>
                <c:pt idx="15">
                  <c:v>35.261287283039898</c:v>
                </c:pt>
                <c:pt idx="16">
                  <c:v>34.162625194079901</c:v>
                </c:pt>
                <c:pt idx="17">
                  <c:v>40.006811575439897</c:v>
                </c:pt>
                <c:pt idx="18">
                  <c:v>37.2514598855999</c:v>
                </c:pt>
                <c:pt idx="19">
                  <c:v>38.169823300319898</c:v>
                </c:pt>
              </c:numCache>
            </c:numRef>
          </c:val>
        </c:ser>
        <c:ser>
          <c:idx val="26"/>
          <c:order val="26"/>
          <c:tx>
            <c:strRef>
              <c:f>'Reserves Facility Summary'!$A$29</c:f>
              <c:strCache>
                <c:ptCount val="1"/>
                <c:pt idx="0">
                  <c:v>Peat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Summary'!$B$29:$U$29</c:f>
              <c:numCache>
                <c:formatCode>_-* #,##0_-;\-* #,##0_-;_-* "-"??_-;_-@_-</c:formatCode>
                <c:ptCount val="20"/>
                <c:pt idx="0">
                  <c:v>5.49</c:v>
                </c:pt>
                <c:pt idx="1">
                  <c:v>5.4749999999999996</c:v>
                </c:pt>
                <c:pt idx="2">
                  <c:v>5.4749999999999996</c:v>
                </c:pt>
                <c:pt idx="3">
                  <c:v>5.4749999999999996</c:v>
                </c:pt>
                <c:pt idx="4">
                  <c:v>5.49</c:v>
                </c:pt>
                <c:pt idx="5">
                  <c:v>5.4749999999999996</c:v>
                </c:pt>
                <c:pt idx="6">
                  <c:v>5.4749999999999996</c:v>
                </c:pt>
                <c:pt idx="7">
                  <c:v>5.4749999999999996</c:v>
                </c:pt>
                <c:pt idx="8">
                  <c:v>5.49</c:v>
                </c:pt>
                <c:pt idx="9">
                  <c:v>5.4749999999999996</c:v>
                </c:pt>
                <c:pt idx="10">
                  <c:v>5.4749999999999996</c:v>
                </c:pt>
                <c:pt idx="11">
                  <c:v>5.4749999999999996</c:v>
                </c:pt>
                <c:pt idx="12">
                  <c:v>5.49</c:v>
                </c:pt>
                <c:pt idx="13">
                  <c:v>5.4749999999999996</c:v>
                </c:pt>
                <c:pt idx="14">
                  <c:v>5.4749999999999996</c:v>
                </c:pt>
                <c:pt idx="15">
                  <c:v>5.4749999999999996</c:v>
                </c:pt>
                <c:pt idx="16">
                  <c:v>5.49</c:v>
                </c:pt>
                <c:pt idx="17">
                  <c:v>5.4749999999999996</c:v>
                </c:pt>
                <c:pt idx="18">
                  <c:v>5.4749999999999996</c:v>
                </c:pt>
                <c:pt idx="19">
                  <c:v>5.4749999999999996</c:v>
                </c:pt>
              </c:numCache>
            </c:numRef>
          </c:val>
        </c:ser>
        <c:ser>
          <c:idx val="27"/>
          <c:order val="27"/>
          <c:tx>
            <c:strRef>
              <c:f>'Reserves Facility Summary'!$A$30</c:f>
              <c:strCache>
                <c:ptCount val="1"/>
                <c:pt idx="0">
                  <c:v>Reedy Creek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Summary'!$B$30:$U$30</c:f>
              <c:numCache>
                <c:formatCode>_-* #,##0_-;\-* #,##0_-;_-* "-"??_-;_-@_-</c:formatCode>
                <c:ptCount val="20"/>
                <c:pt idx="0">
                  <c:v>39.223027165680001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28"/>
          <c:order val="28"/>
          <c:tx>
            <c:strRef>
              <c:f>'Reserves Facility Summary'!$A$31</c:f>
              <c:strCache>
                <c:ptCount val="1"/>
                <c:pt idx="0">
                  <c:v>Rolleston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Summary'!$B$31:$U$31</c:f>
              <c:numCache>
                <c:formatCode>_-* #,##0_-;\-* #,##0_-;_-* "-"??_-;_-@_-</c:formatCode>
                <c:ptCount val="20"/>
                <c:pt idx="0">
                  <c:v>2.4728516908799998</c:v>
                </c:pt>
                <c:pt idx="1">
                  <c:v>6.7277756925599999</c:v>
                </c:pt>
                <c:pt idx="2">
                  <c:v>10.523791131839999</c:v>
                </c:pt>
                <c:pt idx="3">
                  <c:v>10.101964798319999</c:v>
                </c:pt>
                <c:pt idx="4">
                  <c:v>2.0150605488000002</c:v>
                </c:pt>
                <c:pt idx="5">
                  <c:v>2.79457612632</c:v>
                </c:pt>
                <c:pt idx="6">
                  <c:v>4.8442833503999996</c:v>
                </c:pt>
                <c:pt idx="7">
                  <c:v>6.0104666056799996</c:v>
                </c:pt>
                <c:pt idx="8">
                  <c:v>5.8507223930399999</c:v>
                </c:pt>
                <c:pt idx="9">
                  <c:v>7.4799976295999997</c:v>
                </c:pt>
                <c:pt idx="10">
                  <c:v>7.72120487784</c:v>
                </c:pt>
                <c:pt idx="11">
                  <c:v>8.2044467292000007</c:v>
                </c:pt>
                <c:pt idx="12">
                  <c:v>8.4653189896800001</c:v>
                </c:pt>
                <c:pt idx="13">
                  <c:v>8.9924585224799998</c:v>
                </c:pt>
                <c:pt idx="14">
                  <c:v>7.0478196151199999</c:v>
                </c:pt>
                <c:pt idx="15">
                  <c:v>6.2620482645599997</c:v>
                </c:pt>
                <c:pt idx="16">
                  <c:v>6.5875716129599997</c:v>
                </c:pt>
                <c:pt idx="17">
                  <c:v>7.6323657532800002</c:v>
                </c:pt>
                <c:pt idx="18">
                  <c:v>8.6416831970400008</c:v>
                </c:pt>
                <c:pt idx="19">
                  <c:v>9.0277315101600006</c:v>
                </c:pt>
              </c:numCache>
            </c:numRef>
          </c:val>
        </c:ser>
        <c:ser>
          <c:idx val="29"/>
          <c:order val="29"/>
          <c:tx>
            <c:strRef>
              <c:f>'Reserves Facility Summary'!$A$32</c:f>
              <c:strCache>
                <c:ptCount val="1"/>
                <c:pt idx="0">
                  <c:v>Roma Hub2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Summary'!$B$32:$U$32</c:f>
              <c:numCache>
                <c:formatCode>_-* #,##0_-;\-* #,##0_-;_-* "-"??_-;_-@_-</c:formatCode>
                <c:ptCount val="20"/>
                <c:pt idx="0">
                  <c:v>37.005201037919797</c:v>
                </c:pt>
                <c:pt idx="1">
                  <c:v>102.88864478136</c:v>
                </c:pt>
                <c:pt idx="2">
                  <c:v>102.93</c:v>
                </c:pt>
                <c:pt idx="3">
                  <c:v>102.93</c:v>
                </c:pt>
                <c:pt idx="4">
                  <c:v>103.212</c:v>
                </c:pt>
                <c:pt idx="5">
                  <c:v>102.93</c:v>
                </c:pt>
                <c:pt idx="6">
                  <c:v>102.93</c:v>
                </c:pt>
                <c:pt idx="7">
                  <c:v>102.93</c:v>
                </c:pt>
                <c:pt idx="8">
                  <c:v>103.212</c:v>
                </c:pt>
                <c:pt idx="9">
                  <c:v>102.93</c:v>
                </c:pt>
                <c:pt idx="10">
                  <c:v>102.93</c:v>
                </c:pt>
                <c:pt idx="11">
                  <c:v>102.93</c:v>
                </c:pt>
                <c:pt idx="12">
                  <c:v>103.212</c:v>
                </c:pt>
                <c:pt idx="13">
                  <c:v>102.93</c:v>
                </c:pt>
                <c:pt idx="14">
                  <c:v>102.93</c:v>
                </c:pt>
                <c:pt idx="15">
                  <c:v>102.93</c:v>
                </c:pt>
                <c:pt idx="16">
                  <c:v>103.212</c:v>
                </c:pt>
                <c:pt idx="17">
                  <c:v>102.93</c:v>
                </c:pt>
                <c:pt idx="18">
                  <c:v>102.93</c:v>
                </c:pt>
                <c:pt idx="19">
                  <c:v>102.93</c:v>
                </c:pt>
              </c:numCache>
            </c:numRef>
          </c:val>
        </c:ser>
        <c:ser>
          <c:idx val="30"/>
          <c:order val="30"/>
          <c:tx>
            <c:strRef>
              <c:f>'Reserves Facility Summary'!$A$33</c:f>
              <c:strCache>
                <c:ptCount val="1"/>
                <c:pt idx="0">
                  <c:v>Ruby Jo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Summary'!$B$33:$U$33</c:f>
              <c:numCache>
                <c:formatCode>_-* #,##0_-;\-* #,##0_-;_-* "-"??_-;_-@_-</c:formatCode>
                <c:ptCount val="20"/>
                <c:pt idx="0">
                  <c:v>64.0137181236</c:v>
                </c:pt>
                <c:pt idx="1">
                  <c:v>73.701625721760095</c:v>
                </c:pt>
                <c:pt idx="2">
                  <c:v>73.701625721760095</c:v>
                </c:pt>
                <c:pt idx="3">
                  <c:v>73.701625538880506</c:v>
                </c:pt>
                <c:pt idx="4">
                  <c:v>73.873017550080206</c:v>
                </c:pt>
                <c:pt idx="5">
                  <c:v>73.6740799430398</c:v>
                </c:pt>
                <c:pt idx="6">
                  <c:v>73.630175043840296</c:v>
                </c:pt>
                <c:pt idx="7">
                  <c:v>73.586270053440202</c:v>
                </c:pt>
                <c:pt idx="8">
                  <c:v>73.713366444000101</c:v>
                </c:pt>
                <c:pt idx="9">
                  <c:v>73.498460601840094</c:v>
                </c:pt>
                <c:pt idx="10">
                  <c:v>73.454555658480004</c:v>
                </c:pt>
                <c:pt idx="11">
                  <c:v>73.410650712240496</c:v>
                </c:pt>
                <c:pt idx="12">
                  <c:v>73.537265691360204</c:v>
                </c:pt>
                <c:pt idx="13">
                  <c:v>73.322840999280103</c:v>
                </c:pt>
                <c:pt idx="14">
                  <c:v>73.278936053040098</c:v>
                </c:pt>
                <c:pt idx="15">
                  <c:v>73.2350313275996</c:v>
                </c:pt>
                <c:pt idx="16">
                  <c:v>73.361165201279306</c:v>
                </c:pt>
                <c:pt idx="17">
                  <c:v>73.147221658080397</c:v>
                </c:pt>
                <c:pt idx="18">
                  <c:v>73.103316711839796</c:v>
                </c:pt>
                <c:pt idx="19">
                  <c:v>72.752974749360504</c:v>
                </c:pt>
              </c:numCache>
            </c:numRef>
          </c:val>
        </c:ser>
        <c:ser>
          <c:idx val="31"/>
          <c:order val="31"/>
          <c:tx>
            <c:strRef>
              <c:f>'Reserves Facility Summary'!$A$34</c:f>
              <c:strCache>
                <c:ptCount val="1"/>
                <c:pt idx="0">
                  <c:v>Scotia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Summary'!$B$34:$U$34</c:f>
              <c:numCache>
                <c:formatCode>_-* #,##0_-;\-* #,##0_-;_-* "-"??_-;_-@_-</c:formatCode>
                <c:ptCount val="20"/>
                <c:pt idx="0">
                  <c:v>0.98631799296</c:v>
                </c:pt>
                <c:pt idx="1">
                  <c:v>0.66052731576000001</c:v>
                </c:pt>
                <c:pt idx="2">
                  <c:v>1.69585252752</c:v>
                </c:pt>
                <c:pt idx="3">
                  <c:v>1.9573104671999999</c:v>
                </c:pt>
                <c:pt idx="4">
                  <c:v>2.2837188047999999</c:v>
                </c:pt>
                <c:pt idx="5">
                  <c:v>4.1245159579199999</c:v>
                </c:pt>
                <c:pt idx="6">
                  <c:v>5.7193892167199998</c:v>
                </c:pt>
                <c:pt idx="7">
                  <c:v>6.1254134236800004</c:v>
                </c:pt>
                <c:pt idx="8">
                  <c:v>5.7563191629599899</c:v>
                </c:pt>
                <c:pt idx="9">
                  <c:v>6.2435396865600001</c:v>
                </c:pt>
                <c:pt idx="10">
                  <c:v>7.1216608149600003</c:v>
                </c:pt>
                <c:pt idx="11">
                  <c:v>7.7567050852800001</c:v>
                </c:pt>
                <c:pt idx="12">
                  <c:v>7.8352157915999996</c:v>
                </c:pt>
                <c:pt idx="13">
                  <c:v>7.9928206471200003</c:v>
                </c:pt>
                <c:pt idx="14">
                  <c:v>8.8584825439199992</c:v>
                </c:pt>
                <c:pt idx="15">
                  <c:v>9.4184637192</c:v>
                </c:pt>
                <c:pt idx="16">
                  <c:v>9.9088862227199996</c:v>
                </c:pt>
                <c:pt idx="17">
                  <c:v>10.31645328864</c:v>
                </c:pt>
                <c:pt idx="18">
                  <c:v>10.61877775752</c:v>
                </c:pt>
                <c:pt idx="19">
                  <c:v>10.5462210552</c:v>
                </c:pt>
              </c:numCache>
            </c:numRef>
          </c:val>
        </c:ser>
        <c:ser>
          <c:idx val="32"/>
          <c:order val="32"/>
          <c:tx>
            <c:strRef>
              <c:f>'Reserves Facility Summary'!$A$35</c:f>
              <c:strCache>
                <c:ptCount val="1"/>
                <c:pt idx="0">
                  <c:v>Silver Springs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Summary'!$B$35:$U$35</c:f>
              <c:numCache>
                <c:formatCode>_-* #,##0_-;\-* #,##0_-;_-* "-"??_-;_-@_-</c:formatCode>
                <c:ptCount val="20"/>
                <c:pt idx="0">
                  <c:v>0.20399999999999999</c:v>
                </c:pt>
                <c:pt idx="1">
                  <c:v>4.0766915039999997E-2</c:v>
                </c:pt>
                <c:pt idx="2">
                  <c:v>0.68821029359999997</c:v>
                </c:pt>
                <c:pt idx="3">
                  <c:v>3.4837572240000003E-2</c:v>
                </c:pt>
                <c:pt idx="4">
                  <c:v>0</c:v>
                </c:pt>
                <c:pt idx="5">
                  <c:v>1.2E-2</c:v>
                </c:pt>
                <c:pt idx="6">
                  <c:v>1.6828180800000001E-3</c:v>
                </c:pt>
                <c:pt idx="7">
                  <c:v>3.226297752E-2</c:v>
                </c:pt>
                <c:pt idx="8">
                  <c:v>0.95435166648000003</c:v>
                </c:pt>
                <c:pt idx="9">
                  <c:v>1.06702753152</c:v>
                </c:pt>
                <c:pt idx="10">
                  <c:v>1.30735267872</c:v>
                </c:pt>
                <c:pt idx="11">
                  <c:v>1.04351304888</c:v>
                </c:pt>
                <c:pt idx="12">
                  <c:v>0.72928030511999997</c:v>
                </c:pt>
                <c:pt idx="13">
                  <c:v>0.87378425567999995</c:v>
                </c:pt>
                <c:pt idx="14">
                  <c:v>1.21973592024</c:v>
                </c:pt>
                <c:pt idx="15">
                  <c:v>1.6451099193600001</c:v>
                </c:pt>
                <c:pt idx="16">
                  <c:v>2.2211877261600002</c:v>
                </c:pt>
                <c:pt idx="17">
                  <c:v>2.8001295043200001</c:v>
                </c:pt>
                <c:pt idx="18">
                  <c:v>3.1070873743199998</c:v>
                </c:pt>
                <c:pt idx="19">
                  <c:v>3.410933988</c:v>
                </c:pt>
              </c:numCache>
            </c:numRef>
          </c:val>
        </c:ser>
        <c:ser>
          <c:idx val="33"/>
          <c:order val="33"/>
          <c:tx>
            <c:strRef>
              <c:f>'Reserves Facility Summary'!$A$36</c:f>
              <c:strCache>
                <c:ptCount val="1"/>
                <c:pt idx="0">
                  <c:v>Spring Gully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Summary'!$B$36:$U$36</c:f>
              <c:numCache>
                <c:formatCode>_-* #,##0_-;\-* #,##0_-;_-* "-"??_-;_-@_-</c:formatCode>
                <c:ptCount val="20"/>
                <c:pt idx="0">
                  <c:v>23.054629887120001</c:v>
                </c:pt>
                <c:pt idx="1">
                  <c:v>25.184999999999999</c:v>
                </c:pt>
                <c:pt idx="2">
                  <c:v>25.184999999999999</c:v>
                </c:pt>
                <c:pt idx="3">
                  <c:v>25.184999999999999</c:v>
                </c:pt>
                <c:pt idx="4">
                  <c:v>25.254000000000001</c:v>
                </c:pt>
                <c:pt idx="5">
                  <c:v>25.184999999999999</c:v>
                </c:pt>
                <c:pt idx="6">
                  <c:v>25.184999999999999</c:v>
                </c:pt>
                <c:pt idx="7">
                  <c:v>25.184999999999999</c:v>
                </c:pt>
                <c:pt idx="8">
                  <c:v>25.254000000000001</c:v>
                </c:pt>
                <c:pt idx="9">
                  <c:v>25.184999999999999</c:v>
                </c:pt>
                <c:pt idx="10">
                  <c:v>25.184999999999999</c:v>
                </c:pt>
                <c:pt idx="11">
                  <c:v>25.184999999999999</c:v>
                </c:pt>
                <c:pt idx="12">
                  <c:v>25.254000000000001</c:v>
                </c:pt>
                <c:pt idx="13">
                  <c:v>25.184999999999999</c:v>
                </c:pt>
                <c:pt idx="14">
                  <c:v>25.184999999999999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4"/>
          <c:order val="34"/>
          <c:tx>
            <c:strRef>
              <c:f>'Reserves Facility Summary'!$A$37</c:f>
              <c:strCache>
                <c:ptCount val="1"/>
                <c:pt idx="0">
                  <c:v>Strathblane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Summary'!$B$37:$U$37</c:f>
              <c:numCache>
                <c:formatCode>_-* #,##0_-;\-* #,##0_-;_-* "-"??_-;_-@_-</c:formatCode>
                <c:ptCount val="20"/>
                <c:pt idx="0">
                  <c:v>22.902999999119999</c:v>
                </c:pt>
                <c:pt idx="1">
                  <c:v>25.184999999999999</c:v>
                </c:pt>
                <c:pt idx="2">
                  <c:v>25.184999999999999</c:v>
                </c:pt>
                <c:pt idx="3">
                  <c:v>25.184999999999999</c:v>
                </c:pt>
                <c:pt idx="4">
                  <c:v>25.254000000000001</c:v>
                </c:pt>
                <c:pt idx="5">
                  <c:v>25.184999999999999</c:v>
                </c:pt>
                <c:pt idx="6">
                  <c:v>25.184999999999999</c:v>
                </c:pt>
                <c:pt idx="7">
                  <c:v>25.184999999999999</c:v>
                </c:pt>
                <c:pt idx="8">
                  <c:v>25.254000000000001</c:v>
                </c:pt>
                <c:pt idx="9">
                  <c:v>25.184999999999999</c:v>
                </c:pt>
                <c:pt idx="10">
                  <c:v>25.184999999999999</c:v>
                </c:pt>
                <c:pt idx="11">
                  <c:v>25.184999999999999</c:v>
                </c:pt>
                <c:pt idx="12">
                  <c:v>25.254000000000001</c:v>
                </c:pt>
                <c:pt idx="13">
                  <c:v>25.184999999999999</c:v>
                </c:pt>
                <c:pt idx="14">
                  <c:v>25.184999999999999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5"/>
          <c:order val="35"/>
          <c:tx>
            <c:strRef>
              <c:f>'Reserves Facility Summary'!$A$38</c:f>
              <c:strCache>
                <c:ptCount val="1"/>
                <c:pt idx="0">
                  <c:v>Talinga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Summary'!$B$38:$U$38</c:f>
              <c:numCache>
                <c:formatCode>_-* #,##0_-;\-* #,##0_-;_-* "-"??_-;_-@_-</c:formatCode>
                <c:ptCount val="20"/>
                <c:pt idx="0">
                  <c:v>43.421494372079998</c:v>
                </c:pt>
                <c:pt idx="1">
                  <c:v>43.8</c:v>
                </c:pt>
                <c:pt idx="2">
                  <c:v>43.8</c:v>
                </c:pt>
                <c:pt idx="3">
                  <c:v>43.8</c:v>
                </c:pt>
                <c:pt idx="4">
                  <c:v>43.92</c:v>
                </c:pt>
                <c:pt idx="5">
                  <c:v>43.8</c:v>
                </c:pt>
                <c:pt idx="6">
                  <c:v>43.8</c:v>
                </c:pt>
                <c:pt idx="7">
                  <c:v>43.8</c:v>
                </c:pt>
                <c:pt idx="8">
                  <c:v>43.92</c:v>
                </c:pt>
                <c:pt idx="9">
                  <c:v>43.8</c:v>
                </c:pt>
                <c:pt idx="10">
                  <c:v>43.8</c:v>
                </c:pt>
                <c:pt idx="11">
                  <c:v>43.8</c:v>
                </c:pt>
                <c:pt idx="12">
                  <c:v>43.92</c:v>
                </c:pt>
                <c:pt idx="13">
                  <c:v>43.8</c:v>
                </c:pt>
                <c:pt idx="14">
                  <c:v>43.8</c:v>
                </c:pt>
                <c:pt idx="15">
                  <c:v>43.8</c:v>
                </c:pt>
                <c:pt idx="16">
                  <c:v>43.92</c:v>
                </c:pt>
                <c:pt idx="17">
                  <c:v>43.8</c:v>
                </c:pt>
                <c:pt idx="18">
                  <c:v>43.8</c:v>
                </c:pt>
                <c:pt idx="19">
                  <c:v>43.8</c:v>
                </c:pt>
              </c:numCache>
            </c:numRef>
          </c:val>
        </c:ser>
        <c:ser>
          <c:idx val="36"/>
          <c:order val="36"/>
          <c:tx>
            <c:strRef>
              <c:f>'Reserves Facility Summary'!$A$39</c:f>
              <c:strCache>
                <c:ptCount val="1"/>
                <c:pt idx="0">
                  <c:v>Talinga North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Facility Summary'!$A$40</c:f>
              <c:strCache>
                <c:ptCount val="1"/>
                <c:pt idx="0">
                  <c:v>Taloona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Summary'!$B$40:$U$40</c:f>
              <c:numCache>
                <c:formatCode>_-* #,##0_-;\-* #,##0_-;_-* "-"??_-;_-@_-</c:formatCode>
                <c:ptCount val="20"/>
                <c:pt idx="0">
                  <c:v>13.51549028568</c:v>
                </c:pt>
                <c:pt idx="1">
                  <c:v>15.33</c:v>
                </c:pt>
                <c:pt idx="2">
                  <c:v>15.33</c:v>
                </c:pt>
                <c:pt idx="3">
                  <c:v>15.33</c:v>
                </c:pt>
                <c:pt idx="4">
                  <c:v>15.372</c:v>
                </c:pt>
                <c:pt idx="5">
                  <c:v>15.33</c:v>
                </c:pt>
                <c:pt idx="6">
                  <c:v>15.33</c:v>
                </c:pt>
                <c:pt idx="7">
                  <c:v>15.33</c:v>
                </c:pt>
                <c:pt idx="8">
                  <c:v>15.372</c:v>
                </c:pt>
                <c:pt idx="9">
                  <c:v>15.33</c:v>
                </c:pt>
                <c:pt idx="10">
                  <c:v>15.33</c:v>
                </c:pt>
                <c:pt idx="11">
                  <c:v>15.33</c:v>
                </c:pt>
                <c:pt idx="12">
                  <c:v>15.372</c:v>
                </c:pt>
                <c:pt idx="13">
                  <c:v>15.33</c:v>
                </c:pt>
                <c:pt idx="14">
                  <c:v>15.33</c:v>
                </c:pt>
                <c:pt idx="15">
                  <c:v>15.33</c:v>
                </c:pt>
                <c:pt idx="16">
                  <c:v>15.372</c:v>
                </c:pt>
                <c:pt idx="17">
                  <c:v>15.33</c:v>
                </c:pt>
                <c:pt idx="18">
                  <c:v>15.33</c:v>
                </c:pt>
                <c:pt idx="19">
                  <c:v>15.33</c:v>
                </c:pt>
              </c:numCache>
            </c:numRef>
          </c:val>
        </c:ser>
        <c:ser>
          <c:idx val="38"/>
          <c:order val="38"/>
          <c:tx>
            <c:strRef>
              <c:f>'Reserves Facility Summary'!$A$41</c:f>
              <c:strCache>
                <c:ptCount val="1"/>
                <c:pt idx="0">
                  <c:v>Taloona 2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Summary'!$B$41:$U$41</c:f>
              <c:numCache>
                <c:formatCode>_-* #,##0_-;\-* #,##0_-;_-* "-"??_-;_-@_-</c:formatCode>
                <c:ptCount val="20"/>
                <c:pt idx="0">
                  <c:v>7.5009999736799804</c:v>
                </c:pt>
                <c:pt idx="1">
                  <c:v>8.3949999707999901</c:v>
                </c:pt>
                <c:pt idx="2">
                  <c:v>8.3949999707999901</c:v>
                </c:pt>
                <c:pt idx="3">
                  <c:v>8.3949999707999794</c:v>
                </c:pt>
                <c:pt idx="4">
                  <c:v>8.4179999707199897</c:v>
                </c:pt>
                <c:pt idx="5">
                  <c:v>8.3949999707999901</c:v>
                </c:pt>
                <c:pt idx="6">
                  <c:v>8.3949999707999901</c:v>
                </c:pt>
                <c:pt idx="7">
                  <c:v>8.3949999707999901</c:v>
                </c:pt>
                <c:pt idx="8">
                  <c:v>8.4179999707199897</c:v>
                </c:pt>
                <c:pt idx="9">
                  <c:v>8.3949999707999901</c:v>
                </c:pt>
                <c:pt idx="10">
                  <c:v>8.3949999707999901</c:v>
                </c:pt>
                <c:pt idx="11">
                  <c:v>8.3949999707999901</c:v>
                </c:pt>
                <c:pt idx="12">
                  <c:v>8.4179999707199897</c:v>
                </c:pt>
                <c:pt idx="13">
                  <c:v>8.3949999707999901</c:v>
                </c:pt>
                <c:pt idx="14">
                  <c:v>8.3949999707999901</c:v>
                </c:pt>
                <c:pt idx="15">
                  <c:v>8.3949999707999901</c:v>
                </c:pt>
                <c:pt idx="16">
                  <c:v>8.4179999707199897</c:v>
                </c:pt>
                <c:pt idx="17">
                  <c:v>8.3949999707999901</c:v>
                </c:pt>
                <c:pt idx="18">
                  <c:v>8.3949999707999901</c:v>
                </c:pt>
                <c:pt idx="19">
                  <c:v>8.3949999707999901</c:v>
                </c:pt>
              </c:numCache>
            </c:numRef>
          </c:val>
        </c:ser>
        <c:ser>
          <c:idx val="39"/>
          <c:order val="39"/>
          <c:tx>
            <c:strRef>
              <c:f>'Reserves Facility Summary'!$A$42</c:f>
              <c:strCache>
                <c:ptCount val="1"/>
                <c:pt idx="0">
                  <c:v>Tipton West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Summary'!$B$42:$U$42</c:f>
              <c:numCache>
                <c:formatCode>_-* #,##0_-;\-* #,##0_-;_-* "-"??_-;_-@_-</c:formatCode>
                <c:ptCount val="20"/>
                <c:pt idx="0">
                  <c:v>9.5159999707200296</c:v>
                </c:pt>
                <c:pt idx="1">
                  <c:v>9.4899999708000298</c:v>
                </c:pt>
                <c:pt idx="2">
                  <c:v>9.4899999708000298</c:v>
                </c:pt>
                <c:pt idx="3">
                  <c:v>9.4899999708000298</c:v>
                </c:pt>
                <c:pt idx="4">
                  <c:v>9.5159999707200296</c:v>
                </c:pt>
                <c:pt idx="5">
                  <c:v>9.4899999708000298</c:v>
                </c:pt>
                <c:pt idx="6">
                  <c:v>9.4899999708000298</c:v>
                </c:pt>
                <c:pt idx="7">
                  <c:v>9.4899999708000298</c:v>
                </c:pt>
                <c:pt idx="8">
                  <c:v>9.5159999707200296</c:v>
                </c:pt>
                <c:pt idx="9">
                  <c:v>8.9615361950399794</c:v>
                </c:pt>
                <c:pt idx="10">
                  <c:v>9.0885028216800094</c:v>
                </c:pt>
                <c:pt idx="11">
                  <c:v>9.1618691560800105</c:v>
                </c:pt>
                <c:pt idx="12">
                  <c:v>9.2569474927200197</c:v>
                </c:pt>
                <c:pt idx="13">
                  <c:v>9.3131792673600202</c:v>
                </c:pt>
                <c:pt idx="14">
                  <c:v>9.3656429258400191</c:v>
                </c:pt>
                <c:pt idx="15">
                  <c:v>9.4200415375200208</c:v>
                </c:pt>
                <c:pt idx="16">
                  <c:v>9.4779747868800293</c:v>
                </c:pt>
                <c:pt idx="17">
                  <c:v>9.4772091357600292</c:v>
                </c:pt>
                <c:pt idx="18">
                  <c:v>9.47672362296003</c:v>
                </c:pt>
                <c:pt idx="19">
                  <c:v>9.4899999708000298</c:v>
                </c:pt>
              </c:numCache>
            </c:numRef>
          </c:val>
        </c:ser>
        <c:ser>
          <c:idx val="40"/>
          <c:order val="40"/>
          <c:tx>
            <c:strRef>
              <c:f>'Reserves Facility Summary'!$A$43</c:f>
              <c:strCache>
                <c:ptCount val="1"/>
                <c:pt idx="0">
                  <c:v>Woleebee Creek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Summary'!$B$43:$U$43</c:f>
              <c:numCache>
                <c:formatCode>_-* #,##0_-;\-* #,##0_-;_-* "-"??_-;_-@_-</c:formatCode>
                <c:ptCount val="20"/>
                <c:pt idx="0">
                  <c:v>164.7</c:v>
                </c:pt>
                <c:pt idx="1">
                  <c:v>164.25</c:v>
                </c:pt>
                <c:pt idx="2">
                  <c:v>164.25</c:v>
                </c:pt>
                <c:pt idx="3">
                  <c:v>164.25</c:v>
                </c:pt>
                <c:pt idx="4">
                  <c:v>164.7</c:v>
                </c:pt>
                <c:pt idx="5">
                  <c:v>164.25</c:v>
                </c:pt>
                <c:pt idx="6">
                  <c:v>164.25</c:v>
                </c:pt>
                <c:pt idx="7">
                  <c:v>164.25</c:v>
                </c:pt>
                <c:pt idx="8">
                  <c:v>164.7</c:v>
                </c:pt>
                <c:pt idx="9">
                  <c:v>164.25</c:v>
                </c:pt>
                <c:pt idx="10">
                  <c:v>164.25</c:v>
                </c:pt>
                <c:pt idx="11">
                  <c:v>164.25</c:v>
                </c:pt>
                <c:pt idx="12">
                  <c:v>164.7</c:v>
                </c:pt>
                <c:pt idx="13">
                  <c:v>164.25</c:v>
                </c:pt>
                <c:pt idx="14">
                  <c:v>164.25</c:v>
                </c:pt>
                <c:pt idx="15">
                  <c:v>164.25</c:v>
                </c:pt>
                <c:pt idx="16">
                  <c:v>164.7</c:v>
                </c:pt>
                <c:pt idx="17">
                  <c:v>164.25</c:v>
                </c:pt>
                <c:pt idx="18">
                  <c:v>164.25</c:v>
                </c:pt>
                <c:pt idx="19">
                  <c:v>164.25</c:v>
                </c:pt>
              </c:numCache>
            </c:numRef>
          </c:val>
        </c:ser>
        <c:ser>
          <c:idx val="41"/>
          <c:order val="41"/>
          <c:tx>
            <c:strRef>
              <c:f>'Reserves Facility Summary'!$A$44</c:f>
              <c:strCache>
                <c:ptCount val="1"/>
                <c:pt idx="0">
                  <c:v>Wungoona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Summary'!$B$44:$U$44</c:f>
              <c:numCache>
                <c:formatCode>_-* #,##0_-;\-* #,##0_-;_-* "-"??_-;_-@_-</c:formatCode>
                <c:ptCount val="20"/>
                <c:pt idx="0">
                  <c:v>0.5120061132</c:v>
                </c:pt>
                <c:pt idx="1">
                  <c:v>9.1860722399999997E-2</c:v>
                </c:pt>
                <c:pt idx="2">
                  <c:v>1.59378826536</c:v>
                </c:pt>
                <c:pt idx="3">
                  <c:v>2.8204180079999999E-2</c:v>
                </c:pt>
                <c:pt idx="4">
                  <c:v>9.0069064800000001E-3</c:v>
                </c:pt>
                <c:pt idx="5">
                  <c:v>3.7949455200000002E-3</c:v>
                </c:pt>
                <c:pt idx="6">
                  <c:v>2.5550090880000001E-2</c:v>
                </c:pt>
                <c:pt idx="7">
                  <c:v>0.13241084808</c:v>
                </c:pt>
                <c:pt idx="8">
                  <c:v>2.4070058184000001</c:v>
                </c:pt>
                <c:pt idx="9">
                  <c:v>2.7542525076</c:v>
                </c:pt>
                <c:pt idx="10">
                  <c:v>3.11804773752</c:v>
                </c:pt>
                <c:pt idx="11">
                  <c:v>2.5165035916799998</c:v>
                </c:pt>
                <c:pt idx="12">
                  <c:v>1.85067006888</c:v>
                </c:pt>
                <c:pt idx="13">
                  <c:v>2.2254715159199998</c:v>
                </c:pt>
                <c:pt idx="14">
                  <c:v>2.9698489269600001</c:v>
                </c:pt>
                <c:pt idx="15">
                  <c:v>4.0991069853599997</c:v>
                </c:pt>
                <c:pt idx="16">
                  <c:v>5.5796124957600002</c:v>
                </c:pt>
                <c:pt idx="17">
                  <c:v>7.0543659112799997</c:v>
                </c:pt>
                <c:pt idx="18">
                  <c:v>7.6608732820799998</c:v>
                </c:pt>
                <c:pt idx="19">
                  <c:v>8.4808414881599994</c:v>
                </c:pt>
              </c:numCache>
            </c:numRef>
          </c:val>
        </c:ser>
        <c:ser>
          <c:idx val="42"/>
          <c:order val="42"/>
          <c:tx>
            <c:strRef>
              <c:f>'Reserves Facility Summary'!$A$45</c:f>
              <c:strCache>
                <c:ptCount val="1"/>
                <c:pt idx="0">
                  <c:v>Yellowbank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Summary'!$B$45:$U$45</c:f>
              <c:numCache>
                <c:formatCode>_-* #,##0_-;\-* #,##0_-;_-* "-"??_-;_-@_-</c:formatCode>
                <c:ptCount val="20"/>
                <c:pt idx="0">
                  <c:v>2.42872424832</c:v>
                </c:pt>
                <c:pt idx="1">
                  <c:v>6.7306018137599999</c:v>
                </c:pt>
                <c:pt idx="2">
                  <c:v>10.34145439992</c:v>
                </c:pt>
                <c:pt idx="3">
                  <c:v>10.068542325839999</c:v>
                </c:pt>
                <c:pt idx="4">
                  <c:v>2.2015523774400001</c:v>
                </c:pt>
                <c:pt idx="5">
                  <c:v>2.9870002718399999</c:v>
                </c:pt>
                <c:pt idx="6">
                  <c:v>4.8717454283999997</c:v>
                </c:pt>
                <c:pt idx="7">
                  <c:v>5.8623666890399999</c:v>
                </c:pt>
                <c:pt idx="8">
                  <c:v>5.7871522929600001</c:v>
                </c:pt>
                <c:pt idx="9">
                  <c:v>7.4988552230399996</c:v>
                </c:pt>
                <c:pt idx="10">
                  <c:v>7.6895297750399996</c:v>
                </c:pt>
                <c:pt idx="11">
                  <c:v>8.1253621624800001</c:v>
                </c:pt>
                <c:pt idx="12">
                  <c:v>8.4567449591999999</c:v>
                </c:pt>
                <c:pt idx="13">
                  <c:v>8.9220267357599994</c:v>
                </c:pt>
                <c:pt idx="14">
                  <c:v>7.18803864792</c:v>
                </c:pt>
                <c:pt idx="15">
                  <c:v>6.2972917857599997</c:v>
                </c:pt>
                <c:pt idx="16">
                  <c:v>6.7149438583199998</c:v>
                </c:pt>
                <c:pt idx="17">
                  <c:v>7.7049030984</c:v>
                </c:pt>
                <c:pt idx="18">
                  <c:v>8.6018939755199995</c:v>
                </c:pt>
                <c:pt idx="19">
                  <c:v>9.12565399008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91140344"/>
        <c:axId val="355347856"/>
        <c:extLst/>
      </c:areaChart>
      <c:catAx>
        <c:axId val="29114034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347856"/>
        <c:crosses val="autoZero"/>
        <c:auto val="1"/>
        <c:lblAlgn val="ctr"/>
        <c:lblOffset val="100"/>
        <c:noMultiLvlLbl val="0"/>
      </c:catAx>
      <c:valAx>
        <c:axId val="35534785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140344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5"/>
          <c:order val="0"/>
          <c:tx>
            <c:strRef>
              <c:f>'Pipeline Utilisation'!$B$2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Utilisation'!$B$3:$B$22</c:f>
              <c:numCache>
                <c:formatCode>0.00%</c:formatCode>
                <c:ptCount val="20"/>
                <c:pt idx="0">
                  <c:v>0.68</c:v>
                </c:pt>
                <c:pt idx="1">
                  <c:v>0.91</c:v>
                </c:pt>
                <c:pt idx="2">
                  <c:v>0.91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0.91</c:v>
                </c:pt>
                <c:pt idx="8">
                  <c:v>0.91</c:v>
                </c:pt>
                <c:pt idx="9">
                  <c:v>0.91</c:v>
                </c:pt>
                <c:pt idx="10">
                  <c:v>0.91</c:v>
                </c:pt>
                <c:pt idx="11">
                  <c:v>0.91</c:v>
                </c:pt>
                <c:pt idx="12">
                  <c:v>0.91</c:v>
                </c:pt>
                <c:pt idx="13">
                  <c:v>0.91</c:v>
                </c:pt>
                <c:pt idx="14">
                  <c:v>0.91</c:v>
                </c:pt>
                <c:pt idx="15">
                  <c:v>0.91</c:v>
                </c:pt>
                <c:pt idx="16">
                  <c:v>0.91</c:v>
                </c:pt>
                <c:pt idx="17">
                  <c:v>0.91</c:v>
                </c:pt>
                <c:pt idx="18">
                  <c:v>0.91</c:v>
                </c:pt>
                <c:pt idx="19">
                  <c:v>0.91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Utilisation'!$C$2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Utilisation'!$C$3:$C$22</c:f>
              <c:numCache>
                <c:formatCode>0.00%</c:formatCode>
                <c:ptCount val="20"/>
                <c:pt idx="0">
                  <c:v>0.31</c:v>
                </c:pt>
                <c:pt idx="1">
                  <c:v>0.8</c:v>
                </c:pt>
                <c:pt idx="2">
                  <c:v>0.48</c:v>
                </c:pt>
                <c:pt idx="3">
                  <c:v>0.48</c:v>
                </c:pt>
                <c:pt idx="4">
                  <c:v>0.3</c:v>
                </c:pt>
                <c:pt idx="5">
                  <c:v>0.34</c:v>
                </c:pt>
                <c:pt idx="6">
                  <c:v>0.37</c:v>
                </c:pt>
                <c:pt idx="7">
                  <c:v>0.38</c:v>
                </c:pt>
                <c:pt idx="8">
                  <c:v>0.38</c:v>
                </c:pt>
                <c:pt idx="9">
                  <c:v>0.39</c:v>
                </c:pt>
                <c:pt idx="10">
                  <c:v>0.41</c:v>
                </c:pt>
                <c:pt idx="11">
                  <c:v>0.41</c:v>
                </c:pt>
                <c:pt idx="12">
                  <c:v>0.41</c:v>
                </c:pt>
                <c:pt idx="13">
                  <c:v>0.41</c:v>
                </c:pt>
                <c:pt idx="14">
                  <c:v>0.42</c:v>
                </c:pt>
                <c:pt idx="15">
                  <c:v>0.44</c:v>
                </c:pt>
                <c:pt idx="16">
                  <c:v>0.45</c:v>
                </c:pt>
                <c:pt idx="17">
                  <c:v>0.47</c:v>
                </c:pt>
                <c:pt idx="18">
                  <c:v>0.48</c:v>
                </c:pt>
                <c:pt idx="19">
                  <c:v>0.49</c:v>
                </c:pt>
              </c:numCache>
            </c:numRef>
          </c:val>
          <c:smooth val="0"/>
        </c:ser>
        <c:ser>
          <c:idx val="8"/>
          <c:order val="2"/>
          <c:tx>
            <c:strRef>
              <c:f>'Pipeline Utilisation'!$D$2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Utilisation'!$D$3:$D$22</c:f>
              <c:numCache>
                <c:formatCode>0.00%</c:formatCode>
                <c:ptCount val="20"/>
                <c:pt idx="0">
                  <c:v>0.54</c:v>
                </c:pt>
                <c:pt idx="1">
                  <c:v>0.85</c:v>
                </c:pt>
                <c:pt idx="2">
                  <c:v>0.77</c:v>
                </c:pt>
                <c:pt idx="3">
                  <c:v>0.77</c:v>
                </c:pt>
                <c:pt idx="4">
                  <c:v>0.73</c:v>
                </c:pt>
                <c:pt idx="5">
                  <c:v>0.74</c:v>
                </c:pt>
                <c:pt idx="6">
                  <c:v>0.75</c:v>
                </c:pt>
                <c:pt idx="7">
                  <c:v>0.75</c:v>
                </c:pt>
                <c:pt idx="8">
                  <c:v>0.75</c:v>
                </c:pt>
                <c:pt idx="9">
                  <c:v>0.75</c:v>
                </c:pt>
                <c:pt idx="10">
                  <c:v>0.75</c:v>
                </c:pt>
                <c:pt idx="11">
                  <c:v>0.76</c:v>
                </c:pt>
                <c:pt idx="12">
                  <c:v>0.76</c:v>
                </c:pt>
                <c:pt idx="13">
                  <c:v>0.75</c:v>
                </c:pt>
                <c:pt idx="14">
                  <c:v>0.76</c:v>
                </c:pt>
                <c:pt idx="15">
                  <c:v>0.76</c:v>
                </c:pt>
                <c:pt idx="16">
                  <c:v>0.77</c:v>
                </c:pt>
                <c:pt idx="17">
                  <c:v>0.77</c:v>
                </c:pt>
                <c:pt idx="18">
                  <c:v>0.77</c:v>
                </c:pt>
                <c:pt idx="19">
                  <c:v>0.77</c:v>
                </c:pt>
              </c:numCache>
            </c:numRef>
          </c:val>
          <c:smooth val="0"/>
        </c:ser>
        <c:ser>
          <c:idx val="9"/>
          <c:order val="3"/>
          <c:tx>
            <c:strRef>
              <c:f>'Pipeline Utilisation'!$E$2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Utilisation'!$E$3:$E$22</c:f>
              <c:numCache>
                <c:formatCode>0.00%</c:formatCode>
                <c:ptCount val="20"/>
                <c:pt idx="0">
                  <c:v>0.85</c:v>
                </c:pt>
                <c:pt idx="1">
                  <c:v>0.86</c:v>
                </c:pt>
                <c:pt idx="2">
                  <c:v>0.86</c:v>
                </c:pt>
                <c:pt idx="3">
                  <c:v>0.86</c:v>
                </c:pt>
                <c:pt idx="4">
                  <c:v>0.87</c:v>
                </c:pt>
                <c:pt idx="5">
                  <c:v>0.86</c:v>
                </c:pt>
                <c:pt idx="6">
                  <c:v>0.86</c:v>
                </c:pt>
                <c:pt idx="7">
                  <c:v>0.86</c:v>
                </c:pt>
                <c:pt idx="8">
                  <c:v>0.87</c:v>
                </c:pt>
                <c:pt idx="9">
                  <c:v>0.86</c:v>
                </c:pt>
                <c:pt idx="10">
                  <c:v>0.86</c:v>
                </c:pt>
                <c:pt idx="11">
                  <c:v>0.86</c:v>
                </c:pt>
                <c:pt idx="12">
                  <c:v>0.87</c:v>
                </c:pt>
                <c:pt idx="13">
                  <c:v>0.86</c:v>
                </c:pt>
                <c:pt idx="14">
                  <c:v>0.86</c:v>
                </c:pt>
                <c:pt idx="15">
                  <c:v>0.86</c:v>
                </c:pt>
                <c:pt idx="16">
                  <c:v>0.87</c:v>
                </c:pt>
                <c:pt idx="17">
                  <c:v>0.86</c:v>
                </c:pt>
                <c:pt idx="18">
                  <c:v>0.86</c:v>
                </c:pt>
                <c:pt idx="19">
                  <c:v>0.86</c:v>
                </c:pt>
              </c:numCache>
            </c:numRef>
          </c:val>
          <c:smooth val="0"/>
        </c:ser>
        <c:ser>
          <c:idx val="10"/>
          <c:order val="4"/>
          <c:tx>
            <c:strRef>
              <c:f>'Pipeline Utilisation'!$F$2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Utilisation'!$F$3:$F$22</c:f>
              <c:numCache>
                <c:formatCode>0.00%</c:formatCode>
                <c:ptCount val="20"/>
                <c:pt idx="0">
                  <c:v>0.92</c:v>
                </c:pt>
                <c:pt idx="1">
                  <c:v>0.99</c:v>
                </c:pt>
                <c:pt idx="2">
                  <c:v>0.99</c:v>
                </c:pt>
                <c:pt idx="3">
                  <c:v>0.99</c:v>
                </c:pt>
                <c:pt idx="4">
                  <c:v>0.99</c:v>
                </c:pt>
                <c:pt idx="5">
                  <c:v>0.99</c:v>
                </c:pt>
                <c:pt idx="6">
                  <c:v>0.98</c:v>
                </c:pt>
                <c:pt idx="7">
                  <c:v>0.97</c:v>
                </c:pt>
                <c:pt idx="8">
                  <c:v>0.98</c:v>
                </c:pt>
                <c:pt idx="9">
                  <c:v>0.97</c:v>
                </c:pt>
                <c:pt idx="10">
                  <c:v>0.97</c:v>
                </c:pt>
                <c:pt idx="11">
                  <c:v>0.96</c:v>
                </c:pt>
                <c:pt idx="12">
                  <c:v>0.97</c:v>
                </c:pt>
                <c:pt idx="13">
                  <c:v>0.95</c:v>
                </c:pt>
                <c:pt idx="14">
                  <c:v>0.95</c:v>
                </c:pt>
                <c:pt idx="15">
                  <c:v>0.94</c:v>
                </c:pt>
                <c:pt idx="16">
                  <c:v>0.92</c:v>
                </c:pt>
                <c:pt idx="17">
                  <c:v>0.88</c:v>
                </c:pt>
                <c:pt idx="18">
                  <c:v>0.85</c:v>
                </c:pt>
                <c:pt idx="19">
                  <c:v>0.84</c:v>
                </c:pt>
              </c:numCache>
            </c:numRef>
          </c:val>
          <c:smooth val="0"/>
        </c:ser>
        <c:ser>
          <c:idx val="11"/>
          <c:order val="5"/>
          <c:tx>
            <c:strRef>
              <c:f>'Pipeline Utilisation'!$G$2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Utilisation'!$G$3:$G$22</c:f>
              <c:numCache>
                <c:formatCode>0.00%</c:formatCode>
                <c:ptCount val="20"/>
                <c:pt idx="0">
                  <c:v>0.69</c:v>
                </c:pt>
                <c:pt idx="1">
                  <c:v>0.67</c:v>
                </c:pt>
                <c:pt idx="2">
                  <c:v>0.68</c:v>
                </c:pt>
                <c:pt idx="3">
                  <c:v>0.68</c:v>
                </c:pt>
                <c:pt idx="4">
                  <c:v>0.82</c:v>
                </c:pt>
                <c:pt idx="5">
                  <c:v>0.82</c:v>
                </c:pt>
                <c:pt idx="6">
                  <c:v>0.76</c:v>
                </c:pt>
                <c:pt idx="7">
                  <c:v>0.76</c:v>
                </c:pt>
                <c:pt idx="8">
                  <c:v>0.76</c:v>
                </c:pt>
                <c:pt idx="9">
                  <c:v>0.77</c:v>
                </c:pt>
                <c:pt idx="10">
                  <c:v>0.77</c:v>
                </c:pt>
                <c:pt idx="11">
                  <c:v>0.78</c:v>
                </c:pt>
                <c:pt idx="12">
                  <c:v>0.79</c:v>
                </c:pt>
                <c:pt idx="13">
                  <c:v>0.79</c:v>
                </c:pt>
                <c:pt idx="14">
                  <c:v>0.8</c:v>
                </c:pt>
                <c:pt idx="15">
                  <c:v>0.81</c:v>
                </c:pt>
                <c:pt idx="16">
                  <c:v>0.82</c:v>
                </c:pt>
                <c:pt idx="17">
                  <c:v>0.82</c:v>
                </c:pt>
                <c:pt idx="18">
                  <c:v>0.83</c:v>
                </c:pt>
                <c:pt idx="19">
                  <c:v>0.84</c:v>
                </c:pt>
              </c:numCache>
            </c:numRef>
          </c:val>
          <c:smooth val="0"/>
        </c:ser>
        <c:ser>
          <c:idx val="12"/>
          <c:order val="6"/>
          <c:tx>
            <c:strRef>
              <c:f>'Pipeline Utilisation'!$H$2</c:f>
              <c:strCache>
                <c:ptCount val="1"/>
                <c:pt idx="0">
                  <c:v>CometRidge rev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Utilisation'!$H$3:$H$22</c:f>
              <c:numCache>
                <c:formatCode>0.00%</c:formatCode>
                <c:ptCount val="20"/>
                <c:pt idx="0">
                  <c:v>-0.39</c:v>
                </c:pt>
                <c:pt idx="1">
                  <c:v>-0.34</c:v>
                </c:pt>
                <c:pt idx="2">
                  <c:v>-0.44</c:v>
                </c:pt>
                <c:pt idx="3">
                  <c:v>-0.49</c:v>
                </c:pt>
                <c:pt idx="4">
                  <c:v>-0.42</c:v>
                </c:pt>
                <c:pt idx="5">
                  <c:v>-0.43</c:v>
                </c:pt>
                <c:pt idx="6">
                  <c:v>-0.44</c:v>
                </c:pt>
                <c:pt idx="7">
                  <c:v>-0.44</c:v>
                </c:pt>
                <c:pt idx="8">
                  <c:v>-0.44</c:v>
                </c:pt>
                <c:pt idx="9">
                  <c:v>-0.44</c:v>
                </c:pt>
                <c:pt idx="10">
                  <c:v>-0.44</c:v>
                </c:pt>
                <c:pt idx="11">
                  <c:v>-0.44</c:v>
                </c:pt>
                <c:pt idx="12">
                  <c:v>-0.44</c:v>
                </c:pt>
                <c:pt idx="13">
                  <c:v>-0.44</c:v>
                </c:pt>
                <c:pt idx="14">
                  <c:v>-0.44</c:v>
                </c:pt>
                <c:pt idx="15">
                  <c:v>-0.43</c:v>
                </c:pt>
                <c:pt idx="16">
                  <c:v>-0.43</c:v>
                </c:pt>
                <c:pt idx="17">
                  <c:v>-0.44</c:v>
                </c:pt>
                <c:pt idx="18">
                  <c:v>-0.45</c:v>
                </c:pt>
                <c:pt idx="19">
                  <c:v>-0.45</c:v>
                </c:pt>
              </c:numCache>
            </c:numRef>
          </c:val>
          <c:smooth val="0"/>
        </c:ser>
        <c:ser>
          <c:idx val="14"/>
          <c:order val="7"/>
          <c:tx>
            <c:strRef>
              <c:f>'Pipeline Utilisation'!$I$2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Utilisation'!$I$3:$I$22</c:f>
              <c:numCache>
                <c:formatCode>0.00%</c:formatCode>
                <c:ptCount val="20"/>
                <c:pt idx="0">
                  <c:v>0.73</c:v>
                </c:pt>
                <c:pt idx="1">
                  <c:v>0.85</c:v>
                </c:pt>
                <c:pt idx="2">
                  <c:v>0.93</c:v>
                </c:pt>
                <c:pt idx="3">
                  <c:v>0.93</c:v>
                </c:pt>
                <c:pt idx="4">
                  <c:v>0.98</c:v>
                </c:pt>
                <c:pt idx="5">
                  <c:v>0.97</c:v>
                </c:pt>
                <c:pt idx="6">
                  <c:v>0.96</c:v>
                </c:pt>
                <c:pt idx="7">
                  <c:v>0.96</c:v>
                </c:pt>
                <c:pt idx="8">
                  <c:v>0.96</c:v>
                </c:pt>
                <c:pt idx="9">
                  <c:v>0.95</c:v>
                </c:pt>
                <c:pt idx="10">
                  <c:v>0.95</c:v>
                </c:pt>
                <c:pt idx="11">
                  <c:v>0.95</c:v>
                </c:pt>
                <c:pt idx="12">
                  <c:v>0.95</c:v>
                </c:pt>
                <c:pt idx="13">
                  <c:v>0.95</c:v>
                </c:pt>
                <c:pt idx="14">
                  <c:v>0.95</c:v>
                </c:pt>
                <c:pt idx="15">
                  <c:v>0.94</c:v>
                </c:pt>
                <c:pt idx="16">
                  <c:v>0.94</c:v>
                </c:pt>
                <c:pt idx="17">
                  <c:v>0.93</c:v>
                </c:pt>
                <c:pt idx="18">
                  <c:v>0.93</c:v>
                </c:pt>
                <c:pt idx="19">
                  <c:v>0.93</c:v>
                </c:pt>
              </c:numCache>
            </c:numRef>
          </c:val>
          <c:smooth val="0"/>
        </c:ser>
        <c:ser>
          <c:idx val="15"/>
          <c:order val="8"/>
          <c:tx>
            <c:strRef>
              <c:f>'Pipeline Utilisation'!$J$2</c:f>
              <c:strCache>
                <c:ptCount val="1"/>
                <c:pt idx="0">
                  <c:v>DaltonCan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Utilisation'!$J$3:$J$22</c:f>
              <c:numCache>
                <c:formatCode>0.00%</c:formatCode>
                <c:ptCount val="20"/>
                <c:pt idx="0">
                  <c:v>0.18</c:v>
                </c:pt>
                <c:pt idx="1">
                  <c:v>0.17</c:v>
                </c:pt>
                <c:pt idx="2">
                  <c:v>0.14000000000000001</c:v>
                </c:pt>
                <c:pt idx="3">
                  <c:v>0.11</c:v>
                </c:pt>
                <c:pt idx="4">
                  <c:v>0.11</c:v>
                </c:pt>
                <c:pt idx="5">
                  <c:v>0.1</c:v>
                </c:pt>
                <c:pt idx="6">
                  <c:v>0.14000000000000001</c:v>
                </c:pt>
                <c:pt idx="7">
                  <c:v>0.17</c:v>
                </c:pt>
                <c:pt idx="8">
                  <c:v>0.2</c:v>
                </c:pt>
                <c:pt idx="9">
                  <c:v>0.24</c:v>
                </c:pt>
                <c:pt idx="10">
                  <c:v>0.27</c:v>
                </c:pt>
                <c:pt idx="11">
                  <c:v>0.3</c:v>
                </c:pt>
                <c:pt idx="12">
                  <c:v>0.31</c:v>
                </c:pt>
                <c:pt idx="13">
                  <c:v>0.34</c:v>
                </c:pt>
                <c:pt idx="14">
                  <c:v>0.36</c:v>
                </c:pt>
                <c:pt idx="15">
                  <c:v>0.38</c:v>
                </c:pt>
                <c:pt idx="16">
                  <c:v>0.4</c:v>
                </c:pt>
                <c:pt idx="17">
                  <c:v>0.42</c:v>
                </c:pt>
                <c:pt idx="18">
                  <c:v>0.43</c:v>
                </c:pt>
                <c:pt idx="19">
                  <c:v>0.44</c:v>
                </c:pt>
              </c:numCache>
            </c:numRef>
          </c:val>
          <c:smooth val="0"/>
        </c:ser>
        <c:ser>
          <c:idx val="16"/>
          <c:order val="9"/>
          <c:tx>
            <c:strRef>
              <c:f>'Pipeline Utilisation'!$K$2</c:f>
              <c:strCache>
                <c:ptCount val="1"/>
                <c:pt idx="0">
                  <c:v>EGPNorth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Utilisation'!$K$3:$K$22</c:f>
              <c:numCache>
                <c:formatCode>0.00%</c:formatCode>
                <c:ptCount val="20"/>
                <c:pt idx="0">
                  <c:v>0.68</c:v>
                </c:pt>
                <c:pt idx="1">
                  <c:v>0.7</c:v>
                </c:pt>
                <c:pt idx="2">
                  <c:v>0.67</c:v>
                </c:pt>
                <c:pt idx="3">
                  <c:v>0.64</c:v>
                </c:pt>
                <c:pt idx="4">
                  <c:v>0.64</c:v>
                </c:pt>
                <c:pt idx="5">
                  <c:v>0.64</c:v>
                </c:pt>
                <c:pt idx="6">
                  <c:v>0.66</c:v>
                </c:pt>
                <c:pt idx="7">
                  <c:v>0.7</c:v>
                </c:pt>
                <c:pt idx="8">
                  <c:v>0.73</c:v>
                </c:pt>
                <c:pt idx="9">
                  <c:v>0.75</c:v>
                </c:pt>
                <c:pt idx="10">
                  <c:v>0.77</c:v>
                </c:pt>
                <c:pt idx="11">
                  <c:v>0.78</c:v>
                </c:pt>
                <c:pt idx="12">
                  <c:v>0.8</c:v>
                </c:pt>
                <c:pt idx="13">
                  <c:v>0.81</c:v>
                </c:pt>
                <c:pt idx="14">
                  <c:v>0.83</c:v>
                </c:pt>
                <c:pt idx="15">
                  <c:v>0.85</c:v>
                </c:pt>
                <c:pt idx="16">
                  <c:v>0.86</c:v>
                </c:pt>
                <c:pt idx="17">
                  <c:v>0.85</c:v>
                </c:pt>
                <c:pt idx="18">
                  <c:v>0.85</c:v>
                </c:pt>
                <c:pt idx="19">
                  <c:v>0.87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Utilisation'!$L$2</c:f>
              <c:strCache>
                <c:ptCount val="1"/>
                <c:pt idx="0">
                  <c:v>EGPSouth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Utilisation'!$L$3:$L$22</c:f>
              <c:numCache>
                <c:formatCode>0.00%</c:formatCode>
                <c:ptCount val="20"/>
                <c:pt idx="0">
                  <c:v>0.87</c:v>
                </c:pt>
                <c:pt idx="1">
                  <c:v>0.85</c:v>
                </c:pt>
                <c:pt idx="2">
                  <c:v>0.82</c:v>
                </c:pt>
                <c:pt idx="3">
                  <c:v>0.8</c:v>
                </c:pt>
                <c:pt idx="4">
                  <c:v>0.8</c:v>
                </c:pt>
                <c:pt idx="5">
                  <c:v>0.8</c:v>
                </c:pt>
                <c:pt idx="6">
                  <c:v>0.81</c:v>
                </c:pt>
                <c:pt idx="7">
                  <c:v>0.84</c:v>
                </c:pt>
                <c:pt idx="8">
                  <c:v>0.87</c:v>
                </c:pt>
                <c:pt idx="9">
                  <c:v>0.89</c:v>
                </c:pt>
                <c:pt idx="10">
                  <c:v>0.9</c:v>
                </c:pt>
                <c:pt idx="11">
                  <c:v>0.92</c:v>
                </c:pt>
                <c:pt idx="12">
                  <c:v>0.93</c:v>
                </c:pt>
                <c:pt idx="13">
                  <c:v>0.94</c:v>
                </c:pt>
                <c:pt idx="14">
                  <c:v>0.96</c:v>
                </c:pt>
                <c:pt idx="15">
                  <c:v>0.97</c:v>
                </c:pt>
                <c:pt idx="16">
                  <c:v>0.98</c:v>
                </c:pt>
                <c:pt idx="17">
                  <c:v>0.98</c:v>
                </c:pt>
                <c:pt idx="18">
                  <c:v>0.99</c:v>
                </c:pt>
                <c:pt idx="19">
                  <c:v>0.99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Utilisation'!$M$2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Utilisation'!$M$3:$M$22</c:f>
              <c:numCache>
                <c:formatCode>0.00%</c:formatCode>
                <c:ptCount val="20"/>
                <c:pt idx="0">
                  <c:v>0.6</c:v>
                </c:pt>
                <c:pt idx="1">
                  <c:v>0.76</c:v>
                </c:pt>
                <c:pt idx="2">
                  <c:v>0.84</c:v>
                </c:pt>
                <c:pt idx="3">
                  <c:v>0.86</c:v>
                </c:pt>
                <c:pt idx="4">
                  <c:v>0.86</c:v>
                </c:pt>
                <c:pt idx="5">
                  <c:v>0.86</c:v>
                </c:pt>
                <c:pt idx="6">
                  <c:v>0.86</c:v>
                </c:pt>
                <c:pt idx="7">
                  <c:v>0.86</c:v>
                </c:pt>
                <c:pt idx="8">
                  <c:v>0.86</c:v>
                </c:pt>
                <c:pt idx="9">
                  <c:v>0.86</c:v>
                </c:pt>
                <c:pt idx="10">
                  <c:v>0.85</c:v>
                </c:pt>
                <c:pt idx="11">
                  <c:v>0.85</c:v>
                </c:pt>
                <c:pt idx="12">
                  <c:v>0.85</c:v>
                </c:pt>
                <c:pt idx="13">
                  <c:v>0.85</c:v>
                </c:pt>
                <c:pt idx="14">
                  <c:v>0.85</c:v>
                </c:pt>
                <c:pt idx="15">
                  <c:v>0.84</c:v>
                </c:pt>
                <c:pt idx="16">
                  <c:v>0.85</c:v>
                </c:pt>
                <c:pt idx="17">
                  <c:v>0.84</c:v>
                </c:pt>
                <c:pt idx="18">
                  <c:v>0.84</c:v>
                </c:pt>
                <c:pt idx="19">
                  <c:v>0.84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Utilisation'!$N$2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Utilisation'!$N$3:$N$22</c:f>
              <c:numCache>
                <c:formatCode>0.00%</c:formatCode>
                <c:ptCount val="20"/>
                <c:pt idx="0">
                  <c:v>0.18</c:v>
                </c:pt>
                <c:pt idx="1">
                  <c:v>0.18</c:v>
                </c:pt>
                <c:pt idx="2">
                  <c:v>0.21</c:v>
                </c:pt>
                <c:pt idx="3">
                  <c:v>0.23</c:v>
                </c:pt>
                <c:pt idx="4">
                  <c:v>0.23</c:v>
                </c:pt>
                <c:pt idx="5">
                  <c:v>0.23</c:v>
                </c:pt>
                <c:pt idx="6">
                  <c:v>0.2</c:v>
                </c:pt>
                <c:pt idx="7">
                  <c:v>0.18</c:v>
                </c:pt>
                <c:pt idx="8">
                  <c:v>0.16</c:v>
                </c:pt>
                <c:pt idx="9">
                  <c:v>0.13</c:v>
                </c:pt>
                <c:pt idx="10">
                  <c:v>0.11</c:v>
                </c:pt>
                <c:pt idx="11">
                  <c:v>0.1</c:v>
                </c:pt>
                <c:pt idx="12">
                  <c:v>0.09</c:v>
                </c:pt>
                <c:pt idx="13">
                  <c:v>7.0000000000000007E-2</c:v>
                </c:pt>
                <c:pt idx="14">
                  <c:v>0.06</c:v>
                </c:pt>
                <c:pt idx="15">
                  <c:v>0.06</c:v>
                </c:pt>
                <c:pt idx="16">
                  <c:v>0.04</c:v>
                </c:pt>
                <c:pt idx="17">
                  <c:v>0.04</c:v>
                </c:pt>
                <c:pt idx="18">
                  <c:v>0.03</c:v>
                </c:pt>
                <c:pt idx="19">
                  <c:v>0.02</c:v>
                </c:pt>
              </c:numCache>
            </c:numRef>
          </c:val>
          <c:smooth val="0"/>
        </c:ser>
        <c:ser>
          <c:idx val="20"/>
          <c:order val="13"/>
          <c:tx>
            <c:strRef>
              <c:f>'Pipeline Utilisation'!$O$2</c:f>
              <c:strCache>
                <c:ptCount val="1"/>
                <c:pt idx="0">
                  <c:v>ICNorth rev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Utilisation'!$O$3:$O$22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-0.01</c:v>
                </c:pt>
                <c:pt idx="8">
                  <c:v>-0.08</c:v>
                </c:pt>
                <c:pt idx="9">
                  <c:v>-0.16</c:v>
                </c:pt>
                <c:pt idx="10">
                  <c:v>-0.25</c:v>
                </c:pt>
                <c:pt idx="11">
                  <c:v>-0.16</c:v>
                </c:pt>
                <c:pt idx="12">
                  <c:v>-0.2</c:v>
                </c:pt>
                <c:pt idx="13">
                  <c:v>-0.26</c:v>
                </c:pt>
                <c:pt idx="14">
                  <c:v>-0.39</c:v>
                </c:pt>
                <c:pt idx="15">
                  <c:v>-0.51</c:v>
                </c:pt>
                <c:pt idx="16">
                  <c:v>-0.63</c:v>
                </c:pt>
                <c:pt idx="17">
                  <c:v>-0.77</c:v>
                </c:pt>
                <c:pt idx="18">
                  <c:v>-0.85</c:v>
                </c:pt>
                <c:pt idx="19">
                  <c:v>-0.8</c:v>
                </c:pt>
              </c:numCache>
            </c:numRef>
          </c:val>
          <c:smooth val="0"/>
        </c:ser>
        <c:ser>
          <c:idx val="21"/>
          <c:order val="14"/>
          <c:tx>
            <c:strRef>
              <c:f>'Pipeline Utilisation'!$P$2</c:f>
              <c:strCache>
                <c:ptCount val="1"/>
                <c:pt idx="0">
                  <c:v>ICSouth rev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Utilisation'!$P$3:$P$22</c:f>
              <c:numCache>
                <c:formatCode>0.00%</c:formatCode>
                <c:ptCount val="20"/>
                <c:pt idx="0">
                  <c:v>-0.01</c:v>
                </c:pt>
                <c:pt idx="1">
                  <c:v>-0.01</c:v>
                </c:pt>
                <c:pt idx="2">
                  <c:v>-0.01</c:v>
                </c:pt>
                <c:pt idx="3">
                  <c:v>-0.01</c:v>
                </c:pt>
                <c:pt idx="4">
                  <c:v>-0.01</c:v>
                </c:pt>
                <c:pt idx="5">
                  <c:v>-0.01</c:v>
                </c:pt>
                <c:pt idx="6">
                  <c:v>-0.03</c:v>
                </c:pt>
                <c:pt idx="7">
                  <c:v>-0.06</c:v>
                </c:pt>
                <c:pt idx="8">
                  <c:v>-0.13</c:v>
                </c:pt>
                <c:pt idx="9">
                  <c:v>-0.22</c:v>
                </c:pt>
                <c:pt idx="10">
                  <c:v>-0.3</c:v>
                </c:pt>
                <c:pt idx="11">
                  <c:v>-0.2</c:v>
                </c:pt>
                <c:pt idx="12">
                  <c:v>-0.24</c:v>
                </c:pt>
                <c:pt idx="13">
                  <c:v>-0.31</c:v>
                </c:pt>
                <c:pt idx="14">
                  <c:v>-0.44</c:v>
                </c:pt>
                <c:pt idx="15">
                  <c:v>-0.56000000000000005</c:v>
                </c:pt>
                <c:pt idx="16">
                  <c:v>-0.68</c:v>
                </c:pt>
                <c:pt idx="17">
                  <c:v>-0.82</c:v>
                </c:pt>
                <c:pt idx="18">
                  <c:v>-0.92</c:v>
                </c:pt>
                <c:pt idx="19">
                  <c:v>-0.95</c:v>
                </c:pt>
              </c:numCache>
            </c:numRef>
          </c:val>
          <c:smooth val="0"/>
        </c:ser>
        <c:ser>
          <c:idx val="22"/>
          <c:order val="15"/>
          <c:tx>
            <c:strRef>
              <c:f>'Pipeline Utilisation'!$Q$2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Utilisation'!$Q$3:$Q$22</c:f>
              <c:numCache>
                <c:formatCode>0.00%</c:formatCode>
                <c:ptCount val="20"/>
                <c:pt idx="0">
                  <c:v>0.41</c:v>
                </c:pt>
                <c:pt idx="1">
                  <c:v>0.43</c:v>
                </c:pt>
                <c:pt idx="2">
                  <c:v>0.43</c:v>
                </c:pt>
                <c:pt idx="3">
                  <c:v>0.43</c:v>
                </c:pt>
                <c:pt idx="4">
                  <c:v>0.43</c:v>
                </c:pt>
                <c:pt idx="5">
                  <c:v>0.43</c:v>
                </c:pt>
                <c:pt idx="6">
                  <c:v>0.43</c:v>
                </c:pt>
                <c:pt idx="7">
                  <c:v>0.43</c:v>
                </c:pt>
                <c:pt idx="8">
                  <c:v>0.43</c:v>
                </c:pt>
                <c:pt idx="9">
                  <c:v>0.43</c:v>
                </c:pt>
                <c:pt idx="10">
                  <c:v>0.43</c:v>
                </c:pt>
                <c:pt idx="11">
                  <c:v>0.43</c:v>
                </c:pt>
                <c:pt idx="12">
                  <c:v>0.43</c:v>
                </c:pt>
                <c:pt idx="13">
                  <c:v>0.43</c:v>
                </c:pt>
                <c:pt idx="14">
                  <c:v>0.43</c:v>
                </c:pt>
                <c:pt idx="15">
                  <c:v>0.43</c:v>
                </c:pt>
                <c:pt idx="16">
                  <c:v>0.43</c:v>
                </c:pt>
                <c:pt idx="17">
                  <c:v>0.43</c:v>
                </c:pt>
                <c:pt idx="18">
                  <c:v>0.43</c:v>
                </c:pt>
                <c:pt idx="19">
                  <c:v>0.42</c:v>
                </c:pt>
              </c:numCache>
            </c:numRef>
          </c:val>
          <c:smooth val="0"/>
        </c:ser>
        <c:ser>
          <c:idx val="23"/>
          <c:order val="16"/>
          <c:tx>
            <c:strRef>
              <c:f>'Pipeline Utilisation'!$R$2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Utilisation'!$R$3:$R$22</c:f>
              <c:numCache>
                <c:formatCode>0.00%</c:formatCode>
                <c:ptCount val="20"/>
                <c:pt idx="0">
                  <c:v>0.99</c:v>
                </c:pt>
                <c:pt idx="1">
                  <c:v>0.98</c:v>
                </c:pt>
                <c:pt idx="2">
                  <c:v>0.97</c:v>
                </c:pt>
                <c:pt idx="3">
                  <c:v>0.97</c:v>
                </c:pt>
                <c:pt idx="4">
                  <c:v>0.98</c:v>
                </c:pt>
                <c:pt idx="5">
                  <c:v>0.98</c:v>
                </c:pt>
                <c:pt idx="6">
                  <c:v>0.98</c:v>
                </c:pt>
                <c:pt idx="7">
                  <c:v>0.98</c:v>
                </c:pt>
                <c:pt idx="8">
                  <c:v>0.99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4"/>
          <c:order val="17"/>
          <c:tx>
            <c:strRef>
              <c:f>'Pipeline Utilisation'!$S$2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Utilisation'!$S$3:$S$22</c:f>
              <c:numCache>
                <c:formatCode>0.00%</c:formatCode>
                <c:ptCount val="20"/>
                <c:pt idx="0">
                  <c:v>0.3</c:v>
                </c:pt>
                <c:pt idx="1">
                  <c:v>0.28000000000000003</c:v>
                </c:pt>
                <c:pt idx="2">
                  <c:v>0.28000000000000003</c:v>
                </c:pt>
                <c:pt idx="3">
                  <c:v>0.28999999999999998</c:v>
                </c:pt>
                <c:pt idx="4">
                  <c:v>0.39</c:v>
                </c:pt>
                <c:pt idx="5">
                  <c:v>0.39</c:v>
                </c:pt>
                <c:pt idx="6">
                  <c:v>0.39</c:v>
                </c:pt>
                <c:pt idx="7">
                  <c:v>0.47</c:v>
                </c:pt>
                <c:pt idx="8">
                  <c:v>0.49</c:v>
                </c:pt>
                <c:pt idx="9">
                  <c:v>0.51</c:v>
                </c:pt>
                <c:pt idx="10">
                  <c:v>0.52</c:v>
                </c:pt>
                <c:pt idx="11">
                  <c:v>0.43</c:v>
                </c:pt>
                <c:pt idx="12">
                  <c:v>0.44</c:v>
                </c:pt>
                <c:pt idx="13">
                  <c:v>0.44</c:v>
                </c:pt>
                <c:pt idx="14">
                  <c:v>0.46</c:v>
                </c:pt>
                <c:pt idx="15">
                  <c:v>0.48</c:v>
                </c:pt>
                <c:pt idx="16">
                  <c:v>0.49</c:v>
                </c:pt>
                <c:pt idx="17">
                  <c:v>0.52</c:v>
                </c:pt>
                <c:pt idx="18">
                  <c:v>0.54</c:v>
                </c:pt>
                <c:pt idx="19">
                  <c:v>0.54</c:v>
                </c:pt>
              </c:numCache>
            </c:numRef>
          </c:val>
          <c:smooth val="0"/>
        </c:ser>
        <c:ser>
          <c:idx val="25"/>
          <c:order val="18"/>
          <c:tx>
            <c:strRef>
              <c:f>'Pipeline Utilisation'!$T$2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Utilisation'!$T$3:$T$22</c:f>
              <c:numCache>
                <c:formatCode>0.00%</c:formatCode>
                <c:ptCount val="20"/>
                <c:pt idx="0">
                  <c:v>0.33</c:v>
                </c:pt>
                <c:pt idx="1">
                  <c:v>0.3</c:v>
                </c:pt>
                <c:pt idx="2">
                  <c:v>0.3</c:v>
                </c:pt>
                <c:pt idx="3">
                  <c:v>0.31</c:v>
                </c:pt>
                <c:pt idx="4">
                  <c:v>0.41</c:v>
                </c:pt>
                <c:pt idx="5">
                  <c:v>0.42</c:v>
                </c:pt>
                <c:pt idx="6">
                  <c:v>0.42</c:v>
                </c:pt>
                <c:pt idx="7">
                  <c:v>0.5</c:v>
                </c:pt>
                <c:pt idx="8">
                  <c:v>0.52</c:v>
                </c:pt>
                <c:pt idx="9">
                  <c:v>0.54</c:v>
                </c:pt>
                <c:pt idx="10">
                  <c:v>0.54</c:v>
                </c:pt>
                <c:pt idx="11">
                  <c:v>0.45</c:v>
                </c:pt>
                <c:pt idx="12">
                  <c:v>0.46</c:v>
                </c:pt>
                <c:pt idx="13">
                  <c:v>0.47</c:v>
                </c:pt>
                <c:pt idx="14">
                  <c:v>0.48</c:v>
                </c:pt>
                <c:pt idx="15">
                  <c:v>0.5</c:v>
                </c:pt>
                <c:pt idx="16">
                  <c:v>0.52</c:v>
                </c:pt>
                <c:pt idx="17">
                  <c:v>0.54</c:v>
                </c:pt>
                <c:pt idx="18">
                  <c:v>0.56000000000000005</c:v>
                </c:pt>
                <c:pt idx="19">
                  <c:v>0.56999999999999995</c:v>
                </c:pt>
              </c:numCache>
            </c:numRef>
          </c:val>
          <c:smooth val="0"/>
        </c:ser>
        <c:ser>
          <c:idx val="26"/>
          <c:order val="19"/>
          <c:tx>
            <c:strRef>
              <c:f>'Pipeline Utilisation'!$U$2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Utilisation'!$U$3:$U$22</c:f>
              <c:numCache>
                <c:formatCode>0.00%</c:formatCode>
                <c:ptCount val="20"/>
                <c:pt idx="0">
                  <c:v>0.76</c:v>
                </c:pt>
                <c:pt idx="1">
                  <c:v>0.78</c:v>
                </c:pt>
                <c:pt idx="2">
                  <c:v>0.73</c:v>
                </c:pt>
                <c:pt idx="3">
                  <c:v>0.65</c:v>
                </c:pt>
                <c:pt idx="4">
                  <c:v>0.64</c:v>
                </c:pt>
                <c:pt idx="5">
                  <c:v>0.62</c:v>
                </c:pt>
                <c:pt idx="6">
                  <c:v>0.62</c:v>
                </c:pt>
                <c:pt idx="7">
                  <c:v>0.62</c:v>
                </c:pt>
                <c:pt idx="8">
                  <c:v>0.68</c:v>
                </c:pt>
                <c:pt idx="9">
                  <c:v>0.66</c:v>
                </c:pt>
                <c:pt idx="10">
                  <c:v>0.64</c:v>
                </c:pt>
                <c:pt idx="11">
                  <c:v>0.5</c:v>
                </c:pt>
                <c:pt idx="12">
                  <c:v>0.48</c:v>
                </c:pt>
                <c:pt idx="13">
                  <c:v>0.44</c:v>
                </c:pt>
                <c:pt idx="14">
                  <c:v>0.33</c:v>
                </c:pt>
                <c:pt idx="15">
                  <c:v>0.31</c:v>
                </c:pt>
                <c:pt idx="16">
                  <c:v>0.27</c:v>
                </c:pt>
                <c:pt idx="17">
                  <c:v>0.27</c:v>
                </c:pt>
                <c:pt idx="18">
                  <c:v>0.3</c:v>
                </c:pt>
                <c:pt idx="19">
                  <c:v>0.28999999999999998</c:v>
                </c:pt>
              </c:numCache>
            </c:numRef>
          </c:val>
          <c:smooth val="0"/>
        </c:ser>
        <c:ser>
          <c:idx val="27"/>
          <c:order val="20"/>
          <c:tx>
            <c:strRef>
              <c:f>'Pipeline Utilisation'!$V$2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Utilisation'!$V$3:$V$22</c:f>
              <c:numCache>
                <c:formatCode>0.00%</c:formatCode>
                <c:ptCount val="20"/>
                <c:pt idx="0">
                  <c:v>0.6</c:v>
                </c:pt>
                <c:pt idx="1">
                  <c:v>0.62</c:v>
                </c:pt>
                <c:pt idx="2">
                  <c:v>0.56000000000000005</c:v>
                </c:pt>
                <c:pt idx="3">
                  <c:v>0.49</c:v>
                </c:pt>
                <c:pt idx="4">
                  <c:v>0.48</c:v>
                </c:pt>
                <c:pt idx="5">
                  <c:v>0.46</c:v>
                </c:pt>
                <c:pt idx="6">
                  <c:v>0.46</c:v>
                </c:pt>
                <c:pt idx="7">
                  <c:v>0.46</c:v>
                </c:pt>
                <c:pt idx="8">
                  <c:v>0.52</c:v>
                </c:pt>
                <c:pt idx="9">
                  <c:v>0.5</c:v>
                </c:pt>
                <c:pt idx="10">
                  <c:v>0.48</c:v>
                </c:pt>
                <c:pt idx="11">
                  <c:v>0.34</c:v>
                </c:pt>
                <c:pt idx="12">
                  <c:v>0.32</c:v>
                </c:pt>
                <c:pt idx="13">
                  <c:v>0.28000000000000003</c:v>
                </c:pt>
                <c:pt idx="14">
                  <c:v>0.17</c:v>
                </c:pt>
                <c:pt idx="15">
                  <c:v>0.15</c:v>
                </c:pt>
                <c:pt idx="16">
                  <c:v>0.11</c:v>
                </c:pt>
                <c:pt idx="17">
                  <c:v>0.11</c:v>
                </c:pt>
                <c:pt idx="18">
                  <c:v>0.14000000000000001</c:v>
                </c:pt>
                <c:pt idx="19">
                  <c:v>0.14000000000000001</c:v>
                </c:pt>
              </c:numCache>
            </c:numRef>
          </c:val>
          <c:smooth val="0"/>
        </c:ser>
        <c:ser>
          <c:idx val="28"/>
          <c:order val="21"/>
          <c:tx>
            <c:strRef>
              <c:f>'Pipeline Utilisation'!$W$2</c:f>
              <c:strCache>
                <c:ptCount val="1"/>
                <c:pt idx="0">
                  <c:v>MSPCentral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Utilisation'!$W$3:$W$22</c:f>
              <c:numCache>
                <c:formatCode>0.00%</c:formatCode>
                <c:ptCount val="20"/>
                <c:pt idx="0">
                  <c:v>0.03</c:v>
                </c:pt>
                <c:pt idx="1">
                  <c:v>0.03</c:v>
                </c:pt>
                <c:pt idx="2">
                  <c:v>0.02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0.02</c:v>
                </c:pt>
                <c:pt idx="7">
                  <c:v>0.03</c:v>
                </c:pt>
                <c:pt idx="8">
                  <c:v>0.06</c:v>
                </c:pt>
                <c:pt idx="9">
                  <c:v>0.11</c:v>
                </c:pt>
                <c:pt idx="10">
                  <c:v>0.16</c:v>
                </c:pt>
                <c:pt idx="11">
                  <c:v>0.19</c:v>
                </c:pt>
                <c:pt idx="12">
                  <c:v>0.22</c:v>
                </c:pt>
                <c:pt idx="13">
                  <c:v>0.26</c:v>
                </c:pt>
                <c:pt idx="14">
                  <c:v>0.3</c:v>
                </c:pt>
                <c:pt idx="15">
                  <c:v>0.34</c:v>
                </c:pt>
                <c:pt idx="16">
                  <c:v>0.39</c:v>
                </c:pt>
                <c:pt idx="17">
                  <c:v>0.42</c:v>
                </c:pt>
                <c:pt idx="18">
                  <c:v>0.43</c:v>
                </c:pt>
                <c:pt idx="19">
                  <c:v>0.42</c:v>
                </c:pt>
              </c:numCache>
            </c:numRef>
          </c:val>
          <c:smooth val="0"/>
        </c:ser>
        <c:ser>
          <c:idx val="29"/>
          <c:order val="22"/>
          <c:tx>
            <c:strRef>
              <c:f>'Pipeline Utilisation'!$X$2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Utilisation'!$X$3:$X$22</c:f>
              <c:numCache>
                <c:formatCode>0.00%</c:formatCode>
                <c:ptCount val="20"/>
                <c:pt idx="0">
                  <c:v>0.01</c:v>
                </c:pt>
                <c:pt idx="1">
                  <c:v>0.01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0.01</c:v>
                </c:pt>
                <c:pt idx="8">
                  <c:v>0.04</c:v>
                </c:pt>
                <c:pt idx="9">
                  <c:v>0.08</c:v>
                </c:pt>
                <c:pt idx="10">
                  <c:v>0.12</c:v>
                </c:pt>
                <c:pt idx="11">
                  <c:v>0.15</c:v>
                </c:pt>
                <c:pt idx="12">
                  <c:v>0.18</c:v>
                </c:pt>
                <c:pt idx="13">
                  <c:v>0.22</c:v>
                </c:pt>
                <c:pt idx="14">
                  <c:v>0.25</c:v>
                </c:pt>
                <c:pt idx="15">
                  <c:v>0.3</c:v>
                </c:pt>
                <c:pt idx="16">
                  <c:v>0.35</c:v>
                </c:pt>
                <c:pt idx="17">
                  <c:v>0.38</c:v>
                </c:pt>
                <c:pt idx="18">
                  <c:v>0.38</c:v>
                </c:pt>
                <c:pt idx="19">
                  <c:v>0.37</c:v>
                </c:pt>
              </c:numCache>
            </c:numRef>
          </c:val>
          <c:smooth val="0"/>
        </c:ser>
        <c:ser>
          <c:idx val="30"/>
          <c:order val="23"/>
          <c:tx>
            <c:strRef>
              <c:f>'Pipeline Utilisation'!$Y$2</c:f>
              <c:strCache>
                <c:ptCount val="1"/>
                <c:pt idx="0">
                  <c:v>MSPEast rev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Utilisation'!$Y$3:$Y$22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-0.01</c:v>
                </c:pt>
                <c:pt idx="16">
                  <c:v>-0.01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1"/>
          <c:order val="24"/>
          <c:tx>
            <c:strRef>
              <c:f>'Pipeline Utilisation'!$Z$2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Utilisation'!$Z$3:$Z$22</c:f>
              <c:numCache>
                <c:formatCode>0.00%</c:formatCode>
                <c:ptCount val="20"/>
                <c:pt idx="0">
                  <c:v>0.11</c:v>
                </c:pt>
                <c:pt idx="1">
                  <c:v>0.1</c:v>
                </c:pt>
                <c:pt idx="2">
                  <c:v>0.09</c:v>
                </c:pt>
                <c:pt idx="3">
                  <c:v>0.09</c:v>
                </c:pt>
                <c:pt idx="4">
                  <c:v>0.09</c:v>
                </c:pt>
                <c:pt idx="5">
                  <c:v>0.09</c:v>
                </c:pt>
                <c:pt idx="6">
                  <c:v>0.1</c:v>
                </c:pt>
                <c:pt idx="7">
                  <c:v>0.11</c:v>
                </c:pt>
                <c:pt idx="8">
                  <c:v>0.11</c:v>
                </c:pt>
                <c:pt idx="9">
                  <c:v>0.13</c:v>
                </c:pt>
                <c:pt idx="10">
                  <c:v>0.15</c:v>
                </c:pt>
                <c:pt idx="11">
                  <c:v>0.21</c:v>
                </c:pt>
                <c:pt idx="12">
                  <c:v>0.23</c:v>
                </c:pt>
                <c:pt idx="13">
                  <c:v>0.25</c:v>
                </c:pt>
                <c:pt idx="14">
                  <c:v>0.24</c:v>
                </c:pt>
                <c:pt idx="15">
                  <c:v>0.25</c:v>
                </c:pt>
                <c:pt idx="16">
                  <c:v>0.26</c:v>
                </c:pt>
                <c:pt idx="17">
                  <c:v>0.25</c:v>
                </c:pt>
                <c:pt idx="18">
                  <c:v>0.23</c:v>
                </c:pt>
                <c:pt idx="19">
                  <c:v>0.24</c:v>
                </c:pt>
              </c:numCache>
            </c:numRef>
          </c:val>
          <c:smooth val="0"/>
        </c:ser>
        <c:ser>
          <c:idx val="32"/>
          <c:order val="25"/>
          <c:tx>
            <c:strRef>
              <c:f>'Pipeline Utilisation'!$AA$2</c:f>
              <c:strCache>
                <c:ptCount val="1"/>
                <c:pt idx="0">
                  <c:v>MSPWest rev</c:v>
                </c:pt>
              </c:strCache>
            </c:strRef>
          </c:tx>
          <c:spPr>
            <a:ln w="25400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Utilisation'!$AA$3:$AA$22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-0.01</c:v>
                </c:pt>
              </c:numCache>
            </c:numRef>
          </c:val>
          <c:smooth val="0"/>
        </c:ser>
        <c:ser>
          <c:idx val="33"/>
          <c:order val="26"/>
          <c:tx>
            <c:strRef>
              <c:f>'Pipeline Utilisation'!$AB$2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Utilisation'!$AB$3:$AB$22</c:f>
              <c:numCache>
                <c:formatCode>0.00%</c:formatCode>
                <c:ptCount val="20"/>
                <c:pt idx="0">
                  <c:v>0.17</c:v>
                </c:pt>
                <c:pt idx="1">
                  <c:v>0.21</c:v>
                </c:pt>
                <c:pt idx="2">
                  <c:v>0.28999999999999998</c:v>
                </c:pt>
                <c:pt idx="3">
                  <c:v>0.28999999999999998</c:v>
                </c:pt>
                <c:pt idx="4">
                  <c:v>0.32</c:v>
                </c:pt>
                <c:pt idx="5">
                  <c:v>0.38</c:v>
                </c:pt>
                <c:pt idx="6">
                  <c:v>0.43</c:v>
                </c:pt>
                <c:pt idx="7">
                  <c:v>0.44</c:v>
                </c:pt>
                <c:pt idx="8">
                  <c:v>0.44</c:v>
                </c:pt>
                <c:pt idx="9">
                  <c:v>0.44</c:v>
                </c:pt>
                <c:pt idx="10">
                  <c:v>0.44</c:v>
                </c:pt>
                <c:pt idx="11">
                  <c:v>0.44</c:v>
                </c:pt>
                <c:pt idx="12">
                  <c:v>0.44</c:v>
                </c:pt>
                <c:pt idx="13">
                  <c:v>0.44</c:v>
                </c:pt>
                <c:pt idx="14">
                  <c:v>0.44</c:v>
                </c:pt>
                <c:pt idx="15">
                  <c:v>0.43</c:v>
                </c:pt>
                <c:pt idx="16">
                  <c:v>0.44</c:v>
                </c:pt>
                <c:pt idx="17">
                  <c:v>0.43</c:v>
                </c:pt>
                <c:pt idx="18">
                  <c:v>0.43</c:v>
                </c:pt>
                <c:pt idx="19">
                  <c:v>0.43</c:v>
                </c:pt>
              </c:numCache>
            </c:numRef>
          </c:val>
          <c:smooth val="0"/>
        </c:ser>
        <c:ser>
          <c:idx val="34"/>
          <c:order val="27"/>
          <c:tx>
            <c:strRef>
              <c:f>'Pipeline Utilisation'!$AC$2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Utilisation'!$AC$3:$AC$22</c:f>
              <c:numCache>
                <c:formatCode>0.00%</c:formatCode>
                <c:ptCount val="20"/>
                <c:pt idx="0">
                  <c:v>0.28999999999999998</c:v>
                </c:pt>
                <c:pt idx="1">
                  <c:v>0.28999999999999998</c:v>
                </c:pt>
                <c:pt idx="2">
                  <c:v>0.28999999999999998</c:v>
                </c:pt>
                <c:pt idx="3">
                  <c:v>0.28999999999999998</c:v>
                </c:pt>
                <c:pt idx="4">
                  <c:v>0.28999999999999998</c:v>
                </c:pt>
                <c:pt idx="5">
                  <c:v>0.28999999999999998</c:v>
                </c:pt>
                <c:pt idx="6">
                  <c:v>0.28999999999999998</c:v>
                </c:pt>
                <c:pt idx="7">
                  <c:v>0.28999999999999998</c:v>
                </c:pt>
                <c:pt idx="8">
                  <c:v>0.28999999999999998</c:v>
                </c:pt>
                <c:pt idx="9">
                  <c:v>0.28999999999999998</c:v>
                </c:pt>
                <c:pt idx="10">
                  <c:v>0.28999999999999998</c:v>
                </c:pt>
                <c:pt idx="11">
                  <c:v>0.28999999999999998</c:v>
                </c:pt>
                <c:pt idx="12">
                  <c:v>0.28999999999999998</c:v>
                </c:pt>
                <c:pt idx="13">
                  <c:v>0.28999999999999998</c:v>
                </c:pt>
                <c:pt idx="14">
                  <c:v>0.28999999999999998</c:v>
                </c:pt>
                <c:pt idx="15">
                  <c:v>0.28999999999999998</c:v>
                </c:pt>
                <c:pt idx="16">
                  <c:v>0.28999999999999998</c:v>
                </c:pt>
                <c:pt idx="17">
                  <c:v>0.28999999999999998</c:v>
                </c:pt>
                <c:pt idx="18">
                  <c:v>0.28999999999999998</c:v>
                </c:pt>
                <c:pt idx="19">
                  <c:v>0.28999999999999998</c:v>
                </c:pt>
              </c:numCache>
            </c:numRef>
          </c:val>
          <c:smooth val="0"/>
        </c:ser>
        <c:ser>
          <c:idx val="35"/>
          <c:order val="28"/>
          <c:tx>
            <c:strRef>
              <c:f>'Pipeline Utilisation'!$AD$2</c:f>
              <c:strCache>
                <c:ptCount val="1"/>
                <c:pt idx="0">
                  <c:v>QGPEast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Utilisation'!$AD$3:$AD$22</c:f>
              <c:numCache>
                <c:formatCode>0.00%</c:formatCode>
                <c:ptCount val="20"/>
                <c:pt idx="0">
                  <c:v>0.92</c:v>
                </c:pt>
                <c:pt idx="1">
                  <c:v>0.92</c:v>
                </c:pt>
                <c:pt idx="2">
                  <c:v>0.92</c:v>
                </c:pt>
                <c:pt idx="3">
                  <c:v>0.94</c:v>
                </c:pt>
                <c:pt idx="4">
                  <c:v>0.95</c:v>
                </c:pt>
                <c:pt idx="5">
                  <c:v>0.95</c:v>
                </c:pt>
                <c:pt idx="6">
                  <c:v>0.95</c:v>
                </c:pt>
                <c:pt idx="7">
                  <c:v>0.95</c:v>
                </c:pt>
                <c:pt idx="8">
                  <c:v>0.96</c:v>
                </c:pt>
                <c:pt idx="9">
                  <c:v>0.96</c:v>
                </c:pt>
                <c:pt idx="10">
                  <c:v>0.96</c:v>
                </c:pt>
                <c:pt idx="11">
                  <c:v>0.97</c:v>
                </c:pt>
                <c:pt idx="12">
                  <c:v>0.97</c:v>
                </c:pt>
                <c:pt idx="13">
                  <c:v>0.97</c:v>
                </c:pt>
                <c:pt idx="14">
                  <c:v>0.97</c:v>
                </c:pt>
                <c:pt idx="15">
                  <c:v>0.98</c:v>
                </c:pt>
                <c:pt idx="16">
                  <c:v>0.98</c:v>
                </c:pt>
                <c:pt idx="17">
                  <c:v>0.98</c:v>
                </c:pt>
                <c:pt idx="18">
                  <c:v>0.98</c:v>
                </c:pt>
                <c:pt idx="19">
                  <c:v>0.98</c:v>
                </c:pt>
              </c:numCache>
            </c:numRef>
          </c:val>
          <c:smooth val="0"/>
        </c:ser>
        <c:ser>
          <c:idx val="36"/>
          <c:order val="29"/>
          <c:tx>
            <c:strRef>
              <c:f>'Pipeline Utilisation'!$AE$2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Utilisation'!$AE$3:$AE$22</c:f>
              <c:numCache>
                <c:formatCode>0.00%</c:formatCode>
                <c:ptCount val="20"/>
                <c:pt idx="0">
                  <c:v>0.72</c:v>
                </c:pt>
                <c:pt idx="1">
                  <c:v>0.56999999999999995</c:v>
                </c:pt>
                <c:pt idx="2">
                  <c:v>0.44</c:v>
                </c:pt>
                <c:pt idx="3">
                  <c:v>0.47</c:v>
                </c:pt>
                <c:pt idx="4">
                  <c:v>0.76</c:v>
                </c:pt>
                <c:pt idx="5">
                  <c:v>0.74</c:v>
                </c:pt>
                <c:pt idx="6">
                  <c:v>0.67</c:v>
                </c:pt>
                <c:pt idx="7">
                  <c:v>0.63</c:v>
                </c:pt>
                <c:pt idx="8">
                  <c:v>0.64</c:v>
                </c:pt>
                <c:pt idx="9">
                  <c:v>0.57999999999999996</c:v>
                </c:pt>
                <c:pt idx="10">
                  <c:v>0.57999999999999996</c:v>
                </c:pt>
                <c:pt idx="11">
                  <c:v>0.56000000000000005</c:v>
                </c:pt>
                <c:pt idx="12">
                  <c:v>0.56000000000000005</c:v>
                </c:pt>
                <c:pt idx="13">
                  <c:v>0.54</c:v>
                </c:pt>
                <c:pt idx="14">
                  <c:v>0.61</c:v>
                </c:pt>
                <c:pt idx="15">
                  <c:v>0.64</c:v>
                </c:pt>
                <c:pt idx="16">
                  <c:v>0.63</c:v>
                </c:pt>
                <c:pt idx="17">
                  <c:v>0.6</c:v>
                </c:pt>
                <c:pt idx="18">
                  <c:v>0.56000000000000005</c:v>
                </c:pt>
                <c:pt idx="19">
                  <c:v>0.55000000000000004</c:v>
                </c:pt>
              </c:numCache>
            </c:numRef>
          </c:val>
          <c:smooth val="0"/>
        </c:ser>
        <c:ser>
          <c:idx val="37"/>
          <c:order val="30"/>
          <c:tx>
            <c:strRef>
              <c:f>'Pipeline Utilisation'!$AF$2</c:f>
              <c:strCache>
                <c:ptCount val="1"/>
                <c:pt idx="0">
                  <c:v>RBPEast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Utilisation'!$AF$3:$AF$22</c:f>
              <c:numCache>
                <c:formatCode>0.00%</c:formatCode>
                <c:ptCount val="20"/>
                <c:pt idx="0">
                  <c:v>0.43</c:v>
                </c:pt>
                <c:pt idx="1">
                  <c:v>0.43</c:v>
                </c:pt>
                <c:pt idx="2">
                  <c:v>0.43</c:v>
                </c:pt>
                <c:pt idx="3">
                  <c:v>0.44</c:v>
                </c:pt>
                <c:pt idx="4">
                  <c:v>0.44</c:v>
                </c:pt>
                <c:pt idx="5">
                  <c:v>0.44</c:v>
                </c:pt>
                <c:pt idx="6">
                  <c:v>0.44</c:v>
                </c:pt>
                <c:pt idx="7">
                  <c:v>0.44</c:v>
                </c:pt>
                <c:pt idx="8">
                  <c:v>0.45</c:v>
                </c:pt>
                <c:pt idx="9">
                  <c:v>0.45</c:v>
                </c:pt>
                <c:pt idx="10">
                  <c:v>0.46</c:v>
                </c:pt>
                <c:pt idx="11">
                  <c:v>0.46</c:v>
                </c:pt>
                <c:pt idx="12">
                  <c:v>0.47</c:v>
                </c:pt>
                <c:pt idx="13">
                  <c:v>0.47</c:v>
                </c:pt>
                <c:pt idx="14">
                  <c:v>0.48</c:v>
                </c:pt>
                <c:pt idx="15">
                  <c:v>0.48</c:v>
                </c:pt>
                <c:pt idx="16">
                  <c:v>0.49</c:v>
                </c:pt>
                <c:pt idx="17">
                  <c:v>0.49</c:v>
                </c:pt>
                <c:pt idx="18">
                  <c:v>0.5</c:v>
                </c:pt>
                <c:pt idx="19">
                  <c:v>0.51</c:v>
                </c:pt>
              </c:numCache>
            </c:numRef>
          </c:val>
          <c:smooth val="0"/>
        </c:ser>
        <c:ser>
          <c:idx val="38"/>
          <c:order val="31"/>
          <c:tx>
            <c:strRef>
              <c:f>'Pipeline Utilisation'!$AG$2</c:f>
              <c:strCache>
                <c:ptCount val="1"/>
                <c:pt idx="0">
                  <c:v>RBPWest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Utilisation'!$AG$3:$AG$22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9"/>
          <c:order val="32"/>
          <c:tx>
            <c:strRef>
              <c:f>'Pipeline Utilisation'!$AH$2</c:f>
              <c:strCache>
                <c:ptCount val="1"/>
                <c:pt idx="0">
                  <c:v>RBPWest rev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Utilisation'!$AH$3:$AH$22</c:f>
              <c:numCache>
                <c:formatCode>0.00%</c:formatCode>
                <c:ptCount val="20"/>
                <c:pt idx="0">
                  <c:v>-0.59</c:v>
                </c:pt>
                <c:pt idx="1">
                  <c:v>-0.73</c:v>
                </c:pt>
                <c:pt idx="2">
                  <c:v>-0.8</c:v>
                </c:pt>
                <c:pt idx="3">
                  <c:v>-0.8</c:v>
                </c:pt>
                <c:pt idx="4">
                  <c:v>-0.8</c:v>
                </c:pt>
                <c:pt idx="5">
                  <c:v>-0.78</c:v>
                </c:pt>
                <c:pt idx="6">
                  <c:v>-0.74</c:v>
                </c:pt>
                <c:pt idx="7">
                  <c:v>-0.73</c:v>
                </c:pt>
                <c:pt idx="8">
                  <c:v>-0.79</c:v>
                </c:pt>
                <c:pt idx="9">
                  <c:v>-0.76</c:v>
                </c:pt>
                <c:pt idx="10">
                  <c:v>-0.74</c:v>
                </c:pt>
                <c:pt idx="11">
                  <c:v>-0.7</c:v>
                </c:pt>
                <c:pt idx="12">
                  <c:v>-0.7</c:v>
                </c:pt>
                <c:pt idx="13">
                  <c:v>-0.7</c:v>
                </c:pt>
                <c:pt idx="14">
                  <c:v>-0.64</c:v>
                </c:pt>
                <c:pt idx="15">
                  <c:v>-0.59</c:v>
                </c:pt>
                <c:pt idx="16">
                  <c:v>-0.52</c:v>
                </c:pt>
                <c:pt idx="17">
                  <c:v>-0.43</c:v>
                </c:pt>
                <c:pt idx="18">
                  <c:v>-0.37</c:v>
                </c:pt>
                <c:pt idx="19">
                  <c:v>-0.32</c:v>
                </c:pt>
              </c:numCache>
            </c:numRef>
          </c:val>
          <c:smooth val="0"/>
        </c:ser>
        <c:ser>
          <c:idx val="40"/>
          <c:order val="33"/>
          <c:tx>
            <c:strRef>
              <c:f>'Pipeline Utilisation'!$AI$2</c:f>
              <c:strCache>
                <c:ptCount val="1"/>
                <c:pt idx="0">
                  <c:v>RubyJordan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Utilisation'!$AI$3:$AI$22</c:f>
              <c:numCache>
                <c:formatCode>0.00%</c:formatCode>
                <c:ptCount val="20"/>
                <c:pt idx="0">
                  <c:v>0.11</c:v>
                </c:pt>
                <c:pt idx="1">
                  <c:v>0.13</c:v>
                </c:pt>
                <c:pt idx="2">
                  <c:v>0.13</c:v>
                </c:pt>
                <c:pt idx="3">
                  <c:v>0.13</c:v>
                </c:pt>
                <c:pt idx="4">
                  <c:v>0.13</c:v>
                </c:pt>
                <c:pt idx="5">
                  <c:v>0.13</c:v>
                </c:pt>
                <c:pt idx="6">
                  <c:v>0.13</c:v>
                </c:pt>
                <c:pt idx="7">
                  <c:v>0.13</c:v>
                </c:pt>
                <c:pt idx="8">
                  <c:v>0.13</c:v>
                </c:pt>
                <c:pt idx="9">
                  <c:v>0.13</c:v>
                </c:pt>
                <c:pt idx="10">
                  <c:v>0.13</c:v>
                </c:pt>
                <c:pt idx="11">
                  <c:v>0.13</c:v>
                </c:pt>
                <c:pt idx="12">
                  <c:v>0.13</c:v>
                </c:pt>
                <c:pt idx="13">
                  <c:v>0.13</c:v>
                </c:pt>
                <c:pt idx="14">
                  <c:v>0.13</c:v>
                </c:pt>
                <c:pt idx="15">
                  <c:v>0.13</c:v>
                </c:pt>
                <c:pt idx="16">
                  <c:v>0.13</c:v>
                </c:pt>
                <c:pt idx="17">
                  <c:v>0.13</c:v>
                </c:pt>
                <c:pt idx="18">
                  <c:v>0.13</c:v>
                </c:pt>
                <c:pt idx="19">
                  <c:v>0.13</c:v>
                </c:pt>
              </c:numCache>
            </c:numRef>
          </c:val>
          <c:smooth val="0"/>
        </c:ser>
        <c:ser>
          <c:idx val="41"/>
          <c:order val="34"/>
          <c:tx>
            <c:strRef>
              <c:f>'Pipeline Utilisation'!$AJ$2</c:f>
              <c:strCache>
                <c:ptCount val="1"/>
                <c:pt idx="0">
                  <c:v>SEAGasEast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Utilisation'!$AJ$3:$AJ$22</c:f>
              <c:numCache>
                <c:formatCode>0.00%</c:formatCode>
                <c:ptCount val="20"/>
                <c:pt idx="0">
                  <c:v>0.18</c:v>
                </c:pt>
                <c:pt idx="1">
                  <c:v>0.16</c:v>
                </c:pt>
                <c:pt idx="2">
                  <c:v>0.12</c:v>
                </c:pt>
                <c:pt idx="3">
                  <c:v>0.11</c:v>
                </c:pt>
                <c:pt idx="4">
                  <c:v>0.09</c:v>
                </c:pt>
                <c:pt idx="5">
                  <c:v>0.1</c:v>
                </c:pt>
                <c:pt idx="6">
                  <c:v>0.14000000000000001</c:v>
                </c:pt>
                <c:pt idx="7">
                  <c:v>0.2</c:v>
                </c:pt>
                <c:pt idx="8">
                  <c:v>0.19</c:v>
                </c:pt>
                <c:pt idx="9">
                  <c:v>0.25</c:v>
                </c:pt>
                <c:pt idx="10">
                  <c:v>0.28000000000000003</c:v>
                </c:pt>
                <c:pt idx="11">
                  <c:v>0.4</c:v>
                </c:pt>
                <c:pt idx="12">
                  <c:v>0.43</c:v>
                </c:pt>
                <c:pt idx="13">
                  <c:v>0.49</c:v>
                </c:pt>
                <c:pt idx="14">
                  <c:v>0.6</c:v>
                </c:pt>
                <c:pt idx="15">
                  <c:v>0.63</c:v>
                </c:pt>
                <c:pt idx="16">
                  <c:v>0.67</c:v>
                </c:pt>
                <c:pt idx="17">
                  <c:v>0.71</c:v>
                </c:pt>
                <c:pt idx="18">
                  <c:v>0.74</c:v>
                </c:pt>
                <c:pt idx="19">
                  <c:v>0.72</c:v>
                </c:pt>
              </c:numCache>
            </c:numRef>
          </c:val>
          <c:smooth val="0"/>
        </c:ser>
        <c:ser>
          <c:idx val="42"/>
          <c:order val="35"/>
          <c:tx>
            <c:strRef>
              <c:f>'Pipeline Utilisation'!$AK$2</c:f>
              <c:strCache>
                <c:ptCount val="1"/>
                <c:pt idx="0">
                  <c:v>SEAGasWest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Utilisation'!$AK$3:$AK$22</c:f>
              <c:numCache>
                <c:formatCode>0.00%</c:formatCode>
                <c:ptCount val="20"/>
                <c:pt idx="0">
                  <c:v>0.16</c:v>
                </c:pt>
                <c:pt idx="1">
                  <c:v>0.14000000000000001</c:v>
                </c:pt>
                <c:pt idx="2">
                  <c:v>0.1</c:v>
                </c:pt>
                <c:pt idx="3">
                  <c:v>0.09</c:v>
                </c:pt>
                <c:pt idx="4">
                  <c:v>7.0000000000000007E-2</c:v>
                </c:pt>
                <c:pt idx="5">
                  <c:v>0.08</c:v>
                </c:pt>
                <c:pt idx="6">
                  <c:v>0.13</c:v>
                </c:pt>
                <c:pt idx="7">
                  <c:v>0.18</c:v>
                </c:pt>
                <c:pt idx="8">
                  <c:v>0.17</c:v>
                </c:pt>
                <c:pt idx="9">
                  <c:v>0.23</c:v>
                </c:pt>
                <c:pt idx="10">
                  <c:v>0.26</c:v>
                </c:pt>
                <c:pt idx="11">
                  <c:v>0.38</c:v>
                </c:pt>
                <c:pt idx="12">
                  <c:v>0.41</c:v>
                </c:pt>
                <c:pt idx="13">
                  <c:v>0.47</c:v>
                </c:pt>
                <c:pt idx="14">
                  <c:v>0.57999999999999996</c:v>
                </c:pt>
                <c:pt idx="15">
                  <c:v>0.6</c:v>
                </c:pt>
                <c:pt idx="16">
                  <c:v>0.65</c:v>
                </c:pt>
                <c:pt idx="17">
                  <c:v>0.69</c:v>
                </c:pt>
                <c:pt idx="18">
                  <c:v>0.71</c:v>
                </c:pt>
                <c:pt idx="19">
                  <c:v>0.7</c:v>
                </c:pt>
              </c:numCache>
            </c:numRef>
          </c:val>
          <c:smooth val="0"/>
        </c:ser>
        <c:ser>
          <c:idx val="43"/>
          <c:order val="36"/>
          <c:tx>
            <c:strRef>
              <c:f>'Pipeline Utilisation'!$AL$2</c:f>
              <c:strCache>
                <c:ptCount val="1"/>
                <c:pt idx="0">
                  <c:v>SGFairview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Utilisation'!$AL$3:$AL$22</c:f>
              <c:numCache>
                <c:formatCode>0.00%</c:formatCode>
                <c:ptCount val="20"/>
                <c:pt idx="0">
                  <c:v>0.77</c:v>
                </c:pt>
                <c:pt idx="1">
                  <c:v>0.23</c:v>
                </c:pt>
                <c:pt idx="2">
                  <c:v>0.66</c:v>
                </c:pt>
                <c:pt idx="3">
                  <c:v>0.67</c:v>
                </c:pt>
                <c:pt idx="4">
                  <c:v>0.9</c:v>
                </c:pt>
                <c:pt idx="5">
                  <c:v>0.85</c:v>
                </c:pt>
                <c:pt idx="6">
                  <c:v>0.8</c:v>
                </c:pt>
                <c:pt idx="7">
                  <c:v>0.79</c:v>
                </c:pt>
                <c:pt idx="8">
                  <c:v>0.8</c:v>
                </c:pt>
                <c:pt idx="9">
                  <c:v>0.78</c:v>
                </c:pt>
                <c:pt idx="10">
                  <c:v>0.76</c:v>
                </c:pt>
                <c:pt idx="11">
                  <c:v>0.75</c:v>
                </c:pt>
                <c:pt idx="12">
                  <c:v>0.76</c:v>
                </c:pt>
                <c:pt idx="13">
                  <c:v>0.75</c:v>
                </c:pt>
                <c:pt idx="14">
                  <c:v>0.73</c:v>
                </c:pt>
                <c:pt idx="15">
                  <c:v>0.72</c:v>
                </c:pt>
                <c:pt idx="16">
                  <c:v>0.7</c:v>
                </c:pt>
                <c:pt idx="17">
                  <c:v>0.67</c:v>
                </c:pt>
                <c:pt idx="18">
                  <c:v>0.66</c:v>
                </c:pt>
                <c:pt idx="19">
                  <c:v>0.65</c:v>
                </c:pt>
              </c:numCache>
            </c:numRef>
          </c:val>
          <c:smooth val="0"/>
        </c:ser>
        <c:ser>
          <c:idx val="0"/>
          <c:order val="37"/>
          <c:tx>
            <c:strRef>
              <c:f>'Pipeline Utilisation'!$AM$2</c:f>
              <c:strCache>
                <c:ptCount val="1"/>
                <c:pt idx="0">
                  <c:v>SNP</c:v>
                </c:pt>
              </c:strCache>
            </c:strRef>
          </c:tx>
          <c:spPr>
            <a:ln w="2540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Utilisation'!$AM$3:$AM$22</c:f>
              <c:numCache>
                <c:formatCode>0.00%</c:formatCode>
                <c:ptCount val="20"/>
                <c:pt idx="0">
                  <c:v>0</c:v>
                </c:pt>
                <c:pt idx="1">
                  <c:v>0.01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0.01</c:v>
                </c:pt>
                <c:pt idx="13">
                  <c:v>0.01</c:v>
                </c:pt>
                <c:pt idx="14">
                  <c:v>0.01</c:v>
                </c:pt>
                <c:pt idx="15">
                  <c:v>0.01</c:v>
                </c:pt>
                <c:pt idx="16">
                  <c:v>0.01</c:v>
                </c:pt>
                <c:pt idx="17">
                  <c:v>0.01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13"/>
          <c:order val="38"/>
          <c:tx>
            <c:strRef>
              <c:f>'Pipeline Utilisation'!$AN$2</c:f>
              <c:strCache>
                <c:ptCount val="1"/>
                <c:pt idx="0">
                  <c:v>SNP rev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Utilisation'!$AN$3:$AN$22</c:f>
              <c:numCache>
                <c:formatCode>0.00%</c:formatCode>
                <c:ptCount val="20"/>
                <c:pt idx="0">
                  <c:v>-0.01</c:v>
                </c:pt>
                <c:pt idx="1">
                  <c:v>-0.01</c:v>
                </c:pt>
                <c:pt idx="2">
                  <c:v>-0.01</c:v>
                </c:pt>
                <c:pt idx="3">
                  <c:v>-0.01</c:v>
                </c:pt>
                <c:pt idx="4">
                  <c:v>-0.01</c:v>
                </c:pt>
                <c:pt idx="5">
                  <c:v>-0.01</c:v>
                </c:pt>
                <c:pt idx="6">
                  <c:v>-0.01</c:v>
                </c:pt>
                <c:pt idx="7">
                  <c:v>-0.01</c:v>
                </c:pt>
                <c:pt idx="8">
                  <c:v>-0.01</c:v>
                </c:pt>
                <c:pt idx="9">
                  <c:v>-0.01</c:v>
                </c:pt>
                <c:pt idx="10">
                  <c:v>-0.01</c:v>
                </c:pt>
                <c:pt idx="11">
                  <c:v>-0.01</c:v>
                </c:pt>
                <c:pt idx="12">
                  <c:v>-0.01</c:v>
                </c:pt>
                <c:pt idx="13">
                  <c:v>-0.01</c:v>
                </c:pt>
                <c:pt idx="14">
                  <c:v>-0.01</c:v>
                </c:pt>
                <c:pt idx="15">
                  <c:v>-0.01</c:v>
                </c:pt>
                <c:pt idx="16">
                  <c:v>-0.01</c:v>
                </c:pt>
                <c:pt idx="17">
                  <c:v>-0.01</c:v>
                </c:pt>
                <c:pt idx="18">
                  <c:v>-0.01</c:v>
                </c:pt>
                <c:pt idx="19">
                  <c:v>-0.01</c:v>
                </c:pt>
              </c:numCache>
            </c:numRef>
          </c:val>
          <c:smooth val="0"/>
        </c:ser>
        <c:ser>
          <c:idx val="1"/>
          <c:order val="39"/>
          <c:tx>
            <c:strRef>
              <c:f>'Pipeline Utilisation'!$AO$2</c:f>
              <c:strCache>
                <c:ptCount val="1"/>
                <c:pt idx="0">
                  <c:v>SWP</c:v>
                </c:pt>
              </c:strCache>
            </c:strRef>
          </c:tx>
          <c:spPr>
            <a:ln w="2540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Utilisation'!$AO$3:$AO$22</c:f>
              <c:numCache>
                <c:formatCode>0.00%</c:formatCode>
                <c:ptCount val="20"/>
                <c:pt idx="0">
                  <c:v>0.24</c:v>
                </c:pt>
                <c:pt idx="1">
                  <c:v>0.31</c:v>
                </c:pt>
                <c:pt idx="2">
                  <c:v>0.28999999999999998</c:v>
                </c:pt>
                <c:pt idx="3">
                  <c:v>0.26</c:v>
                </c:pt>
                <c:pt idx="4">
                  <c:v>0.03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</c:v>
                </c:pt>
                <c:pt idx="10">
                  <c:v>0.01</c:v>
                </c:pt>
                <c:pt idx="11">
                  <c:v>0.01</c:v>
                </c:pt>
                <c:pt idx="12">
                  <c:v>0.01</c:v>
                </c:pt>
                <c:pt idx="13">
                  <c:v>0.02</c:v>
                </c:pt>
                <c:pt idx="14">
                  <c:v>0.04</c:v>
                </c:pt>
                <c:pt idx="15">
                  <c:v>0.05</c:v>
                </c:pt>
                <c:pt idx="16">
                  <c:v>0.06</c:v>
                </c:pt>
                <c:pt idx="17">
                  <c:v>7.0000000000000007E-2</c:v>
                </c:pt>
                <c:pt idx="18">
                  <c:v>7.0000000000000007E-2</c:v>
                </c:pt>
                <c:pt idx="19">
                  <c:v>7.0000000000000007E-2</c:v>
                </c:pt>
              </c:numCache>
            </c:numRef>
          </c:val>
          <c:smooth val="0"/>
        </c:ser>
        <c:ser>
          <c:idx val="44"/>
          <c:order val="40"/>
          <c:tx>
            <c:strRef>
              <c:f>'Pipeline Utilisation'!$AP$2</c:f>
              <c:strCache>
                <c:ptCount val="1"/>
                <c:pt idx="0">
                  <c:v>SWP rev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Utilisation'!$AP$3:$AP$22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-0.66500000000000004</c:v>
                </c:pt>
                <c:pt idx="8">
                  <c:v>-0.755</c:v>
                </c:pt>
                <c:pt idx="9">
                  <c:v>-0.73499999999999999</c:v>
                </c:pt>
                <c:pt idx="10">
                  <c:v>-0.73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5"/>
          <c:order val="41"/>
          <c:tx>
            <c:strRef>
              <c:f>'Pipeline Utilisation'!$AQ$2</c:f>
              <c:strCache>
                <c:ptCount val="1"/>
                <c:pt idx="0">
                  <c:v>SWQPEast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Utilisation'!$AQ$3:$AQ$22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0.01</c:v>
                </c:pt>
                <c:pt idx="13">
                  <c:v>0.02</c:v>
                </c:pt>
                <c:pt idx="14">
                  <c:v>0.02</c:v>
                </c:pt>
                <c:pt idx="15">
                  <c:v>0.02</c:v>
                </c:pt>
                <c:pt idx="16">
                  <c:v>0.02</c:v>
                </c:pt>
                <c:pt idx="17">
                  <c:v>0.02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46"/>
          <c:order val="42"/>
          <c:tx>
            <c:strRef>
              <c:f>'Pipeline Utilisation'!$AR$2</c:f>
              <c:strCache>
                <c:ptCount val="1"/>
                <c:pt idx="0">
                  <c:v>SWQPEast rev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Utilisation'!$AR$3:$AR$22</c:f>
              <c:numCache>
                <c:formatCode>0.00%</c:formatCode>
                <c:ptCount val="20"/>
                <c:pt idx="0">
                  <c:v>-0.02</c:v>
                </c:pt>
                <c:pt idx="1">
                  <c:v>-0.01</c:v>
                </c:pt>
                <c:pt idx="2">
                  <c:v>-0.06</c:v>
                </c:pt>
                <c:pt idx="3">
                  <c:v>-0.19</c:v>
                </c:pt>
                <c:pt idx="4">
                  <c:v>-0.19</c:v>
                </c:pt>
                <c:pt idx="5">
                  <c:v>-0.22</c:v>
                </c:pt>
                <c:pt idx="6">
                  <c:v>-0.24</c:v>
                </c:pt>
                <c:pt idx="7">
                  <c:v>-0.22</c:v>
                </c:pt>
                <c:pt idx="8">
                  <c:v>-0.17</c:v>
                </c:pt>
                <c:pt idx="9">
                  <c:v>-0.17</c:v>
                </c:pt>
                <c:pt idx="10">
                  <c:v>-0.16</c:v>
                </c:pt>
                <c:pt idx="11">
                  <c:v>-0.19</c:v>
                </c:pt>
                <c:pt idx="12">
                  <c:v>-0.19</c:v>
                </c:pt>
                <c:pt idx="13">
                  <c:v>-0.2</c:v>
                </c:pt>
                <c:pt idx="14">
                  <c:v>-0.28000000000000003</c:v>
                </c:pt>
                <c:pt idx="15">
                  <c:v>-0.3</c:v>
                </c:pt>
                <c:pt idx="16">
                  <c:v>-0.31</c:v>
                </c:pt>
                <c:pt idx="17">
                  <c:v>-0.32</c:v>
                </c:pt>
                <c:pt idx="18">
                  <c:v>-0.31</c:v>
                </c:pt>
                <c:pt idx="19">
                  <c:v>-0.3</c:v>
                </c:pt>
              </c:numCache>
            </c:numRef>
          </c:val>
          <c:smooth val="0"/>
        </c:ser>
        <c:ser>
          <c:idx val="47"/>
          <c:order val="43"/>
          <c:tx>
            <c:strRef>
              <c:f>'Pipeline Utilisation'!$AS$2</c:f>
              <c:strCache>
                <c:ptCount val="1"/>
                <c:pt idx="0">
                  <c:v>SWQPWest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Utilisation'!$AS$3:$AS$22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8"/>
          <c:order val="44"/>
          <c:tx>
            <c:strRef>
              <c:f>'Pipeline Utilisation'!$AT$2</c:f>
              <c:strCache>
                <c:ptCount val="1"/>
                <c:pt idx="0">
                  <c:v>SWQPWest rev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Utilisation'!$AT$3:$AT$22</c:f>
              <c:numCache>
                <c:formatCode>0.00%</c:formatCode>
                <c:ptCount val="20"/>
                <c:pt idx="0">
                  <c:v>-0.26</c:v>
                </c:pt>
                <c:pt idx="1">
                  <c:v>-0.24</c:v>
                </c:pt>
                <c:pt idx="2">
                  <c:v>-0.28999999999999998</c:v>
                </c:pt>
                <c:pt idx="3">
                  <c:v>-0.43</c:v>
                </c:pt>
                <c:pt idx="4">
                  <c:v>-0.48</c:v>
                </c:pt>
                <c:pt idx="5">
                  <c:v>-0.51</c:v>
                </c:pt>
                <c:pt idx="6">
                  <c:v>-0.51</c:v>
                </c:pt>
                <c:pt idx="7">
                  <c:v>-0.5</c:v>
                </c:pt>
                <c:pt idx="8">
                  <c:v>-0.44</c:v>
                </c:pt>
                <c:pt idx="9">
                  <c:v>-0.44</c:v>
                </c:pt>
                <c:pt idx="10">
                  <c:v>-0.43</c:v>
                </c:pt>
                <c:pt idx="11">
                  <c:v>-0.46</c:v>
                </c:pt>
                <c:pt idx="12">
                  <c:v>-0.47</c:v>
                </c:pt>
                <c:pt idx="13">
                  <c:v>-0.47</c:v>
                </c:pt>
                <c:pt idx="14">
                  <c:v>-0.55000000000000004</c:v>
                </c:pt>
                <c:pt idx="15">
                  <c:v>-0.56999999999999995</c:v>
                </c:pt>
                <c:pt idx="16">
                  <c:v>-0.57999999999999996</c:v>
                </c:pt>
                <c:pt idx="17">
                  <c:v>-0.6</c:v>
                </c:pt>
                <c:pt idx="18">
                  <c:v>-0.6</c:v>
                </c:pt>
                <c:pt idx="19">
                  <c:v>-0.6</c:v>
                </c:pt>
              </c:numCache>
            </c:numRef>
          </c:val>
          <c:smooth val="0"/>
        </c:ser>
        <c:ser>
          <c:idx val="49"/>
          <c:order val="45"/>
          <c:tx>
            <c:strRef>
              <c:f>'Pipeline Utilisation'!$AU$2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Utilisation'!$AU$3:$AU$22</c:f>
              <c:numCache>
                <c:formatCode>0.00%</c:formatCode>
                <c:ptCount val="20"/>
                <c:pt idx="0">
                  <c:v>0.15</c:v>
                </c:pt>
                <c:pt idx="1">
                  <c:v>0.15</c:v>
                </c:pt>
                <c:pt idx="2">
                  <c:v>0.15</c:v>
                </c:pt>
                <c:pt idx="3">
                  <c:v>0.15</c:v>
                </c:pt>
                <c:pt idx="4">
                  <c:v>0.16</c:v>
                </c:pt>
                <c:pt idx="5">
                  <c:v>0.16</c:v>
                </c:pt>
                <c:pt idx="6">
                  <c:v>0.16</c:v>
                </c:pt>
                <c:pt idx="7">
                  <c:v>0.16</c:v>
                </c:pt>
                <c:pt idx="8">
                  <c:v>0.16</c:v>
                </c:pt>
                <c:pt idx="9">
                  <c:v>0.16</c:v>
                </c:pt>
                <c:pt idx="10">
                  <c:v>0.16</c:v>
                </c:pt>
                <c:pt idx="11">
                  <c:v>0.17</c:v>
                </c:pt>
                <c:pt idx="12">
                  <c:v>0.17</c:v>
                </c:pt>
                <c:pt idx="13">
                  <c:v>0.17</c:v>
                </c:pt>
                <c:pt idx="14">
                  <c:v>0.17</c:v>
                </c:pt>
                <c:pt idx="15">
                  <c:v>0.17</c:v>
                </c:pt>
                <c:pt idx="16">
                  <c:v>0.17</c:v>
                </c:pt>
                <c:pt idx="17">
                  <c:v>0.17</c:v>
                </c:pt>
                <c:pt idx="18">
                  <c:v>0.17</c:v>
                </c:pt>
                <c:pt idx="19">
                  <c:v>0.17</c:v>
                </c:pt>
              </c:numCache>
            </c:numRef>
          </c:val>
          <c:smooth val="0"/>
        </c:ser>
        <c:ser>
          <c:idx val="2"/>
          <c:order val="46"/>
          <c:tx>
            <c:strRef>
              <c:f>'Pipeline Utilisation'!$AV$2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Utilisation'!$AV$3:$AV$22</c:f>
              <c:numCache>
                <c:formatCode>0.00%</c:formatCode>
                <c:ptCount val="20"/>
                <c:pt idx="0">
                  <c:v>0.54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0.06</c:v>
                </c:pt>
                <c:pt idx="5">
                  <c:v>0.03</c:v>
                </c:pt>
                <c:pt idx="6">
                  <c:v>0.02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0.01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55348640"/>
        <c:axId val="355349032"/>
      </c:lineChart>
      <c:catAx>
        <c:axId val="35534864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349032"/>
        <c:crossesAt val="-1"/>
        <c:auto val="1"/>
        <c:lblAlgn val="ctr"/>
        <c:lblOffset val="100"/>
        <c:noMultiLvlLbl val="0"/>
      </c:catAx>
      <c:valAx>
        <c:axId val="355349032"/>
        <c:scaling>
          <c:orientation val="minMax"/>
          <c:max val="1"/>
          <c:min val="-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Pipeline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348640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Forward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3"/>
          <c:order val="0"/>
          <c:tx>
            <c:strRef>
              <c:f>'Pipeline Capacity'!$B$5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Capacity'!$B$6:$B$25</c:f>
              <c:numCache>
                <c:formatCode>_-* #,##0_-;\-* #,##0_-;_-* "-"??_-;_-@_-</c:formatCode>
                <c:ptCount val="20"/>
                <c:pt idx="0">
                  <c:v>1560</c:v>
                </c:pt>
                <c:pt idx="1">
                  <c:v>1560</c:v>
                </c:pt>
                <c:pt idx="2">
                  <c:v>1560</c:v>
                </c:pt>
                <c:pt idx="3">
                  <c:v>1560</c:v>
                </c:pt>
                <c:pt idx="4">
                  <c:v>1560</c:v>
                </c:pt>
                <c:pt idx="5">
                  <c:v>1560</c:v>
                </c:pt>
                <c:pt idx="6">
                  <c:v>1560</c:v>
                </c:pt>
                <c:pt idx="7">
                  <c:v>1560</c:v>
                </c:pt>
                <c:pt idx="8">
                  <c:v>1560</c:v>
                </c:pt>
                <c:pt idx="9">
                  <c:v>1560</c:v>
                </c:pt>
                <c:pt idx="10">
                  <c:v>1560</c:v>
                </c:pt>
                <c:pt idx="11">
                  <c:v>1560</c:v>
                </c:pt>
                <c:pt idx="12">
                  <c:v>1560</c:v>
                </c:pt>
                <c:pt idx="13">
                  <c:v>1560</c:v>
                </c:pt>
                <c:pt idx="14">
                  <c:v>1560</c:v>
                </c:pt>
                <c:pt idx="15">
                  <c:v>1560</c:v>
                </c:pt>
                <c:pt idx="16">
                  <c:v>1560</c:v>
                </c:pt>
                <c:pt idx="17">
                  <c:v>1560</c:v>
                </c:pt>
                <c:pt idx="18">
                  <c:v>1560</c:v>
                </c:pt>
                <c:pt idx="19">
                  <c:v>1560</c:v>
                </c:pt>
              </c:numCache>
            </c:numRef>
          </c:val>
          <c:smooth val="0"/>
        </c:ser>
        <c:ser>
          <c:idx val="4"/>
          <c:order val="1"/>
          <c:tx>
            <c:strRef>
              <c:f>'Pipeline Capacity'!$C$5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Capacity'!$C$6:$C$25</c:f>
              <c:numCache>
                <c:formatCode>_-* #,##0_-;\-* #,##0_-;_-* "-"??_-;_-@_-</c:formatCode>
                <c:ptCount val="20"/>
                <c:pt idx="0">
                  <c:v>210</c:v>
                </c:pt>
                <c:pt idx="1">
                  <c:v>210</c:v>
                </c:pt>
                <c:pt idx="2">
                  <c:v>210</c:v>
                </c:pt>
                <c:pt idx="3">
                  <c:v>210</c:v>
                </c:pt>
                <c:pt idx="4">
                  <c:v>210</c:v>
                </c:pt>
                <c:pt idx="5">
                  <c:v>210</c:v>
                </c:pt>
                <c:pt idx="6">
                  <c:v>210</c:v>
                </c:pt>
                <c:pt idx="7">
                  <c:v>210</c:v>
                </c:pt>
                <c:pt idx="8">
                  <c:v>210</c:v>
                </c:pt>
                <c:pt idx="9">
                  <c:v>210</c:v>
                </c:pt>
                <c:pt idx="10">
                  <c:v>210</c:v>
                </c:pt>
                <c:pt idx="11">
                  <c:v>210</c:v>
                </c:pt>
                <c:pt idx="12">
                  <c:v>210</c:v>
                </c:pt>
                <c:pt idx="13">
                  <c:v>210</c:v>
                </c:pt>
                <c:pt idx="14">
                  <c:v>210</c:v>
                </c:pt>
                <c:pt idx="15">
                  <c:v>210</c:v>
                </c:pt>
                <c:pt idx="16">
                  <c:v>210</c:v>
                </c:pt>
                <c:pt idx="17">
                  <c:v>210</c:v>
                </c:pt>
                <c:pt idx="18">
                  <c:v>210</c:v>
                </c:pt>
                <c:pt idx="19">
                  <c:v>210</c:v>
                </c:pt>
              </c:numCache>
            </c:numRef>
          </c:val>
          <c:smooth val="0"/>
        </c:ser>
        <c:ser>
          <c:idx val="5"/>
          <c:order val="2"/>
          <c:tx>
            <c:strRef>
              <c:f>'Pipeline Capacity'!$D$5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Capacity'!$D$6:$D$25</c:f>
              <c:numCache>
                <c:formatCode>_-* #,##0_-;\-* #,##0_-;_-* "-"??_-;_-@_-</c:formatCode>
                <c:ptCount val="20"/>
                <c:pt idx="0">
                  <c:v>850</c:v>
                </c:pt>
                <c:pt idx="1">
                  <c:v>850</c:v>
                </c:pt>
                <c:pt idx="2">
                  <c:v>850</c:v>
                </c:pt>
                <c:pt idx="3">
                  <c:v>850</c:v>
                </c:pt>
                <c:pt idx="4">
                  <c:v>850</c:v>
                </c:pt>
                <c:pt idx="5">
                  <c:v>850</c:v>
                </c:pt>
                <c:pt idx="6">
                  <c:v>850</c:v>
                </c:pt>
                <c:pt idx="7">
                  <c:v>850</c:v>
                </c:pt>
                <c:pt idx="8">
                  <c:v>850</c:v>
                </c:pt>
                <c:pt idx="9">
                  <c:v>850</c:v>
                </c:pt>
                <c:pt idx="10">
                  <c:v>850</c:v>
                </c:pt>
                <c:pt idx="11">
                  <c:v>850</c:v>
                </c:pt>
                <c:pt idx="12">
                  <c:v>850</c:v>
                </c:pt>
                <c:pt idx="13">
                  <c:v>850</c:v>
                </c:pt>
                <c:pt idx="14">
                  <c:v>850</c:v>
                </c:pt>
                <c:pt idx="15">
                  <c:v>850</c:v>
                </c:pt>
                <c:pt idx="16">
                  <c:v>850</c:v>
                </c:pt>
                <c:pt idx="17">
                  <c:v>850</c:v>
                </c:pt>
                <c:pt idx="18">
                  <c:v>850</c:v>
                </c:pt>
                <c:pt idx="19">
                  <c:v>850</c:v>
                </c:pt>
              </c:numCache>
            </c:numRef>
          </c:val>
          <c:smooth val="0"/>
        </c:ser>
        <c:ser>
          <c:idx val="6"/>
          <c:order val="3"/>
          <c:tx>
            <c:strRef>
              <c:f>'Pipeline Capacity'!$E$5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Capacity'!$E$6:$E$25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8"/>
          <c:order val="4"/>
          <c:tx>
            <c:strRef>
              <c:f>'Pipeline Capacity'!$F$5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Capacity'!$F$6:$F$25</c:f>
              <c:numCache>
                <c:formatCode>_-* #,##0_-;\-* #,##0_-;_-* "-"??_-;_-@_-</c:formatCode>
                <c:ptCount val="20"/>
                <c:pt idx="0">
                  <c:v>150</c:v>
                </c:pt>
                <c:pt idx="1">
                  <c:v>150</c:v>
                </c:pt>
                <c:pt idx="2">
                  <c:v>150</c:v>
                </c:pt>
                <c:pt idx="3">
                  <c:v>150</c:v>
                </c:pt>
                <c:pt idx="4">
                  <c:v>150</c:v>
                </c:pt>
                <c:pt idx="5">
                  <c:v>150</c:v>
                </c:pt>
                <c:pt idx="6">
                  <c:v>150</c:v>
                </c:pt>
                <c:pt idx="7">
                  <c:v>150</c:v>
                </c:pt>
                <c:pt idx="8">
                  <c:v>150</c:v>
                </c:pt>
                <c:pt idx="9">
                  <c:v>150</c:v>
                </c:pt>
                <c:pt idx="10">
                  <c:v>150</c:v>
                </c:pt>
                <c:pt idx="11">
                  <c:v>150</c:v>
                </c:pt>
                <c:pt idx="12">
                  <c:v>150</c:v>
                </c:pt>
                <c:pt idx="13">
                  <c:v>150</c:v>
                </c:pt>
                <c:pt idx="14">
                  <c:v>150</c:v>
                </c:pt>
                <c:pt idx="15">
                  <c:v>150</c:v>
                </c:pt>
                <c:pt idx="16">
                  <c:v>150</c:v>
                </c:pt>
                <c:pt idx="17">
                  <c:v>150</c:v>
                </c:pt>
                <c:pt idx="18">
                  <c:v>150</c:v>
                </c:pt>
                <c:pt idx="19">
                  <c:v>150</c:v>
                </c:pt>
              </c:numCache>
            </c:numRef>
          </c:val>
          <c:smooth val="0"/>
        </c:ser>
        <c:ser>
          <c:idx val="10"/>
          <c:order val="5"/>
          <c:tx>
            <c:strRef>
              <c:f>'Pipeline Capacity'!$G$5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Capacity'!$G$6:$G$25</c:f>
              <c:numCache>
                <c:formatCode>_-* #,##0_-;\-* #,##0_-;_-* "-"??_-;_-@_-</c:formatCode>
                <c:ptCount val="20"/>
                <c:pt idx="0">
                  <c:v>119</c:v>
                </c:pt>
                <c:pt idx="1">
                  <c:v>119</c:v>
                </c:pt>
                <c:pt idx="2">
                  <c:v>119</c:v>
                </c:pt>
                <c:pt idx="3">
                  <c:v>119</c:v>
                </c:pt>
                <c:pt idx="4">
                  <c:v>119</c:v>
                </c:pt>
                <c:pt idx="5">
                  <c:v>119</c:v>
                </c:pt>
                <c:pt idx="6">
                  <c:v>119</c:v>
                </c:pt>
                <c:pt idx="7">
                  <c:v>119</c:v>
                </c:pt>
                <c:pt idx="8">
                  <c:v>119</c:v>
                </c:pt>
                <c:pt idx="9">
                  <c:v>119</c:v>
                </c:pt>
                <c:pt idx="10">
                  <c:v>119</c:v>
                </c:pt>
                <c:pt idx="11">
                  <c:v>119</c:v>
                </c:pt>
                <c:pt idx="12">
                  <c:v>119</c:v>
                </c:pt>
                <c:pt idx="13">
                  <c:v>119</c:v>
                </c:pt>
                <c:pt idx="14">
                  <c:v>119</c:v>
                </c:pt>
                <c:pt idx="15">
                  <c:v>119</c:v>
                </c:pt>
                <c:pt idx="16">
                  <c:v>119</c:v>
                </c:pt>
                <c:pt idx="17">
                  <c:v>119</c:v>
                </c:pt>
                <c:pt idx="18">
                  <c:v>119</c:v>
                </c:pt>
                <c:pt idx="19">
                  <c:v>119</c:v>
                </c:pt>
              </c:numCache>
            </c:numRef>
          </c:val>
          <c:smooth val="0"/>
        </c:ser>
        <c:ser>
          <c:idx val="11"/>
          <c:order val="6"/>
          <c:tx>
            <c:strRef>
              <c:f>'Pipeline Capacity'!$H$5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Capacity'!$H$6:$H$25</c:f>
              <c:numCache>
                <c:formatCode>_-* #,##0_-;\-* #,##0_-;_-* "-"??_-;_-@_-</c:formatCode>
                <c:ptCount val="20"/>
                <c:pt idx="0">
                  <c:v>200</c:v>
                </c:pt>
                <c:pt idx="1">
                  <c:v>200</c:v>
                </c:pt>
                <c:pt idx="2">
                  <c:v>200</c:v>
                </c:pt>
                <c:pt idx="3">
                  <c:v>200</c:v>
                </c:pt>
                <c:pt idx="4">
                  <c:v>200</c:v>
                </c:pt>
                <c:pt idx="5">
                  <c:v>200</c:v>
                </c:pt>
                <c:pt idx="6">
                  <c:v>200</c:v>
                </c:pt>
                <c:pt idx="7">
                  <c:v>200</c:v>
                </c:pt>
                <c:pt idx="8">
                  <c:v>200</c:v>
                </c:pt>
                <c:pt idx="9">
                  <c:v>200</c:v>
                </c:pt>
                <c:pt idx="10">
                  <c:v>200</c:v>
                </c:pt>
                <c:pt idx="11">
                  <c:v>200</c:v>
                </c:pt>
                <c:pt idx="12">
                  <c:v>200</c:v>
                </c:pt>
                <c:pt idx="13">
                  <c:v>200</c:v>
                </c:pt>
                <c:pt idx="14">
                  <c:v>200</c:v>
                </c:pt>
                <c:pt idx="15">
                  <c:v>200</c:v>
                </c:pt>
                <c:pt idx="16">
                  <c:v>200</c:v>
                </c:pt>
                <c:pt idx="17">
                  <c:v>200</c:v>
                </c:pt>
                <c:pt idx="18">
                  <c:v>200</c:v>
                </c:pt>
                <c:pt idx="19">
                  <c:v>200</c:v>
                </c:pt>
              </c:numCache>
            </c:numRef>
          </c:val>
          <c:smooth val="0"/>
        </c:ser>
        <c:ser>
          <c:idx val="13"/>
          <c:order val="7"/>
          <c:tx>
            <c:strRef>
              <c:f>'Pipeline Capacity'!$I$5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12273C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Capacity'!$I$6:$I$25</c:f>
              <c:numCache>
                <c:formatCode>_-* #,##0_-;\-* #,##0_-;_-* "-"??_-;_-@_-</c:formatCode>
                <c:ptCount val="20"/>
                <c:pt idx="0">
                  <c:v>820</c:v>
                </c:pt>
                <c:pt idx="1">
                  <c:v>820</c:v>
                </c:pt>
                <c:pt idx="2">
                  <c:v>820</c:v>
                </c:pt>
                <c:pt idx="3">
                  <c:v>820</c:v>
                </c:pt>
                <c:pt idx="4">
                  <c:v>820</c:v>
                </c:pt>
                <c:pt idx="5">
                  <c:v>820</c:v>
                </c:pt>
                <c:pt idx="6">
                  <c:v>820</c:v>
                </c:pt>
                <c:pt idx="7">
                  <c:v>820</c:v>
                </c:pt>
                <c:pt idx="8">
                  <c:v>820</c:v>
                </c:pt>
                <c:pt idx="9">
                  <c:v>820</c:v>
                </c:pt>
                <c:pt idx="10">
                  <c:v>820</c:v>
                </c:pt>
                <c:pt idx="11">
                  <c:v>820</c:v>
                </c:pt>
                <c:pt idx="12">
                  <c:v>820</c:v>
                </c:pt>
                <c:pt idx="13">
                  <c:v>820</c:v>
                </c:pt>
                <c:pt idx="14">
                  <c:v>820</c:v>
                </c:pt>
                <c:pt idx="15">
                  <c:v>820</c:v>
                </c:pt>
                <c:pt idx="16">
                  <c:v>820</c:v>
                </c:pt>
                <c:pt idx="17">
                  <c:v>820</c:v>
                </c:pt>
                <c:pt idx="18">
                  <c:v>820</c:v>
                </c:pt>
                <c:pt idx="19">
                  <c:v>820</c:v>
                </c:pt>
              </c:numCache>
            </c:numRef>
          </c:val>
          <c:smooth val="0"/>
        </c:ser>
        <c:ser>
          <c:idx val="14"/>
          <c:order val="8"/>
          <c:tx>
            <c:strRef>
              <c:f>'Pipeline Capacity'!$J$5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Capacity'!$J$6:$J$25</c:f>
              <c:numCache>
                <c:formatCode>_-* #,##0_-;\-* #,##0_-;_-* "-"??_-;_-@_-</c:formatCode>
                <c:ptCount val="20"/>
                <c:pt idx="0">
                  <c:v>56</c:v>
                </c:pt>
                <c:pt idx="1">
                  <c:v>56</c:v>
                </c:pt>
                <c:pt idx="2">
                  <c:v>56</c:v>
                </c:pt>
                <c:pt idx="3">
                  <c:v>56</c:v>
                </c:pt>
                <c:pt idx="4">
                  <c:v>56</c:v>
                </c:pt>
                <c:pt idx="5">
                  <c:v>56</c:v>
                </c:pt>
                <c:pt idx="6">
                  <c:v>56</c:v>
                </c:pt>
                <c:pt idx="7">
                  <c:v>56</c:v>
                </c:pt>
                <c:pt idx="8">
                  <c:v>56</c:v>
                </c:pt>
                <c:pt idx="9">
                  <c:v>56</c:v>
                </c:pt>
                <c:pt idx="10">
                  <c:v>56</c:v>
                </c:pt>
                <c:pt idx="11">
                  <c:v>56</c:v>
                </c:pt>
                <c:pt idx="12">
                  <c:v>56</c:v>
                </c:pt>
                <c:pt idx="13">
                  <c:v>56</c:v>
                </c:pt>
                <c:pt idx="14">
                  <c:v>56</c:v>
                </c:pt>
                <c:pt idx="15">
                  <c:v>56</c:v>
                </c:pt>
                <c:pt idx="16">
                  <c:v>56</c:v>
                </c:pt>
                <c:pt idx="17">
                  <c:v>56</c:v>
                </c:pt>
                <c:pt idx="18">
                  <c:v>56</c:v>
                </c:pt>
                <c:pt idx="19">
                  <c:v>56</c:v>
                </c:pt>
              </c:numCache>
            </c:numRef>
          </c:val>
          <c:smooth val="0"/>
        </c:ser>
        <c:ser>
          <c:idx val="15"/>
          <c:order val="9"/>
          <c:tx>
            <c:strRef>
              <c:f>'Pipeline Capacity'!$K$5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Capacity'!$K$6:$K$25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Capacity'!$L$5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Capacity'!$L$6:$L$25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Capacity'!$M$5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rgbClr val="6283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Capacity'!$M$6:$M$25</c:f>
              <c:numCache>
                <c:formatCode>_-* #,##0_-;\-* #,##0_-;_-* "-"??_-;_-@_-</c:formatCode>
                <c:ptCount val="20"/>
                <c:pt idx="0">
                  <c:v>1400</c:v>
                </c:pt>
                <c:pt idx="1">
                  <c:v>1400</c:v>
                </c:pt>
                <c:pt idx="2">
                  <c:v>1400</c:v>
                </c:pt>
                <c:pt idx="3">
                  <c:v>1400</c:v>
                </c:pt>
                <c:pt idx="4">
                  <c:v>1400</c:v>
                </c:pt>
                <c:pt idx="5">
                  <c:v>1400</c:v>
                </c:pt>
                <c:pt idx="6">
                  <c:v>1400</c:v>
                </c:pt>
                <c:pt idx="7">
                  <c:v>1400</c:v>
                </c:pt>
                <c:pt idx="8">
                  <c:v>1400</c:v>
                </c:pt>
                <c:pt idx="9">
                  <c:v>1400</c:v>
                </c:pt>
                <c:pt idx="10">
                  <c:v>1400</c:v>
                </c:pt>
                <c:pt idx="11">
                  <c:v>1400</c:v>
                </c:pt>
                <c:pt idx="12">
                  <c:v>1400</c:v>
                </c:pt>
                <c:pt idx="13">
                  <c:v>1400</c:v>
                </c:pt>
                <c:pt idx="14">
                  <c:v>1400</c:v>
                </c:pt>
                <c:pt idx="15">
                  <c:v>1400</c:v>
                </c:pt>
                <c:pt idx="16">
                  <c:v>1400</c:v>
                </c:pt>
                <c:pt idx="17">
                  <c:v>1400</c:v>
                </c:pt>
                <c:pt idx="18">
                  <c:v>1400</c:v>
                </c:pt>
                <c:pt idx="19">
                  <c:v>1400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Capacity'!$N$5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Capacity'!$N$6:$N$25</c:f>
              <c:numCache>
                <c:formatCode>_-* #,##0_-;\-* #,##0_-;_-* "-"??_-;_-@_-</c:formatCode>
                <c:ptCount val="20"/>
                <c:pt idx="0">
                  <c:v>77</c:v>
                </c:pt>
                <c:pt idx="1">
                  <c:v>77</c:v>
                </c:pt>
                <c:pt idx="2">
                  <c:v>77</c:v>
                </c:pt>
                <c:pt idx="3">
                  <c:v>77</c:v>
                </c:pt>
                <c:pt idx="4">
                  <c:v>77</c:v>
                </c:pt>
                <c:pt idx="5">
                  <c:v>77</c:v>
                </c:pt>
                <c:pt idx="6">
                  <c:v>77</c:v>
                </c:pt>
                <c:pt idx="7">
                  <c:v>77</c:v>
                </c:pt>
                <c:pt idx="8">
                  <c:v>77</c:v>
                </c:pt>
                <c:pt idx="9">
                  <c:v>77</c:v>
                </c:pt>
                <c:pt idx="10">
                  <c:v>77</c:v>
                </c:pt>
                <c:pt idx="11">
                  <c:v>77</c:v>
                </c:pt>
                <c:pt idx="12">
                  <c:v>77</c:v>
                </c:pt>
                <c:pt idx="13">
                  <c:v>77</c:v>
                </c:pt>
                <c:pt idx="14">
                  <c:v>77</c:v>
                </c:pt>
                <c:pt idx="15">
                  <c:v>77</c:v>
                </c:pt>
                <c:pt idx="16">
                  <c:v>77</c:v>
                </c:pt>
                <c:pt idx="17">
                  <c:v>77</c:v>
                </c:pt>
                <c:pt idx="18">
                  <c:v>77</c:v>
                </c:pt>
                <c:pt idx="19">
                  <c:v>77</c:v>
                </c:pt>
              </c:numCache>
            </c:numRef>
          </c:val>
          <c:smooth val="0"/>
        </c:ser>
        <c:ser>
          <c:idx val="21"/>
          <c:order val="13"/>
          <c:tx>
            <c:strRef>
              <c:f>'Pipeline Capacity'!$O$5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rgbClr val="F590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Capacity'!$O$6:$O$25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2"/>
          <c:order val="14"/>
          <c:tx>
            <c:strRef>
              <c:f>'Pipeline Capacity'!$P$5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rgbClr val="FFCE4E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Capacity'!$P$6:$P$25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3"/>
          <c:order val="15"/>
          <c:tx>
            <c:strRef>
              <c:f>'Pipeline Capacity'!$Q$5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Capacity'!$Q$6:$Q$25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24"/>
          <c:order val="16"/>
          <c:tx>
            <c:strRef>
              <c:f>'Pipeline Capacity'!$R$5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rgbClr val="18345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Capacity'!$R$6:$R$25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5"/>
          <c:order val="17"/>
          <c:tx>
            <c:strRef>
              <c:f>'Pipeline Capacity'!$S$5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rgbClr val="9D0E26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Capacity'!$S$6:$S$25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6"/>
          <c:order val="18"/>
          <c:tx>
            <c:strRef>
              <c:f>'Pipeline Capacity'!$T$5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rgbClr val="E7A70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Capacity'!$T$6:$T$25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7"/>
          <c:order val="19"/>
          <c:tx>
            <c:strRef>
              <c:f>'Pipeline Capacity'!$U$5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rgbClr val="776B5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Capacity'!$U$6:$U$25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8"/>
          <c:order val="20"/>
          <c:tx>
            <c:strRef>
              <c:f>'Pipeline Capacity'!$V$5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rgbClr val="84A96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Capacity'!$V$6:$V$25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9"/>
          <c:order val="21"/>
          <c:tx>
            <c:strRef>
              <c:f>'Pipeline Capacity'!$W$5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rgbClr val="508DC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Capacity'!$W$6:$W$25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30"/>
          <c:order val="22"/>
          <c:tx>
            <c:strRef>
              <c:f>'Pipeline Capacity'!$X$5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Capacity'!$X$6:$X$25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7"/>
          <c:order val="23"/>
          <c:tx>
            <c:strRef>
              <c:f>'Pipeline Capacity'!$Y$5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rgbClr val="F05C75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Capacity'!$Y$6:$Y$25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0"/>
          <c:order val="24"/>
          <c:tx>
            <c:strRef>
              <c:f>'Pipeline Capacity'!$Z$5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rgbClr val="F8AC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Capacity'!$Z$6:$Z$25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9"/>
          <c:order val="25"/>
          <c:tx>
            <c:strRef>
              <c:f>'Pipeline Capacity'!$AA$5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rgbClr val="FFDA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Capacity'!$AA$6:$AA$25</c:f>
              <c:numCache>
                <c:formatCode>_-* #,##0_-;\-* #,##0_-;_-* "-"??_-;_-@_-</c:formatCode>
                <c:ptCount val="20"/>
                <c:pt idx="0">
                  <c:v>110</c:v>
                </c:pt>
                <c:pt idx="1">
                  <c:v>110</c:v>
                </c:pt>
                <c:pt idx="2">
                  <c:v>110</c:v>
                </c:pt>
                <c:pt idx="3">
                  <c:v>110</c:v>
                </c:pt>
                <c:pt idx="4">
                  <c:v>110</c:v>
                </c:pt>
                <c:pt idx="5">
                  <c:v>110</c:v>
                </c:pt>
                <c:pt idx="6">
                  <c:v>110</c:v>
                </c:pt>
                <c:pt idx="7">
                  <c:v>110</c:v>
                </c:pt>
                <c:pt idx="8">
                  <c:v>110</c:v>
                </c:pt>
                <c:pt idx="9">
                  <c:v>110</c:v>
                </c:pt>
                <c:pt idx="10">
                  <c:v>110</c:v>
                </c:pt>
                <c:pt idx="11">
                  <c:v>110</c:v>
                </c:pt>
                <c:pt idx="12">
                  <c:v>110</c:v>
                </c:pt>
                <c:pt idx="13">
                  <c:v>110</c:v>
                </c:pt>
                <c:pt idx="14">
                  <c:v>110</c:v>
                </c:pt>
                <c:pt idx="15">
                  <c:v>110</c:v>
                </c:pt>
                <c:pt idx="16">
                  <c:v>110</c:v>
                </c:pt>
                <c:pt idx="17">
                  <c:v>110</c:v>
                </c:pt>
                <c:pt idx="18">
                  <c:v>110</c:v>
                </c:pt>
                <c:pt idx="19">
                  <c:v>110</c:v>
                </c:pt>
              </c:numCache>
            </c:numRef>
          </c:val>
          <c:smooth val="0"/>
        </c:ser>
        <c:ser>
          <c:idx val="1"/>
          <c:order val="26"/>
          <c:tx>
            <c:strRef>
              <c:f>'Pipeline Capacity'!$AB$5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rgbClr val="BFB6A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Capacity'!$AB$6:$AB$25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12"/>
          <c:order val="27"/>
          <c:tx>
            <c:strRef>
              <c:f>'Pipeline Capacity'!$AC$5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rgbClr val="CBDBC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Capacity'!$AC$6:$AC$25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16"/>
          <c:order val="28"/>
          <c:tx>
            <c:strRef>
              <c:f>'Pipeline Capacity'!$AD$5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rgbClr val="0F203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Capacity'!$AD$6:$AD$25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2"/>
          <c:order val="29"/>
          <c:tx>
            <c:strRef>
              <c:f>'Pipeline Capacity'!$AE$5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Capacity'!$AE$6:$AE$25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Capacity'!$AF$5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Capacity'!$AF$6:$AF$25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Capacity'!$AG$5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Capacity'!$AG$6:$AG$25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Capacity'!$AH$5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Capacity'!$AH$6:$AH$25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Capacity'!$AI$5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Capacity'!$AI$6:$AI$25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Capacity'!$AJ$5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Capacity'!$AJ$6:$AJ$25</c:f>
              <c:numCache>
                <c:formatCode>_-* #,##0_-;\-* #,##0_-;_-* "-"??_-;_-@_-</c:formatCode>
                <c:ptCount val="20"/>
                <c:pt idx="0">
                  <c:v>155</c:v>
                </c:pt>
                <c:pt idx="1">
                  <c:v>155</c:v>
                </c:pt>
                <c:pt idx="2">
                  <c:v>155</c:v>
                </c:pt>
                <c:pt idx="3">
                  <c:v>155</c:v>
                </c:pt>
                <c:pt idx="4">
                  <c:v>155</c:v>
                </c:pt>
                <c:pt idx="5">
                  <c:v>155</c:v>
                </c:pt>
                <c:pt idx="6">
                  <c:v>155</c:v>
                </c:pt>
                <c:pt idx="7">
                  <c:v>155</c:v>
                </c:pt>
                <c:pt idx="8">
                  <c:v>155</c:v>
                </c:pt>
                <c:pt idx="9">
                  <c:v>155</c:v>
                </c:pt>
                <c:pt idx="10">
                  <c:v>155</c:v>
                </c:pt>
                <c:pt idx="11">
                  <c:v>155</c:v>
                </c:pt>
                <c:pt idx="12">
                  <c:v>155</c:v>
                </c:pt>
                <c:pt idx="13">
                  <c:v>155</c:v>
                </c:pt>
                <c:pt idx="14">
                  <c:v>155</c:v>
                </c:pt>
                <c:pt idx="15">
                  <c:v>155</c:v>
                </c:pt>
                <c:pt idx="16">
                  <c:v>155</c:v>
                </c:pt>
                <c:pt idx="17">
                  <c:v>155</c:v>
                </c:pt>
                <c:pt idx="18">
                  <c:v>155</c:v>
                </c:pt>
                <c:pt idx="19">
                  <c:v>155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Capacity'!$AK$5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Capacity'!$AK$6:$AK$25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Capacity'!$AL$5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Capacity'!$AL$6:$AL$25</c:f>
              <c:numCache>
                <c:formatCode>_-* #,##0_-;\-* #,##0_-;_-* "-"??_-;_-@_-</c:formatCode>
                <c:ptCount val="20"/>
                <c:pt idx="0">
                  <c:v>429</c:v>
                </c:pt>
                <c:pt idx="1">
                  <c:v>429</c:v>
                </c:pt>
                <c:pt idx="2">
                  <c:v>429</c:v>
                </c:pt>
                <c:pt idx="3">
                  <c:v>429</c:v>
                </c:pt>
                <c:pt idx="4">
                  <c:v>429</c:v>
                </c:pt>
                <c:pt idx="5">
                  <c:v>429</c:v>
                </c:pt>
                <c:pt idx="6">
                  <c:v>429</c:v>
                </c:pt>
                <c:pt idx="7">
                  <c:v>429</c:v>
                </c:pt>
                <c:pt idx="8">
                  <c:v>429</c:v>
                </c:pt>
                <c:pt idx="9">
                  <c:v>429</c:v>
                </c:pt>
                <c:pt idx="10">
                  <c:v>429</c:v>
                </c:pt>
                <c:pt idx="11">
                  <c:v>429</c:v>
                </c:pt>
                <c:pt idx="12">
                  <c:v>429</c:v>
                </c:pt>
                <c:pt idx="13">
                  <c:v>429</c:v>
                </c:pt>
                <c:pt idx="14">
                  <c:v>429</c:v>
                </c:pt>
                <c:pt idx="15">
                  <c:v>429</c:v>
                </c:pt>
                <c:pt idx="16">
                  <c:v>429</c:v>
                </c:pt>
                <c:pt idx="17">
                  <c:v>429</c:v>
                </c:pt>
                <c:pt idx="18">
                  <c:v>429</c:v>
                </c:pt>
                <c:pt idx="19">
                  <c:v>429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Capacity'!$AM$5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Capacity'!$AM$6:$AM$25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Capacity'!$AN$5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Capacity'!$AN$6:$AN$25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Capacity'!$AO$5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Capacity'!$AO$6:$AO$25</c:f>
              <c:numCache>
                <c:formatCode>_-* #,##0_-;\-* #,##0_-;_-* "-"??_-;_-@_-</c:formatCode>
                <c:ptCount val="20"/>
                <c:pt idx="0">
                  <c:v>130</c:v>
                </c:pt>
                <c:pt idx="1">
                  <c:v>130</c:v>
                </c:pt>
                <c:pt idx="2">
                  <c:v>130</c:v>
                </c:pt>
                <c:pt idx="3">
                  <c:v>130</c:v>
                </c:pt>
                <c:pt idx="4">
                  <c:v>130</c:v>
                </c:pt>
                <c:pt idx="5">
                  <c:v>130</c:v>
                </c:pt>
                <c:pt idx="6">
                  <c:v>130</c:v>
                </c:pt>
                <c:pt idx="7">
                  <c:v>130</c:v>
                </c:pt>
                <c:pt idx="8">
                  <c:v>130</c:v>
                </c:pt>
                <c:pt idx="9">
                  <c:v>130</c:v>
                </c:pt>
                <c:pt idx="10">
                  <c:v>130</c:v>
                </c:pt>
                <c:pt idx="11">
                  <c:v>130</c:v>
                </c:pt>
                <c:pt idx="12">
                  <c:v>130</c:v>
                </c:pt>
                <c:pt idx="13">
                  <c:v>130</c:v>
                </c:pt>
                <c:pt idx="14">
                  <c:v>130</c:v>
                </c:pt>
                <c:pt idx="15">
                  <c:v>130</c:v>
                </c:pt>
                <c:pt idx="16">
                  <c:v>130</c:v>
                </c:pt>
                <c:pt idx="17">
                  <c:v>130</c:v>
                </c:pt>
                <c:pt idx="18">
                  <c:v>130</c:v>
                </c:pt>
                <c:pt idx="19">
                  <c:v>130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Capacity'!$AP$5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Capacity'!$AP$6:$AP$25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5099096"/>
        <c:axId val="435099488"/>
      </c:lineChart>
      <c:catAx>
        <c:axId val="43509909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5099488"/>
        <c:crosses val="autoZero"/>
        <c:auto val="1"/>
        <c:lblAlgn val="ctr"/>
        <c:lblOffset val="100"/>
        <c:noMultiLvlLbl val="0"/>
      </c:catAx>
      <c:valAx>
        <c:axId val="43509948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Forward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509909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Reverse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'Pipeline Capacity'!$B$29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Capacity'!$B$30:$B$49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Capacity'!$C$29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Capacity'!$C$30:$C$49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'Pipeline Capacity'!$D$29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Capacity'!$D$30:$D$49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"/>
          <c:order val="3"/>
          <c:tx>
            <c:strRef>
              <c:f>'Pipeline Capacity'!$E$29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Capacity'!$E$30:$E$49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"/>
          <c:order val="4"/>
          <c:tx>
            <c:strRef>
              <c:f>'Pipeline Capacity'!$F$29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Capacity'!$F$30:$F$49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"/>
          <c:order val="5"/>
          <c:tx>
            <c:strRef>
              <c:f>'Pipeline Capacity'!$G$29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Capacity'!$G$30:$G$49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5"/>
          <c:order val="6"/>
          <c:tx>
            <c:strRef>
              <c:f>'Pipeline Capacity'!$H$29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Capacity'!$H$30:$H$49</c:f>
              <c:numCache>
                <c:formatCode>_-* #,##0_-;\-* #,##0_-;_-* "-"??_-;_-@_-</c:formatCode>
                <c:ptCount val="20"/>
                <c:pt idx="0">
                  <c:v>490</c:v>
                </c:pt>
                <c:pt idx="1">
                  <c:v>490</c:v>
                </c:pt>
                <c:pt idx="2">
                  <c:v>490</c:v>
                </c:pt>
                <c:pt idx="3">
                  <c:v>490</c:v>
                </c:pt>
                <c:pt idx="4">
                  <c:v>490</c:v>
                </c:pt>
                <c:pt idx="5">
                  <c:v>490</c:v>
                </c:pt>
                <c:pt idx="6">
                  <c:v>490</c:v>
                </c:pt>
                <c:pt idx="7">
                  <c:v>490</c:v>
                </c:pt>
                <c:pt idx="8">
                  <c:v>490</c:v>
                </c:pt>
                <c:pt idx="9">
                  <c:v>490</c:v>
                </c:pt>
                <c:pt idx="10">
                  <c:v>490</c:v>
                </c:pt>
                <c:pt idx="11">
                  <c:v>490</c:v>
                </c:pt>
                <c:pt idx="12">
                  <c:v>490</c:v>
                </c:pt>
                <c:pt idx="13">
                  <c:v>490</c:v>
                </c:pt>
                <c:pt idx="14">
                  <c:v>490</c:v>
                </c:pt>
                <c:pt idx="15">
                  <c:v>490</c:v>
                </c:pt>
                <c:pt idx="16">
                  <c:v>490</c:v>
                </c:pt>
                <c:pt idx="17">
                  <c:v>490</c:v>
                </c:pt>
                <c:pt idx="18">
                  <c:v>490</c:v>
                </c:pt>
                <c:pt idx="19">
                  <c:v>490</c:v>
                </c:pt>
              </c:numCache>
            </c:numRef>
          </c:val>
          <c:smooth val="0"/>
        </c:ser>
        <c:ser>
          <c:idx val="6"/>
          <c:order val="7"/>
          <c:tx>
            <c:strRef>
              <c:f>'Pipeline Capacity'!$I$29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Capacity'!$I$30:$I$49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8"/>
          <c:order val="8"/>
          <c:tx>
            <c:strRef>
              <c:f>'Pipeline Capacity'!$J$29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Capacity'!$J$30:$J$49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9"/>
          <c:tx>
            <c:strRef>
              <c:f>'Pipeline Capacity'!$K$29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Capacity'!$K$30:$K$49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0"/>
          <c:order val="10"/>
          <c:tx>
            <c:strRef>
              <c:f>'Pipeline Capacity'!$L$29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Capacity'!$L$30:$L$49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11"/>
          <c:tx>
            <c:strRef>
              <c:f>'Pipeline Capacity'!$M$29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Capacity'!$M$30:$M$49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3"/>
          <c:order val="12"/>
          <c:tx>
            <c:strRef>
              <c:f>'Pipeline Capacity'!$N$29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Capacity'!$N$30:$N$49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4"/>
          <c:order val="13"/>
          <c:tx>
            <c:strRef>
              <c:f>'Pipeline Capacity'!$O$29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Capacity'!$O$30:$O$49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5"/>
          <c:order val="14"/>
          <c:tx>
            <c:strRef>
              <c:f>'Pipeline Capacity'!$P$29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Capacity'!$P$30:$P$49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7"/>
          <c:order val="15"/>
          <c:tx>
            <c:strRef>
              <c:f>'Pipeline Capacity'!$Q$29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Capacity'!$Q$30:$Q$49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8"/>
          <c:order val="16"/>
          <c:tx>
            <c:strRef>
              <c:f>'Pipeline Capacity'!$R$29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Capacity'!$R$30:$R$49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'Pipeline Capacity'!$S$29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Capacity'!$S$30:$S$49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1"/>
          <c:order val="18"/>
          <c:tx>
            <c:strRef>
              <c:f>'Pipeline Capacity'!$T$29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Capacity'!$T$30:$T$49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2"/>
          <c:order val="19"/>
          <c:tx>
            <c:strRef>
              <c:f>'Pipeline Capacity'!$U$29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Capacity'!$U$30:$U$49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3"/>
          <c:order val="20"/>
          <c:tx>
            <c:strRef>
              <c:f>'Pipeline Capacity'!$V$29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Capacity'!$V$30:$V$49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4"/>
          <c:order val="21"/>
          <c:tx>
            <c:strRef>
              <c:f>'Pipeline Capacity'!$W$29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Capacity'!$W$30:$W$49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12"/>
          <c:order val="22"/>
          <c:tx>
            <c:strRef>
              <c:f>'Pipeline Capacity'!$X$29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Capacity'!$X$30:$X$49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5"/>
          <c:order val="23"/>
          <c:tx>
            <c:strRef>
              <c:f>'Pipeline Capacity'!$Y$29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Capacity'!$Y$30:$Y$49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6"/>
          <c:order val="24"/>
          <c:tx>
            <c:strRef>
              <c:f>'Pipeline Capacity'!$Z$29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Capacity'!$Z$30:$Z$49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7"/>
          <c:order val="25"/>
          <c:tx>
            <c:strRef>
              <c:f>'Pipeline Capacity'!$AA$29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Capacity'!$AA$30:$AA$49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8"/>
          <c:order val="26"/>
          <c:tx>
            <c:strRef>
              <c:f>'Pipeline Capacity'!$AB$29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Capacity'!$AB$30:$AB$49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9"/>
          <c:order val="27"/>
          <c:tx>
            <c:strRef>
              <c:f>'Pipeline Capacity'!$AC$29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Capacity'!$AC$30:$AC$49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0"/>
          <c:order val="28"/>
          <c:tx>
            <c:strRef>
              <c:f>'Pipeline Capacity'!$AD$29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Capacity'!$AD$30:$AD$49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6"/>
          <c:order val="29"/>
          <c:tx>
            <c:strRef>
              <c:f>'Pipeline Capacity'!$AE$29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Capacity'!$AE$30:$AE$49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Capacity'!$AF$29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Capacity'!$AF$30:$AF$49</c:f>
              <c:numCache>
                <c:formatCode>_-* #,##0_-;\-* #,##0_-;_-* "-"??_-;_-@_-</c:formatCode>
                <c:ptCount val="20"/>
                <c:pt idx="0">
                  <c:v>125</c:v>
                </c:pt>
                <c:pt idx="1">
                  <c:v>125</c:v>
                </c:pt>
                <c:pt idx="2">
                  <c:v>125</c:v>
                </c:pt>
                <c:pt idx="3">
                  <c:v>125</c:v>
                </c:pt>
                <c:pt idx="4">
                  <c:v>125</c:v>
                </c:pt>
                <c:pt idx="5">
                  <c:v>125</c:v>
                </c:pt>
                <c:pt idx="6">
                  <c:v>125</c:v>
                </c:pt>
                <c:pt idx="7">
                  <c:v>125</c:v>
                </c:pt>
                <c:pt idx="8">
                  <c:v>125</c:v>
                </c:pt>
                <c:pt idx="9">
                  <c:v>125</c:v>
                </c:pt>
                <c:pt idx="10">
                  <c:v>125</c:v>
                </c:pt>
                <c:pt idx="11">
                  <c:v>125</c:v>
                </c:pt>
                <c:pt idx="12">
                  <c:v>125</c:v>
                </c:pt>
                <c:pt idx="13">
                  <c:v>125</c:v>
                </c:pt>
                <c:pt idx="14">
                  <c:v>125</c:v>
                </c:pt>
                <c:pt idx="15">
                  <c:v>125</c:v>
                </c:pt>
                <c:pt idx="16">
                  <c:v>125</c:v>
                </c:pt>
                <c:pt idx="17">
                  <c:v>125</c:v>
                </c:pt>
                <c:pt idx="18">
                  <c:v>125</c:v>
                </c:pt>
                <c:pt idx="19">
                  <c:v>125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Capacity'!$AG$29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Capacity'!$AG$30:$AG$49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Capacity'!$AH$29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Capacity'!$AH$30:$AH$49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Capacity'!$AI$29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Capacity'!$AI$30:$AI$49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Capacity'!$AJ$29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Capacity'!$AJ$30:$AJ$49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Capacity'!$AK$29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Capacity'!$AK$30:$AK$49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Capacity'!$AL$29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Capacity'!$AL$30:$AL$49</c:f>
              <c:numCache>
                <c:formatCode>_-* #,##0_-;\-* #,##0_-;_-* "-"??_-;_-@_-</c:formatCode>
                <c:ptCount val="20"/>
                <c:pt idx="0">
                  <c:v>110.5</c:v>
                </c:pt>
                <c:pt idx="1">
                  <c:v>110.5</c:v>
                </c:pt>
                <c:pt idx="2">
                  <c:v>110.5</c:v>
                </c:pt>
                <c:pt idx="3">
                  <c:v>110.5</c:v>
                </c:pt>
                <c:pt idx="4">
                  <c:v>110.5</c:v>
                </c:pt>
                <c:pt idx="5">
                  <c:v>110.5</c:v>
                </c:pt>
                <c:pt idx="6">
                  <c:v>110.5</c:v>
                </c:pt>
                <c:pt idx="7">
                  <c:v>110.5</c:v>
                </c:pt>
                <c:pt idx="8">
                  <c:v>110.5</c:v>
                </c:pt>
                <c:pt idx="9">
                  <c:v>110.5</c:v>
                </c:pt>
                <c:pt idx="10">
                  <c:v>110.5</c:v>
                </c:pt>
                <c:pt idx="11">
                  <c:v>110.5</c:v>
                </c:pt>
                <c:pt idx="12">
                  <c:v>110.5</c:v>
                </c:pt>
                <c:pt idx="13">
                  <c:v>110.5</c:v>
                </c:pt>
                <c:pt idx="14">
                  <c:v>110.5</c:v>
                </c:pt>
                <c:pt idx="15">
                  <c:v>110.5</c:v>
                </c:pt>
                <c:pt idx="16">
                  <c:v>110.5</c:v>
                </c:pt>
                <c:pt idx="17">
                  <c:v>110.5</c:v>
                </c:pt>
                <c:pt idx="18">
                  <c:v>110.5</c:v>
                </c:pt>
                <c:pt idx="19">
                  <c:v>110.5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Capacity'!$AM$29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Capacity'!$AM$30:$AM$49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Capacity'!$AN$29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Capacity'!$AN$30:$AN$49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Capacity'!$AO$29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Capacity'!$AO$30:$AO$49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Capacity'!$AP$29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Capacity'!$AP$30:$AP$49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5099880"/>
        <c:axId val="435100664"/>
      </c:lineChart>
      <c:catAx>
        <c:axId val="43509988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5100664"/>
        <c:crosses val="autoZero"/>
        <c:auto val="1"/>
        <c:lblAlgn val="ctr"/>
        <c:lblOffset val="100"/>
        <c:noMultiLvlLbl val="0"/>
      </c:catAx>
      <c:valAx>
        <c:axId val="43510066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Reverse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5099880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1"/>
          <c:order val="0"/>
          <c:tx>
            <c:strRef>
              <c:f>'Processing Utilisation'!$B$2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Utilisation'!$B$3:$B$22</c:f>
              <c:numCache>
                <c:formatCode>0.00%</c:formatCode>
                <c:ptCount val="20"/>
                <c:pt idx="0">
                  <c:v>0.72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"/>
          <c:order val="1"/>
          <c:tx>
            <c:strRef>
              <c:f>'Processing Utilisation'!$C$2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Utilisation'!$C$3:$C$22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3"/>
          <c:order val="2"/>
          <c:tx>
            <c:strRef>
              <c:f>'Processing Utilisation'!$D$2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Utilisation'!$D$3:$D$22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4"/>
          <c:order val="3"/>
          <c:tx>
            <c:strRef>
              <c:f>'Processing Utilisation'!$E$2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Utilisation'!$E$3:$E$22</c:f>
              <c:numCache>
                <c:formatCode>0.00%</c:formatCode>
                <c:ptCount val="20"/>
                <c:pt idx="0">
                  <c:v>0.94</c:v>
                </c:pt>
                <c:pt idx="1">
                  <c:v>0.94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5"/>
          <c:order val="4"/>
          <c:tx>
            <c:strRef>
              <c:f>'Processing Utilisation'!$F$2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Utilisation'!$F$3:$F$22</c:f>
              <c:numCache>
                <c:formatCode>0.00%</c:formatCode>
                <c:ptCount val="20"/>
                <c:pt idx="0">
                  <c:v>0.73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6"/>
          <c:order val="5"/>
          <c:tx>
            <c:strRef>
              <c:f>'Processing Utilisation'!$G$2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Utilisation'!$G$3:$G$22</c:f>
              <c:numCache>
                <c:formatCode>0.00%</c:formatCode>
                <c:ptCount val="20"/>
                <c:pt idx="0">
                  <c:v>0.52</c:v>
                </c:pt>
                <c:pt idx="1">
                  <c:v>0.49</c:v>
                </c:pt>
                <c:pt idx="2">
                  <c:v>0.48</c:v>
                </c:pt>
                <c:pt idx="3">
                  <c:v>0.48</c:v>
                </c:pt>
                <c:pt idx="4">
                  <c:v>0.56000000000000005</c:v>
                </c:pt>
                <c:pt idx="5">
                  <c:v>0.56999999999999995</c:v>
                </c:pt>
                <c:pt idx="6">
                  <c:v>0.57999999999999996</c:v>
                </c:pt>
                <c:pt idx="7">
                  <c:v>0.65</c:v>
                </c:pt>
                <c:pt idx="8">
                  <c:v>0.67</c:v>
                </c:pt>
                <c:pt idx="9">
                  <c:v>0.7</c:v>
                </c:pt>
                <c:pt idx="10">
                  <c:v>0.71</c:v>
                </c:pt>
                <c:pt idx="11">
                  <c:v>0.64</c:v>
                </c:pt>
                <c:pt idx="12">
                  <c:v>0.65</c:v>
                </c:pt>
                <c:pt idx="13">
                  <c:v>0.66</c:v>
                </c:pt>
                <c:pt idx="14">
                  <c:v>0.68</c:v>
                </c:pt>
                <c:pt idx="15">
                  <c:v>0.7</c:v>
                </c:pt>
                <c:pt idx="16">
                  <c:v>0.72</c:v>
                </c:pt>
                <c:pt idx="17">
                  <c:v>0.74</c:v>
                </c:pt>
                <c:pt idx="18">
                  <c:v>0.77</c:v>
                </c:pt>
                <c:pt idx="19">
                  <c:v>0.77</c:v>
                </c:pt>
              </c:numCache>
            </c:numRef>
          </c:val>
          <c:smooth val="0"/>
        </c:ser>
        <c:ser>
          <c:idx val="7"/>
          <c:order val="6"/>
          <c:tx>
            <c:strRef>
              <c:f>'Processing Utilisation'!$H$2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Utilisation'!$H$3:$H$22</c:f>
              <c:numCache>
                <c:formatCode>0.00%</c:formatCode>
                <c:ptCount val="20"/>
                <c:pt idx="0">
                  <c:v>0.33</c:v>
                </c:pt>
                <c:pt idx="1">
                  <c:v>0.59</c:v>
                </c:pt>
                <c:pt idx="2">
                  <c:v>0.81</c:v>
                </c:pt>
                <c:pt idx="3">
                  <c:v>0.79</c:v>
                </c:pt>
                <c:pt idx="4">
                  <c:v>0.31</c:v>
                </c:pt>
                <c:pt idx="5">
                  <c:v>0.35</c:v>
                </c:pt>
                <c:pt idx="6">
                  <c:v>0.47</c:v>
                </c:pt>
                <c:pt idx="7">
                  <c:v>0.54</c:v>
                </c:pt>
                <c:pt idx="8">
                  <c:v>0.53</c:v>
                </c:pt>
                <c:pt idx="9">
                  <c:v>0.63</c:v>
                </c:pt>
                <c:pt idx="10">
                  <c:v>0.65</c:v>
                </c:pt>
                <c:pt idx="11">
                  <c:v>0.67</c:v>
                </c:pt>
                <c:pt idx="12">
                  <c:v>0.69</c:v>
                </c:pt>
                <c:pt idx="13">
                  <c:v>0.72</c:v>
                </c:pt>
                <c:pt idx="14">
                  <c:v>0.61</c:v>
                </c:pt>
                <c:pt idx="15">
                  <c:v>0.56000000000000005</c:v>
                </c:pt>
                <c:pt idx="16">
                  <c:v>0.57999999999999996</c:v>
                </c:pt>
                <c:pt idx="17">
                  <c:v>0.64</c:v>
                </c:pt>
                <c:pt idx="18">
                  <c:v>0.7</c:v>
                </c:pt>
                <c:pt idx="19">
                  <c:v>0.73</c:v>
                </c:pt>
              </c:numCache>
            </c:numRef>
          </c:val>
          <c:smooth val="0"/>
        </c:ser>
        <c:ser>
          <c:idx val="10"/>
          <c:order val="7"/>
          <c:tx>
            <c:strRef>
              <c:f>'Processing Utilisation'!$I$2</c:f>
              <c:strCache>
                <c:ptCount val="1"/>
                <c:pt idx="0">
                  <c:v>Gunnedah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Utilisation'!$I$3:$I$22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8"/>
          <c:tx>
            <c:strRef>
              <c:f>'Processing Utilisation'!$J$2</c:f>
              <c:strCache>
                <c:ptCount val="1"/>
                <c:pt idx="0">
                  <c:v>Jordan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Utilisation'!$J$3:$J$22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2"/>
          <c:order val="9"/>
          <c:tx>
            <c:strRef>
              <c:f>'Processing Utilisation'!$K$2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Utilisation'!$K$3:$K$22</c:f>
              <c:numCache>
                <c:formatCode>0.00%</c:formatCode>
                <c:ptCount val="20"/>
                <c:pt idx="0">
                  <c:v>0.93</c:v>
                </c:pt>
                <c:pt idx="1">
                  <c:v>0.92</c:v>
                </c:pt>
                <c:pt idx="2">
                  <c:v>0.91</c:v>
                </c:pt>
                <c:pt idx="3">
                  <c:v>0.91</c:v>
                </c:pt>
                <c:pt idx="4">
                  <c:v>0.92</c:v>
                </c:pt>
                <c:pt idx="5">
                  <c:v>0.92</c:v>
                </c:pt>
                <c:pt idx="6">
                  <c:v>0.92</c:v>
                </c:pt>
                <c:pt idx="7">
                  <c:v>0.92</c:v>
                </c:pt>
                <c:pt idx="8">
                  <c:v>0.92</c:v>
                </c:pt>
                <c:pt idx="9">
                  <c:v>0.94</c:v>
                </c:pt>
                <c:pt idx="10">
                  <c:v>0.94</c:v>
                </c:pt>
                <c:pt idx="11">
                  <c:v>0.94</c:v>
                </c:pt>
                <c:pt idx="12">
                  <c:v>0.94</c:v>
                </c:pt>
                <c:pt idx="13">
                  <c:v>0.94</c:v>
                </c:pt>
                <c:pt idx="14">
                  <c:v>0.94</c:v>
                </c:pt>
                <c:pt idx="15">
                  <c:v>0.94</c:v>
                </c:pt>
                <c:pt idx="16">
                  <c:v>0.94</c:v>
                </c:pt>
                <c:pt idx="17">
                  <c:v>0.94</c:v>
                </c:pt>
                <c:pt idx="18">
                  <c:v>0.94</c:v>
                </c:pt>
                <c:pt idx="19">
                  <c:v>0.94</c:v>
                </c:pt>
              </c:numCache>
            </c:numRef>
          </c:val>
          <c:smooth val="0"/>
        </c:ser>
        <c:ser>
          <c:idx val="13"/>
          <c:order val="10"/>
          <c:tx>
            <c:strRef>
              <c:f>'Processing Utilisation'!$L$2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Utilisation'!$L$3:$L$22</c:f>
              <c:numCache>
                <c:formatCode>0.00%</c:formatCode>
                <c:ptCount val="20"/>
                <c:pt idx="0">
                  <c:v>0.8</c:v>
                </c:pt>
                <c:pt idx="1">
                  <c:v>0.8</c:v>
                </c:pt>
                <c:pt idx="2">
                  <c:v>0.82</c:v>
                </c:pt>
                <c:pt idx="3">
                  <c:v>0.82</c:v>
                </c:pt>
                <c:pt idx="4">
                  <c:v>0.83</c:v>
                </c:pt>
                <c:pt idx="5">
                  <c:v>0.86</c:v>
                </c:pt>
                <c:pt idx="6">
                  <c:v>0.9</c:v>
                </c:pt>
                <c:pt idx="7">
                  <c:v>0.9</c:v>
                </c:pt>
                <c:pt idx="8">
                  <c:v>0.9</c:v>
                </c:pt>
                <c:pt idx="9">
                  <c:v>0.87</c:v>
                </c:pt>
                <c:pt idx="10">
                  <c:v>0.9</c:v>
                </c:pt>
                <c:pt idx="11">
                  <c:v>0.92</c:v>
                </c:pt>
                <c:pt idx="12">
                  <c:v>0.92</c:v>
                </c:pt>
                <c:pt idx="13">
                  <c:v>0.93</c:v>
                </c:pt>
                <c:pt idx="14">
                  <c:v>0.95</c:v>
                </c:pt>
                <c:pt idx="15">
                  <c:v>0.96</c:v>
                </c:pt>
                <c:pt idx="16">
                  <c:v>0.98</c:v>
                </c:pt>
                <c:pt idx="17">
                  <c:v>0.99</c:v>
                </c:pt>
                <c:pt idx="18">
                  <c:v>0.99</c:v>
                </c:pt>
                <c:pt idx="19">
                  <c:v>0.99</c:v>
                </c:pt>
              </c:numCache>
            </c:numRef>
          </c:val>
          <c:smooth val="0"/>
        </c:ser>
        <c:ser>
          <c:idx val="14"/>
          <c:order val="11"/>
          <c:tx>
            <c:strRef>
              <c:f>'Processing Utilisation'!$M$2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Utilisation'!$M$3:$M$22</c:f>
              <c:numCache>
                <c:formatCode>0.00%</c:formatCode>
                <c:ptCount val="20"/>
                <c:pt idx="0">
                  <c:v>0.84</c:v>
                </c:pt>
                <c:pt idx="1">
                  <c:v>0.84</c:v>
                </c:pt>
                <c:pt idx="2">
                  <c:v>0.84</c:v>
                </c:pt>
                <c:pt idx="3">
                  <c:v>0.91</c:v>
                </c:pt>
                <c:pt idx="4">
                  <c:v>0.95</c:v>
                </c:pt>
                <c:pt idx="5">
                  <c:v>0.96</c:v>
                </c:pt>
                <c:pt idx="6">
                  <c:v>0.97</c:v>
                </c:pt>
                <c:pt idx="7">
                  <c:v>0.98</c:v>
                </c:pt>
                <c:pt idx="8">
                  <c:v>0.97</c:v>
                </c:pt>
                <c:pt idx="9">
                  <c:v>0.98</c:v>
                </c:pt>
                <c:pt idx="10">
                  <c:v>0.98</c:v>
                </c:pt>
                <c:pt idx="11">
                  <c:v>0.99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5"/>
          <c:order val="12"/>
          <c:tx>
            <c:strRef>
              <c:f>'Processing Utilisation'!$N$2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Utilisation'!$N$3:$N$22</c:f>
              <c:numCache>
                <c:formatCode>0.00%</c:formatCode>
                <c:ptCount val="20"/>
                <c:pt idx="0">
                  <c:v>0.53</c:v>
                </c:pt>
                <c:pt idx="1">
                  <c:v>0.6</c:v>
                </c:pt>
                <c:pt idx="2">
                  <c:v>0.72</c:v>
                </c:pt>
                <c:pt idx="3">
                  <c:v>0.73</c:v>
                </c:pt>
                <c:pt idx="4">
                  <c:v>0.79</c:v>
                </c:pt>
                <c:pt idx="5">
                  <c:v>0.89</c:v>
                </c:pt>
                <c:pt idx="6">
                  <c:v>0.97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6"/>
          <c:order val="13"/>
          <c:tx>
            <c:strRef>
              <c:f>'Processing Utilisation'!$O$2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Utilisation'!$O$3:$O$22</c:f>
              <c:numCache>
                <c:formatCode>0.00%</c:formatCode>
                <c:ptCount val="20"/>
                <c:pt idx="0">
                  <c:v>0.25</c:v>
                </c:pt>
                <c:pt idx="1">
                  <c:v>0.35</c:v>
                </c:pt>
                <c:pt idx="2">
                  <c:v>0.32</c:v>
                </c:pt>
                <c:pt idx="3">
                  <c:v>0.31</c:v>
                </c:pt>
                <c:pt idx="4">
                  <c:v>0.18</c:v>
                </c:pt>
                <c:pt idx="5">
                  <c:v>0.18</c:v>
                </c:pt>
                <c:pt idx="6">
                  <c:v>0.19</c:v>
                </c:pt>
                <c:pt idx="7">
                  <c:v>0.12</c:v>
                </c:pt>
                <c:pt idx="8">
                  <c:v>0.11</c:v>
                </c:pt>
                <c:pt idx="9">
                  <c:v>0.13</c:v>
                </c:pt>
                <c:pt idx="10">
                  <c:v>0.15</c:v>
                </c:pt>
                <c:pt idx="11">
                  <c:v>0.28999999999999998</c:v>
                </c:pt>
                <c:pt idx="12">
                  <c:v>0.3</c:v>
                </c:pt>
                <c:pt idx="13">
                  <c:v>0.33</c:v>
                </c:pt>
                <c:pt idx="14">
                  <c:v>0.38</c:v>
                </c:pt>
                <c:pt idx="15">
                  <c:v>0.4</c:v>
                </c:pt>
                <c:pt idx="16">
                  <c:v>0.42</c:v>
                </c:pt>
                <c:pt idx="17">
                  <c:v>0.44</c:v>
                </c:pt>
                <c:pt idx="18">
                  <c:v>0.45</c:v>
                </c:pt>
                <c:pt idx="19">
                  <c:v>0.45</c:v>
                </c:pt>
              </c:numCache>
            </c:numRef>
          </c:val>
          <c:smooth val="0"/>
        </c:ser>
        <c:ser>
          <c:idx val="17"/>
          <c:order val="14"/>
          <c:tx>
            <c:strRef>
              <c:f>'Processing Utilisation'!$P$2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Utilisation'!$P$3:$P$22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8"/>
          <c:order val="15"/>
          <c:tx>
            <c:strRef>
              <c:f>'Processing Utilisation'!$Q$2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Utilisation'!$Q$3:$Q$22</c:f>
              <c:numCache>
                <c:formatCode>0.00%</c:formatCode>
                <c:ptCount val="20"/>
                <c:pt idx="0">
                  <c:v>0.4</c:v>
                </c:pt>
                <c:pt idx="1">
                  <c:v>0.46</c:v>
                </c:pt>
                <c:pt idx="2">
                  <c:v>0.46</c:v>
                </c:pt>
                <c:pt idx="3">
                  <c:v>0.46</c:v>
                </c:pt>
                <c:pt idx="4">
                  <c:v>0.46</c:v>
                </c:pt>
                <c:pt idx="5">
                  <c:v>0.46</c:v>
                </c:pt>
                <c:pt idx="6">
                  <c:v>0.46</c:v>
                </c:pt>
                <c:pt idx="7">
                  <c:v>0.46</c:v>
                </c:pt>
                <c:pt idx="8">
                  <c:v>0.46</c:v>
                </c:pt>
                <c:pt idx="9">
                  <c:v>0.46</c:v>
                </c:pt>
                <c:pt idx="10">
                  <c:v>0.46</c:v>
                </c:pt>
                <c:pt idx="11">
                  <c:v>0.46</c:v>
                </c:pt>
                <c:pt idx="12">
                  <c:v>0.46</c:v>
                </c:pt>
                <c:pt idx="13">
                  <c:v>0.46</c:v>
                </c:pt>
                <c:pt idx="14">
                  <c:v>0.46</c:v>
                </c:pt>
                <c:pt idx="15">
                  <c:v>0.46</c:v>
                </c:pt>
                <c:pt idx="16">
                  <c:v>0.46</c:v>
                </c:pt>
                <c:pt idx="17">
                  <c:v>0.46</c:v>
                </c:pt>
                <c:pt idx="18">
                  <c:v>0.46</c:v>
                </c:pt>
                <c:pt idx="19">
                  <c:v>0.45</c:v>
                </c:pt>
              </c:numCache>
            </c:numRef>
          </c:val>
          <c:smooth val="0"/>
        </c:ser>
        <c:ser>
          <c:idx val="20"/>
          <c:order val="16"/>
          <c:tx>
            <c:strRef>
              <c:f>'Processing Utilisation'!$R$2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Utilisation'!$R$3:$R$22</c:f>
              <c:numCache>
                <c:formatCode>0.00%</c:formatCode>
                <c:ptCount val="20"/>
                <c:pt idx="0">
                  <c:v>0.8</c:v>
                </c:pt>
                <c:pt idx="1">
                  <c:v>0.89</c:v>
                </c:pt>
                <c:pt idx="2">
                  <c:v>0.89</c:v>
                </c:pt>
                <c:pt idx="3">
                  <c:v>0.89</c:v>
                </c:pt>
                <c:pt idx="4">
                  <c:v>1</c:v>
                </c:pt>
                <c:pt idx="5">
                  <c:v>0.89</c:v>
                </c:pt>
                <c:pt idx="6">
                  <c:v>0.89</c:v>
                </c:pt>
                <c:pt idx="7">
                  <c:v>0.89</c:v>
                </c:pt>
                <c:pt idx="8">
                  <c:v>0.89</c:v>
                </c:pt>
                <c:pt idx="9">
                  <c:v>0.89</c:v>
                </c:pt>
                <c:pt idx="10">
                  <c:v>0.89</c:v>
                </c:pt>
                <c:pt idx="11">
                  <c:v>0.89</c:v>
                </c:pt>
                <c:pt idx="12">
                  <c:v>0.89</c:v>
                </c:pt>
                <c:pt idx="13">
                  <c:v>0.89</c:v>
                </c:pt>
                <c:pt idx="14">
                  <c:v>0.89</c:v>
                </c:pt>
                <c:pt idx="15">
                  <c:v>0.89</c:v>
                </c:pt>
                <c:pt idx="16">
                  <c:v>0.89</c:v>
                </c:pt>
                <c:pt idx="17">
                  <c:v>0.89</c:v>
                </c:pt>
                <c:pt idx="18">
                  <c:v>0.89</c:v>
                </c:pt>
                <c:pt idx="19">
                  <c:v>0.89</c:v>
                </c:pt>
              </c:numCache>
            </c:numRef>
          </c:val>
          <c:smooth val="0"/>
        </c:ser>
        <c:ser>
          <c:idx val="8"/>
          <c:order val="17"/>
          <c:tx>
            <c:strRef>
              <c:f>'Processing Utilisation'!$S$2</c:f>
              <c:strCache>
                <c:ptCount val="1"/>
                <c:pt idx="0">
                  <c:v>Stratford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Utilisation'!$S$3:$S$22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0"/>
          <c:order val="18"/>
          <c:tx>
            <c:strRef>
              <c:f>'Processing Utilisation'!$T$2</c:f>
              <c:strCache>
                <c:ptCount val="1"/>
                <c:pt idx="0">
                  <c:v>Sydney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Utilisation'!$T$3:$T$22</c:f>
              <c:numCache>
                <c:formatCode>0.00%</c:formatCode>
                <c:ptCount val="20"/>
                <c:pt idx="0">
                  <c:v>0.91</c:v>
                </c:pt>
                <c:pt idx="1">
                  <c:v>0.91</c:v>
                </c:pt>
                <c:pt idx="2">
                  <c:v>0.91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0.91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0.17</c:v>
                </c:pt>
                <c:pt idx="17">
                  <c:v>0.02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19"/>
          <c:tx>
            <c:strRef>
              <c:f>'Processing Utilisation'!$U$2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Utilisation'!$U$3:$U$22</c:f>
              <c:numCache>
                <c:formatCode>0.00%</c:formatCode>
                <c:ptCount val="20"/>
                <c:pt idx="0">
                  <c:v>0.05</c:v>
                </c:pt>
                <c:pt idx="1">
                  <c:v>0.01</c:v>
                </c:pt>
                <c:pt idx="2">
                  <c:v>0.15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0.01</c:v>
                </c:pt>
                <c:pt idx="8">
                  <c:v>0.22</c:v>
                </c:pt>
                <c:pt idx="9">
                  <c:v>0.25</c:v>
                </c:pt>
                <c:pt idx="10">
                  <c:v>0.28999999999999998</c:v>
                </c:pt>
                <c:pt idx="11">
                  <c:v>0.23</c:v>
                </c:pt>
                <c:pt idx="12">
                  <c:v>0.17</c:v>
                </c:pt>
                <c:pt idx="13">
                  <c:v>0.2</c:v>
                </c:pt>
                <c:pt idx="14">
                  <c:v>0.27</c:v>
                </c:pt>
                <c:pt idx="15">
                  <c:v>0.37</c:v>
                </c:pt>
                <c:pt idx="16">
                  <c:v>0.51</c:v>
                </c:pt>
                <c:pt idx="17">
                  <c:v>0.64</c:v>
                </c:pt>
                <c:pt idx="18">
                  <c:v>0.7</c:v>
                </c:pt>
                <c:pt idx="19">
                  <c:v>0.78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6917096"/>
        <c:axId val="366917488"/>
      </c:lineChart>
      <c:catAx>
        <c:axId val="36691709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917488"/>
        <c:crosses val="autoZero"/>
        <c:auto val="1"/>
        <c:lblAlgn val="ctr"/>
        <c:lblOffset val="100"/>
        <c:noMultiLvlLbl val="0"/>
      </c:catAx>
      <c:valAx>
        <c:axId val="366917488"/>
        <c:scaling>
          <c:orientation val="minMax"/>
          <c:max val="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91709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2"/>
          <c:order val="0"/>
          <c:tx>
            <c:strRef>
              <c:f>'Processing Capacity'!$B$2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Capacity'!$B$3:$B$22</c:f>
              <c:numCache>
                <c:formatCode>_-* #,##0_-;\-* #,##0_-;_-* "-"??_-;_-@_-</c:formatCode>
                <c:ptCount val="20"/>
                <c:pt idx="0">
                  <c:v>555</c:v>
                </c:pt>
                <c:pt idx="1">
                  <c:v>555</c:v>
                </c:pt>
                <c:pt idx="2">
                  <c:v>555</c:v>
                </c:pt>
                <c:pt idx="3">
                  <c:v>555</c:v>
                </c:pt>
                <c:pt idx="4">
                  <c:v>555</c:v>
                </c:pt>
                <c:pt idx="5">
                  <c:v>555</c:v>
                </c:pt>
                <c:pt idx="6">
                  <c:v>555</c:v>
                </c:pt>
                <c:pt idx="7">
                  <c:v>555</c:v>
                </c:pt>
                <c:pt idx="8">
                  <c:v>555</c:v>
                </c:pt>
                <c:pt idx="9">
                  <c:v>555</c:v>
                </c:pt>
                <c:pt idx="10">
                  <c:v>555</c:v>
                </c:pt>
                <c:pt idx="11">
                  <c:v>555</c:v>
                </c:pt>
                <c:pt idx="12">
                  <c:v>555</c:v>
                </c:pt>
                <c:pt idx="13">
                  <c:v>555</c:v>
                </c:pt>
                <c:pt idx="14">
                  <c:v>555</c:v>
                </c:pt>
                <c:pt idx="15">
                  <c:v>555</c:v>
                </c:pt>
                <c:pt idx="16">
                  <c:v>555</c:v>
                </c:pt>
                <c:pt idx="17">
                  <c:v>555</c:v>
                </c:pt>
                <c:pt idx="18">
                  <c:v>555</c:v>
                </c:pt>
                <c:pt idx="19">
                  <c:v>555</c:v>
                </c:pt>
              </c:numCache>
            </c:numRef>
          </c:val>
          <c:smooth val="0"/>
        </c:ser>
        <c:ser>
          <c:idx val="3"/>
          <c:order val="1"/>
          <c:tx>
            <c:strRef>
              <c:f>'Processing Capacity'!$C$2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Capacity'!$C$3:$C$22</c:f>
              <c:numCache>
                <c:formatCode>_-* #,##0_-;\-* #,##0_-;_-* "-"??_-;_-@_-</c:formatCode>
                <c:ptCount val="20"/>
                <c:pt idx="0">
                  <c:v>67</c:v>
                </c:pt>
                <c:pt idx="1">
                  <c:v>67</c:v>
                </c:pt>
                <c:pt idx="2">
                  <c:v>67</c:v>
                </c:pt>
                <c:pt idx="3">
                  <c:v>67</c:v>
                </c:pt>
                <c:pt idx="4">
                  <c:v>67</c:v>
                </c:pt>
                <c:pt idx="5">
                  <c:v>67</c:v>
                </c:pt>
                <c:pt idx="6">
                  <c:v>67</c:v>
                </c:pt>
                <c:pt idx="7">
                  <c:v>67</c:v>
                </c:pt>
                <c:pt idx="8">
                  <c:v>67</c:v>
                </c:pt>
                <c:pt idx="9">
                  <c:v>67</c:v>
                </c:pt>
                <c:pt idx="10">
                  <c:v>67</c:v>
                </c:pt>
                <c:pt idx="11">
                  <c:v>67</c:v>
                </c:pt>
                <c:pt idx="12">
                  <c:v>67</c:v>
                </c:pt>
                <c:pt idx="13">
                  <c:v>67</c:v>
                </c:pt>
                <c:pt idx="14">
                  <c:v>67</c:v>
                </c:pt>
                <c:pt idx="15">
                  <c:v>67</c:v>
                </c:pt>
                <c:pt idx="16">
                  <c:v>67</c:v>
                </c:pt>
                <c:pt idx="17">
                  <c:v>67</c:v>
                </c:pt>
                <c:pt idx="18">
                  <c:v>67</c:v>
                </c:pt>
                <c:pt idx="19">
                  <c:v>67</c:v>
                </c:pt>
              </c:numCache>
            </c:numRef>
          </c:val>
          <c:smooth val="0"/>
        </c:ser>
        <c:ser>
          <c:idx val="4"/>
          <c:order val="2"/>
          <c:tx>
            <c:strRef>
              <c:f>'Processing Capacity'!$D$2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Capacity'!$D$3:$D$22</c:f>
              <c:numCache>
                <c:formatCode>_-* #,##0_-;\-* #,##0_-;_-* "-"??_-;_-@_-</c:formatCode>
                <c:ptCount val="20"/>
                <c:pt idx="0">
                  <c:v>220</c:v>
                </c:pt>
                <c:pt idx="1">
                  <c:v>220</c:v>
                </c:pt>
                <c:pt idx="2">
                  <c:v>220</c:v>
                </c:pt>
                <c:pt idx="3">
                  <c:v>220</c:v>
                </c:pt>
                <c:pt idx="4">
                  <c:v>220</c:v>
                </c:pt>
                <c:pt idx="5">
                  <c:v>220</c:v>
                </c:pt>
                <c:pt idx="6">
                  <c:v>220</c:v>
                </c:pt>
                <c:pt idx="7">
                  <c:v>220</c:v>
                </c:pt>
                <c:pt idx="8">
                  <c:v>220</c:v>
                </c:pt>
                <c:pt idx="9">
                  <c:v>220</c:v>
                </c:pt>
                <c:pt idx="10">
                  <c:v>220</c:v>
                </c:pt>
                <c:pt idx="11">
                  <c:v>220</c:v>
                </c:pt>
                <c:pt idx="12">
                  <c:v>220</c:v>
                </c:pt>
                <c:pt idx="13">
                  <c:v>220</c:v>
                </c:pt>
                <c:pt idx="14">
                  <c:v>220</c:v>
                </c:pt>
                <c:pt idx="15">
                  <c:v>220</c:v>
                </c:pt>
                <c:pt idx="16">
                  <c:v>220</c:v>
                </c:pt>
                <c:pt idx="17">
                  <c:v>220</c:v>
                </c:pt>
                <c:pt idx="18">
                  <c:v>220</c:v>
                </c:pt>
                <c:pt idx="19">
                  <c:v>220</c:v>
                </c:pt>
              </c:numCache>
            </c:numRef>
          </c:val>
          <c:smooth val="0"/>
        </c:ser>
        <c:ser>
          <c:idx val="5"/>
          <c:order val="3"/>
          <c:tx>
            <c:strRef>
              <c:f>'Processing Capacity'!$E$2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Capacity'!$E$3:$E$22</c:f>
              <c:numCache>
                <c:formatCode>_-* #,##0_-;\-* #,##0_-;_-* "-"??_-;_-@_-</c:formatCode>
                <c:ptCount val="20"/>
                <c:pt idx="0">
                  <c:v>790</c:v>
                </c:pt>
                <c:pt idx="1">
                  <c:v>790</c:v>
                </c:pt>
                <c:pt idx="2">
                  <c:v>790</c:v>
                </c:pt>
                <c:pt idx="3">
                  <c:v>790</c:v>
                </c:pt>
                <c:pt idx="4">
                  <c:v>840</c:v>
                </c:pt>
                <c:pt idx="5">
                  <c:v>840</c:v>
                </c:pt>
                <c:pt idx="6">
                  <c:v>840</c:v>
                </c:pt>
                <c:pt idx="7">
                  <c:v>840</c:v>
                </c:pt>
                <c:pt idx="8">
                  <c:v>840</c:v>
                </c:pt>
                <c:pt idx="9">
                  <c:v>840</c:v>
                </c:pt>
                <c:pt idx="10">
                  <c:v>840</c:v>
                </c:pt>
                <c:pt idx="11">
                  <c:v>840</c:v>
                </c:pt>
                <c:pt idx="12">
                  <c:v>840</c:v>
                </c:pt>
                <c:pt idx="13">
                  <c:v>840</c:v>
                </c:pt>
                <c:pt idx="14">
                  <c:v>840</c:v>
                </c:pt>
                <c:pt idx="15">
                  <c:v>840</c:v>
                </c:pt>
                <c:pt idx="16">
                  <c:v>840</c:v>
                </c:pt>
                <c:pt idx="17">
                  <c:v>840</c:v>
                </c:pt>
                <c:pt idx="18">
                  <c:v>840</c:v>
                </c:pt>
                <c:pt idx="19">
                  <c:v>840</c:v>
                </c:pt>
              </c:numCache>
            </c:numRef>
          </c:val>
          <c:smooth val="0"/>
        </c:ser>
        <c:ser>
          <c:idx val="6"/>
          <c:order val="4"/>
          <c:tx>
            <c:strRef>
              <c:f>'Processing Capacity'!$F$2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Capacity'!$F$3:$F$22</c:f>
              <c:numCache>
                <c:formatCode>_-* #,##0_-;\-* #,##0_-;_-* "-"??_-;_-@_-</c:formatCode>
                <c:ptCount val="20"/>
                <c:pt idx="0">
                  <c:v>722</c:v>
                </c:pt>
                <c:pt idx="1">
                  <c:v>862</c:v>
                </c:pt>
                <c:pt idx="2">
                  <c:v>862</c:v>
                </c:pt>
                <c:pt idx="3">
                  <c:v>862</c:v>
                </c:pt>
                <c:pt idx="4">
                  <c:v>862</c:v>
                </c:pt>
                <c:pt idx="5">
                  <c:v>862</c:v>
                </c:pt>
                <c:pt idx="6">
                  <c:v>862</c:v>
                </c:pt>
                <c:pt idx="7">
                  <c:v>862</c:v>
                </c:pt>
                <c:pt idx="8">
                  <c:v>862</c:v>
                </c:pt>
                <c:pt idx="9">
                  <c:v>862</c:v>
                </c:pt>
                <c:pt idx="10">
                  <c:v>862</c:v>
                </c:pt>
                <c:pt idx="11">
                  <c:v>862</c:v>
                </c:pt>
                <c:pt idx="12">
                  <c:v>862</c:v>
                </c:pt>
                <c:pt idx="13">
                  <c:v>862</c:v>
                </c:pt>
                <c:pt idx="14">
                  <c:v>862</c:v>
                </c:pt>
                <c:pt idx="15">
                  <c:v>862</c:v>
                </c:pt>
                <c:pt idx="16">
                  <c:v>862</c:v>
                </c:pt>
                <c:pt idx="17">
                  <c:v>862</c:v>
                </c:pt>
                <c:pt idx="18">
                  <c:v>862</c:v>
                </c:pt>
                <c:pt idx="19">
                  <c:v>862</c:v>
                </c:pt>
              </c:numCache>
            </c:numRef>
          </c:val>
          <c:smooth val="0"/>
        </c:ser>
        <c:ser>
          <c:idx val="7"/>
          <c:order val="5"/>
          <c:tx>
            <c:strRef>
              <c:f>'Processing Capacity'!$G$2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Capacity'!$G$3:$G$22</c:f>
              <c:numCache>
                <c:formatCode>_-* #,##0_-;\-* #,##0_-;_-* "-"??_-;_-@_-</c:formatCode>
                <c:ptCount val="20"/>
                <c:pt idx="0">
                  <c:v>1250</c:v>
                </c:pt>
                <c:pt idx="1">
                  <c:v>1250</c:v>
                </c:pt>
                <c:pt idx="2">
                  <c:v>1250</c:v>
                </c:pt>
                <c:pt idx="3">
                  <c:v>1250</c:v>
                </c:pt>
                <c:pt idx="4">
                  <c:v>1250</c:v>
                </c:pt>
                <c:pt idx="5">
                  <c:v>1250</c:v>
                </c:pt>
                <c:pt idx="6">
                  <c:v>1250</c:v>
                </c:pt>
                <c:pt idx="7">
                  <c:v>1250</c:v>
                </c:pt>
                <c:pt idx="8">
                  <c:v>1250</c:v>
                </c:pt>
                <c:pt idx="9">
                  <c:v>1250</c:v>
                </c:pt>
                <c:pt idx="10">
                  <c:v>1250</c:v>
                </c:pt>
                <c:pt idx="11">
                  <c:v>1250</c:v>
                </c:pt>
                <c:pt idx="12">
                  <c:v>1250</c:v>
                </c:pt>
                <c:pt idx="13">
                  <c:v>1250</c:v>
                </c:pt>
                <c:pt idx="14">
                  <c:v>1250</c:v>
                </c:pt>
                <c:pt idx="15">
                  <c:v>1250</c:v>
                </c:pt>
                <c:pt idx="16">
                  <c:v>1250</c:v>
                </c:pt>
                <c:pt idx="17">
                  <c:v>1250</c:v>
                </c:pt>
                <c:pt idx="18">
                  <c:v>1250</c:v>
                </c:pt>
                <c:pt idx="19">
                  <c:v>1250</c:v>
                </c:pt>
              </c:numCache>
            </c:numRef>
          </c:val>
          <c:smooth val="0"/>
        </c:ser>
        <c:ser>
          <c:idx val="10"/>
          <c:order val="6"/>
          <c:tx>
            <c:strRef>
              <c:f>'Processing Capacity'!$H$2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Capacity'!$H$3:$H$22</c:f>
              <c:numCache>
                <c:formatCode>_-* #,##0_-;\-* #,##0_-;_-* "-"??_-;_-@_-</c:formatCode>
                <c:ptCount val="20"/>
                <c:pt idx="0">
                  <c:v>90</c:v>
                </c:pt>
                <c:pt idx="1">
                  <c:v>90</c:v>
                </c:pt>
                <c:pt idx="2">
                  <c:v>90</c:v>
                </c:pt>
                <c:pt idx="3">
                  <c:v>90</c:v>
                </c:pt>
                <c:pt idx="4">
                  <c:v>90</c:v>
                </c:pt>
                <c:pt idx="5">
                  <c:v>90</c:v>
                </c:pt>
                <c:pt idx="6">
                  <c:v>90</c:v>
                </c:pt>
                <c:pt idx="7">
                  <c:v>90</c:v>
                </c:pt>
                <c:pt idx="8">
                  <c:v>90</c:v>
                </c:pt>
                <c:pt idx="9">
                  <c:v>90</c:v>
                </c:pt>
                <c:pt idx="10">
                  <c:v>90</c:v>
                </c:pt>
                <c:pt idx="11">
                  <c:v>90</c:v>
                </c:pt>
                <c:pt idx="12">
                  <c:v>90</c:v>
                </c:pt>
                <c:pt idx="13">
                  <c:v>90</c:v>
                </c:pt>
                <c:pt idx="14">
                  <c:v>90</c:v>
                </c:pt>
                <c:pt idx="15">
                  <c:v>90</c:v>
                </c:pt>
                <c:pt idx="16">
                  <c:v>90</c:v>
                </c:pt>
                <c:pt idx="17">
                  <c:v>90</c:v>
                </c:pt>
                <c:pt idx="18">
                  <c:v>90</c:v>
                </c:pt>
                <c:pt idx="19">
                  <c:v>90</c:v>
                </c:pt>
              </c:numCache>
            </c:numRef>
          </c:val>
          <c:smooth val="0"/>
        </c:ser>
        <c:ser>
          <c:idx val="12"/>
          <c:order val="7"/>
          <c:tx>
            <c:strRef>
              <c:f>'Processing Capacity'!$I$2</c:f>
              <c:strCache>
                <c:ptCount val="1"/>
                <c:pt idx="0">
                  <c:v>Jordan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Capacity'!$I$3:$I$22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13"/>
          <c:order val="8"/>
          <c:tx>
            <c:strRef>
              <c:f>'Processing Capacity'!$J$2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Capacity'!$J$3:$J$22</c:f>
              <c:numCache>
                <c:formatCode>_-* #,##0_-;\-* #,##0_-;_-* "-"??_-;_-@_-</c:formatCode>
                <c:ptCount val="20"/>
                <c:pt idx="0">
                  <c:v>320</c:v>
                </c:pt>
                <c:pt idx="1">
                  <c:v>320</c:v>
                </c:pt>
                <c:pt idx="2">
                  <c:v>320</c:v>
                </c:pt>
                <c:pt idx="3">
                  <c:v>320</c:v>
                </c:pt>
                <c:pt idx="4">
                  <c:v>320</c:v>
                </c:pt>
                <c:pt idx="5">
                  <c:v>320</c:v>
                </c:pt>
                <c:pt idx="6">
                  <c:v>320</c:v>
                </c:pt>
                <c:pt idx="7">
                  <c:v>320</c:v>
                </c:pt>
                <c:pt idx="8">
                  <c:v>320</c:v>
                </c:pt>
                <c:pt idx="9">
                  <c:v>320</c:v>
                </c:pt>
                <c:pt idx="10">
                  <c:v>320</c:v>
                </c:pt>
                <c:pt idx="11">
                  <c:v>320</c:v>
                </c:pt>
                <c:pt idx="12">
                  <c:v>320</c:v>
                </c:pt>
                <c:pt idx="13">
                  <c:v>320</c:v>
                </c:pt>
                <c:pt idx="14">
                  <c:v>320</c:v>
                </c:pt>
                <c:pt idx="15">
                  <c:v>320</c:v>
                </c:pt>
                <c:pt idx="16">
                  <c:v>320</c:v>
                </c:pt>
                <c:pt idx="17">
                  <c:v>320</c:v>
                </c:pt>
                <c:pt idx="18">
                  <c:v>320</c:v>
                </c:pt>
                <c:pt idx="19">
                  <c:v>320</c:v>
                </c:pt>
              </c:numCache>
            </c:numRef>
          </c:val>
          <c:smooth val="0"/>
        </c:ser>
        <c:ser>
          <c:idx val="14"/>
          <c:order val="9"/>
          <c:tx>
            <c:strRef>
              <c:f>'Processing Capacity'!$K$2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Capacity'!$K$3:$K$22</c:f>
              <c:numCache>
                <c:formatCode>_-* #,##0_-;\-* #,##0_-;_-* "-"??_-;_-@_-</c:formatCode>
                <c:ptCount val="20"/>
                <c:pt idx="0">
                  <c:v>138</c:v>
                </c:pt>
                <c:pt idx="1">
                  <c:v>138</c:v>
                </c:pt>
                <c:pt idx="2">
                  <c:v>138</c:v>
                </c:pt>
                <c:pt idx="3">
                  <c:v>138</c:v>
                </c:pt>
                <c:pt idx="4">
                  <c:v>138</c:v>
                </c:pt>
                <c:pt idx="5">
                  <c:v>138</c:v>
                </c:pt>
                <c:pt idx="6">
                  <c:v>138</c:v>
                </c:pt>
                <c:pt idx="7">
                  <c:v>138</c:v>
                </c:pt>
                <c:pt idx="8">
                  <c:v>138</c:v>
                </c:pt>
                <c:pt idx="9">
                  <c:v>138</c:v>
                </c:pt>
                <c:pt idx="10">
                  <c:v>138</c:v>
                </c:pt>
                <c:pt idx="11">
                  <c:v>138</c:v>
                </c:pt>
                <c:pt idx="12">
                  <c:v>138</c:v>
                </c:pt>
                <c:pt idx="13">
                  <c:v>138</c:v>
                </c:pt>
                <c:pt idx="14">
                  <c:v>138</c:v>
                </c:pt>
                <c:pt idx="15">
                  <c:v>138</c:v>
                </c:pt>
                <c:pt idx="16">
                  <c:v>138</c:v>
                </c:pt>
                <c:pt idx="17">
                  <c:v>138</c:v>
                </c:pt>
                <c:pt idx="18">
                  <c:v>138</c:v>
                </c:pt>
                <c:pt idx="19">
                  <c:v>138</c:v>
                </c:pt>
              </c:numCache>
            </c:numRef>
          </c:val>
          <c:smooth val="0"/>
        </c:ser>
        <c:ser>
          <c:idx val="15"/>
          <c:order val="10"/>
          <c:tx>
            <c:strRef>
              <c:f>'Processing Capacity'!$L$2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Capacity'!$L$3:$L$22</c:f>
              <c:numCache>
                <c:formatCode>_-* #,##0_-;\-* #,##0_-;_-* "-"??_-;_-@_-</c:formatCode>
                <c:ptCount val="20"/>
                <c:pt idx="0">
                  <c:v>375</c:v>
                </c:pt>
                <c:pt idx="1">
                  <c:v>375</c:v>
                </c:pt>
                <c:pt idx="2">
                  <c:v>375</c:v>
                </c:pt>
                <c:pt idx="3">
                  <c:v>375</c:v>
                </c:pt>
                <c:pt idx="4">
                  <c:v>375</c:v>
                </c:pt>
                <c:pt idx="5">
                  <c:v>375</c:v>
                </c:pt>
                <c:pt idx="6">
                  <c:v>375</c:v>
                </c:pt>
                <c:pt idx="7">
                  <c:v>375</c:v>
                </c:pt>
                <c:pt idx="8">
                  <c:v>375</c:v>
                </c:pt>
                <c:pt idx="9">
                  <c:v>375</c:v>
                </c:pt>
                <c:pt idx="10">
                  <c:v>375</c:v>
                </c:pt>
                <c:pt idx="11">
                  <c:v>375</c:v>
                </c:pt>
                <c:pt idx="12">
                  <c:v>375</c:v>
                </c:pt>
                <c:pt idx="13">
                  <c:v>375</c:v>
                </c:pt>
                <c:pt idx="14">
                  <c:v>375</c:v>
                </c:pt>
                <c:pt idx="15">
                  <c:v>375</c:v>
                </c:pt>
                <c:pt idx="16">
                  <c:v>375</c:v>
                </c:pt>
                <c:pt idx="17">
                  <c:v>375</c:v>
                </c:pt>
                <c:pt idx="18">
                  <c:v>375</c:v>
                </c:pt>
                <c:pt idx="19">
                  <c:v>375</c:v>
                </c:pt>
              </c:numCache>
            </c:numRef>
          </c:val>
          <c:smooth val="0"/>
        </c:ser>
        <c:ser>
          <c:idx val="16"/>
          <c:order val="11"/>
          <c:tx>
            <c:strRef>
              <c:f>'Processing Capacity'!$M$2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Capacity'!$M$3:$M$22</c:f>
              <c:numCache>
                <c:formatCode>_-* #,##0_-;\-* #,##0_-;_-* "-"??_-;_-@_-</c:formatCode>
                <c:ptCount val="20"/>
                <c:pt idx="0">
                  <c:v>68</c:v>
                </c:pt>
                <c:pt idx="1">
                  <c:v>68</c:v>
                </c:pt>
                <c:pt idx="2">
                  <c:v>68</c:v>
                </c:pt>
                <c:pt idx="3">
                  <c:v>68</c:v>
                </c:pt>
                <c:pt idx="4">
                  <c:v>68</c:v>
                </c:pt>
                <c:pt idx="5">
                  <c:v>68</c:v>
                </c:pt>
                <c:pt idx="6">
                  <c:v>68</c:v>
                </c:pt>
                <c:pt idx="7">
                  <c:v>68</c:v>
                </c:pt>
                <c:pt idx="8">
                  <c:v>68</c:v>
                </c:pt>
                <c:pt idx="9">
                  <c:v>68</c:v>
                </c:pt>
                <c:pt idx="10">
                  <c:v>68</c:v>
                </c:pt>
                <c:pt idx="11">
                  <c:v>68</c:v>
                </c:pt>
                <c:pt idx="12">
                  <c:v>68</c:v>
                </c:pt>
                <c:pt idx="13">
                  <c:v>68</c:v>
                </c:pt>
                <c:pt idx="14">
                  <c:v>68</c:v>
                </c:pt>
                <c:pt idx="15">
                  <c:v>68</c:v>
                </c:pt>
                <c:pt idx="16">
                  <c:v>68</c:v>
                </c:pt>
                <c:pt idx="17">
                  <c:v>68</c:v>
                </c:pt>
                <c:pt idx="18">
                  <c:v>68</c:v>
                </c:pt>
                <c:pt idx="19">
                  <c:v>68</c:v>
                </c:pt>
              </c:numCache>
            </c:numRef>
          </c:val>
          <c:smooth val="0"/>
        </c:ser>
        <c:ser>
          <c:idx val="17"/>
          <c:order val="12"/>
          <c:tx>
            <c:strRef>
              <c:f>'Processing Capacity'!$N$2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Capacity'!$N$3:$N$22</c:f>
              <c:numCache>
                <c:formatCode>_-* #,##0_-;\-* #,##0_-;_-* "-"??_-;_-@_-</c:formatCode>
                <c:ptCount val="20"/>
                <c:pt idx="0">
                  <c:v>836</c:v>
                </c:pt>
                <c:pt idx="1">
                  <c:v>836</c:v>
                </c:pt>
                <c:pt idx="2">
                  <c:v>836</c:v>
                </c:pt>
                <c:pt idx="3">
                  <c:v>836</c:v>
                </c:pt>
                <c:pt idx="4">
                  <c:v>836</c:v>
                </c:pt>
                <c:pt idx="5">
                  <c:v>836</c:v>
                </c:pt>
                <c:pt idx="6">
                  <c:v>836</c:v>
                </c:pt>
                <c:pt idx="7">
                  <c:v>836</c:v>
                </c:pt>
                <c:pt idx="8">
                  <c:v>836</c:v>
                </c:pt>
                <c:pt idx="9">
                  <c:v>836</c:v>
                </c:pt>
                <c:pt idx="10">
                  <c:v>836</c:v>
                </c:pt>
                <c:pt idx="11">
                  <c:v>836</c:v>
                </c:pt>
                <c:pt idx="12">
                  <c:v>836</c:v>
                </c:pt>
                <c:pt idx="13">
                  <c:v>836</c:v>
                </c:pt>
                <c:pt idx="14">
                  <c:v>836</c:v>
                </c:pt>
                <c:pt idx="15">
                  <c:v>836</c:v>
                </c:pt>
                <c:pt idx="16">
                  <c:v>836</c:v>
                </c:pt>
                <c:pt idx="17">
                  <c:v>836</c:v>
                </c:pt>
                <c:pt idx="18">
                  <c:v>836</c:v>
                </c:pt>
                <c:pt idx="19">
                  <c:v>836</c:v>
                </c:pt>
              </c:numCache>
            </c:numRef>
          </c:val>
          <c:smooth val="0"/>
        </c:ser>
        <c:ser>
          <c:idx val="18"/>
          <c:order val="13"/>
          <c:tx>
            <c:strRef>
              <c:f>'Processing Capacity'!$O$2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Capacity'!$O$3:$O$22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20"/>
          <c:order val="14"/>
          <c:tx>
            <c:strRef>
              <c:f>'Processing Capacity'!$P$2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Capacity'!$P$3:$P$22</c:f>
              <c:numCache>
                <c:formatCode>_-* #,##0_-;\-* #,##0_-;_-* "-"??_-;_-@_-</c:formatCode>
                <c:ptCount val="20"/>
                <c:pt idx="0">
                  <c:v>440</c:v>
                </c:pt>
                <c:pt idx="1">
                  <c:v>440</c:v>
                </c:pt>
                <c:pt idx="2">
                  <c:v>440</c:v>
                </c:pt>
                <c:pt idx="3">
                  <c:v>440</c:v>
                </c:pt>
                <c:pt idx="4">
                  <c:v>440</c:v>
                </c:pt>
                <c:pt idx="5">
                  <c:v>440</c:v>
                </c:pt>
                <c:pt idx="6">
                  <c:v>440</c:v>
                </c:pt>
                <c:pt idx="7">
                  <c:v>440</c:v>
                </c:pt>
                <c:pt idx="8">
                  <c:v>440</c:v>
                </c:pt>
                <c:pt idx="9">
                  <c:v>440</c:v>
                </c:pt>
                <c:pt idx="10">
                  <c:v>440</c:v>
                </c:pt>
                <c:pt idx="11">
                  <c:v>440</c:v>
                </c:pt>
                <c:pt idx="12">
                  <c:v>440</c:v>
                </c:pt>
                <c:pt idx="13">
                  <c:v>440</c:v>
                </c:pt>
                <c:pt idx="14">
                  <c:v>440</c:v>
                </c:pt>
                <c:pt idx="15">
                  <c:v>440</c:v>
                </c:pt>
                <c:pt idx="16">
                  <c:v>440</c:v>
                </c:pt>
                <c:pt idx="17">
                  <c:v>440</c:v>
                </c:pt>
                <c:pt idx="18">
                  <c:v>440</c:v>
                </c:pt>
                <c:pt idx="19">
                  <c:v>440</c:v>
                </c:pt>
              </c:numCache>
            </c:numRef>
          </c:val>
          <c:smooth val="0"/>
        </c:ser>
        <c:ser>
          <c:idx val="8"/>
          <c:order val="15"/>
          <c:tx>
            <c:strRef>
              <c:f>'Processing Capacity'!$Q$2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Capacity'!$Q$3:$Q$22</c:f>
              <c:numCache>
                <c:formatCode>_-* #,##0_-;\-* #,##0_-;_-* "-"??_-;_-@_-</c:formatCode>
                <c:ptCount val="20"/>
                <c:pt idx="0">
                  <c:v>203</c:v>
                </c:pt>
                <c:pt idx="1">
                  <c:v>203</c:v>
                </c:pt>
                <c:pt idx="2">
                  <c:v>203</c:v>
                </c:pt>
                <c:pt idx="3">
                  <c:v>203</c:v>
                </c:pt>
                <c:pt idx="4">
                  <c:v>180</c:v>
                </c:pt>
                <c:pt idx="5">
                  <c:v>203</c:v>
                </c:pt>
                <c:pt idx="6">
                  <c:v>203</c:v>
                </c:pt>
                <c:pt idx="7">
                  <c:v>203</c:v>
                </c:pt>
                <c:pt idx="8">
                  <c:v>203</c:v>
                </c:pt>
                <c:pt idx="9">
                  <c:v>203</c:v>
                </c:pt>
                <c:pt idx="10">
                  <c:v>203</c:v>
                </c:pt>
                <c:pt idx="11">
                  <c:v>203</c:v>
                </c:pt>
                <c:pt idx="12">
                  <c:v>203</c:v>
                </c:pt>
                <c:pt idx="13">
                  <c:v>203</c:v>
                </c:pt>
                <c:pt idx="14">
                  <c:v>203</c:v>
                </c:pt>
                <c:pt idx="15">
                  <c:v>203</c:v>
                </c:pt>
                <c:pt idx="16">
                  <c:v>203</c:v>
                </c:pt>
                <c:pt idx="17">
                  <c:v>203</c:v>
                </c:pt>
                <c:pt idx="18">
                  <c:v>203</c:v>
                </c:pt>
                <c:pt idx="19">
                  <c:v>203</c:v>
                </c:pt>
              </c:numCache>
            </c:numRef>
          </c:val>
          <c:smooth val="0"/>
        </c:ser>
        <c:ser>
          <c:idx val="9"/>
          <c:order val="16"/>
          <c:tx>
            <c:strRef>
              <c:f>'Processing Capacity'!$R$2</c:f>
              <c:strCache>
                <c:ptCount val="1"/>
                <c:pt idx="0">
                  <c:v>Sydney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Capacity'!$R$3:$R$22</c:f>
              <c:numCache>
                <c:formatCode>_-* #,##0_-;\-* #,##0_-;_-* "-"??_-;_-@_-</c:formatCode>
                <c:ptCount val="20"/>
                <c:pt idx="0">
                  <c:v>15</c:v>
                </c:pt>
                <c:pt idx="1">
                  <c:v>15</c:v>
                </c:pt>
                <c:pt idx="2">
                  <c:v>15</c:v>
                </c:pt>
                <c:pt idx="3">
                  <c:v>15</c:v>
                </c:pt>
                <c:pt idx="4">
                  <c:v>15</c:v>
                </c:pt>
                <c:pt idx="5">
                  <c:v>15</c:v>
                </c:pt>
                <c:pt idx="6">
                  <c:v>15</c:v>
                </c:pt>
                <c:pt idx="7">
                  <c:v>15</c:v>
                </c:pt>
                <c:pt idx="8">
                  <c:v>15</c:v>
                </c:pt>
                <c:pt idx="9">
                  <c:v>15</c:v>
                </c:pt>
                <c:pt idx="10">
                  <c:v>15</c:v>
                </c:pt>
                <c:pt idx="11">
                  <c:v>15</c:v>
                </c:pt>
                <c:pt idx="12">
                  <c:v>15</c:v>
                </c:pt>
                <c:pt idx="13">
                  <c:v>15</c:v>
                </c:pt>
                <c:pt idx="14">
                  <c:v>15</c:v>
                </c:pt>
                <c:pt idx="15">
                  <c:v>15</c:v>
                </c:pt>
                <c:pt idx="16">
                  <c:v>15</c:v>
                </c:pt>
                <c:pt idx="17">
                  <c:v>15</c:v>
                </c:pt>
                <c:pt idx="18">
                  <c:v>15</c:v>
                </c:pt>
                <c:pt idx="19">
                  <c:v>15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'Processing Capacity'!$S$2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Capacity'!$S$3:$S$22</c:f>
              <c:numCache>
                <c:formatCode>_-* #,##0_-;\-* #,##0_-;_-* "-"??_-;_-@_-</c:formatCode>
                <c:ptCount val="20"/>
                <c:pt idx="0">
                  <c:v>42</c:v>
                </c:pt>
                <c:pt idx="1">
                  <c:v>42</c:v>
                </c:pt>
                <c:pt idx="2">
                  <c:v>42</c:v>
                </c:pt>
                <c:pt idx="3">
                  <c:v>42</c:v>
                </c:pt>
                <c:pt idx="4">
                  <c:v>42</c:v>
                </c:pt>
                <c:pt idx="5">
                  <c:v>42</c:v>
                </c:pt>
                <c:pt idx="6">
                  <c:v>42</c:v>
                </c:pt>
                <c:pt idx="7">
                  <c:v>42</c:v>
                </c:pt>
                <c:pt idx="8">
                  <c:v>42</c:v>
                </c:pt>
                <c:pt idx="9">
                  <c:v>42</c:v>
                </c:pt>
                <c:pt idx="10">
                  <c:v>42</c:v>
                </c:pt>
                <c:pt idx="11">
                  <c:v>42</c:v>
                </c:pt>
                <c:pt idx="12">
                  <c:v>42</c:v>
                </c:pt>
                <c:pt idx="13">
                  <c:v>42</c:v>
                </c:pt>
                <c:pt idx="14">
                  <c:v>42</c:v>
                </c:pt>
                <c:pt idx="15">
                  <c:v>42</c:v>
                </c:pt>
                <c:pt idx="16">
                  <c:v>42</c:v>
                </c:pt>
                <c:pt idx="17">
                  <c:v>42</c:v>
                </c:pt>
                <c:pt idx="18">
                  <c:v>42</c:v>
                </c:pt>
                <c:pt idx="19">
                  <c:v>42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5926088"/>
        <c:axId val="435926480"/>
      </c:lineChart>
      <c:catAx>
        <c:axId val="435926088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5926480"/>
        <c:crosses val="autoZero"/>
        <c:auto val="1"/>
        <c:lblAlgn val="ctr"/>
        <c:lblOffset val="100"/>
        <c:noMultiLvlLbl val="0"/>
      </c:catAx>
      <c:valAx>
        <c:axId val="43592648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5926088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1"/>
          <c:order val="0"/>
          <c:tx>
            <c:strRef>
              <c:f>Demand!$B$2</c:f>
              <c:strCache>
                <c:ptCount val="1"/>
                <c:pt idx="0">
                  <c:v>Adelaide</c:v>
                </c:pt>
              </c:strCache>
            </c:strRef>
          </c:tx>
          <c:spPr>
            <a:solidFill>
              <a:srgbClr val="F3742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Demand!$B$3:$B$22</c:f>
              <c:numCache>
                <c:formatCode>_(* #,##0.00_);_(* \(#,##0.00\);_(* "-"??_);_(@_)</c:formatCode>
                <c:ptCount val="20"/>
                <c:pt idx="0">
                  <c:v>71.129042499999997</c:v>
                </c:pt>
                <c:pt idx="1">
                  <c:v>70.104234489999996</c:v>
                </c:pt>
                <c:pt idx="2">
                  <c:v>60.737032190000001</c:v>
                </c:pt>
                <c:pt idx="3">
                  <c:v>52.835821809999999</c:v>
                </c:pt>
                <c:pt idx="4">
                  <c:v>49.491391100000001</c:v>
                </c:pt>
                <c:pt idx="5">
                  <c:v>49.870940709999999</c:v>
                </c:pt>
                <c:pt idx="6">
                  <c:v>54.074936430000001</c:v>
                </c:pt>
                <c:pt idx="7">
                  <c:v>60.610915890000001</c:v>
                </c:pt>
                <c:pt idx="8">
                  <c:v>64.665379659999999</c:v>
                </c:pt>
                <c:pt idx="9">
                  <c:v>69.769624949999994</c:v>
                </c:pt>
                <c:pt idx="10">
                  <c:v>71.236686899999995</c:v>
                </c:pt>
                <c:pt idx="11">
                  <c:v>73.060934689999996</c:v>
                </c:pt>
                <c:pt idx="12">
                  <c:v>74.896802410000006</c:v>
                </c:pt>
                <c:pt idx="13">
                  <c:v>77.927105519999998</c:v>
                </c:pt>
                <c:pt idx="14">
                  <c:v>81.214829949999995</c:v>
                </c:pt>
                <c:pt idx="15">
                  <c:v>81.887840440000005</c:v>
                </c:pt>
                <c:pt idx="16">
                  <c:v>84.377479010000002</c:v>
                </c:pt>
                <c:pt idx="17">
                  <c:v>88.554917610000004</c:v>
                </c:pt>
                <c:pt idx="18">
                  <c:v>93.183533310000001</c:v>
                </c:pt>
                <c:pt idx="19">
                  <c:v>91.447550719999995</c:v>
                </c:pt>
              </c:numCache>
            </c:numRef>
          </c:val>
        </c:ser>
        <c:ser>
          <c:idx val="2"/>
          <c:order val="1"/>
          <c:tx>
            <c:strRef>
              <c:f>Demand!$C$2</c:f>
              <c:strCache>
                <c:ptCount val="1"/>
                <c:pt idx="0">
                  <c:v>AP LNG</c:v>
                </c:pt>
              </c:strCache>
            </c:strRef>
          </c:tx>
          <c:spPr>
            <a:solidFill>
              <a:srgbClr val="FFC222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Demand!$C$3:$C$22</c:f>
              <c:numCache>
                <c:formatCode>_(* #,##0.00_);_(* \(#,##0.00\);_(* "-"??_);_(@_)</c:formatCode>
                <c:ptCount val="20"/>
                <c:pt idx="0">
                  <c:v>388.69034013999999</c:v>
                </c:pt>
                <c:pt idx="1">
                  <c:v>517.77372206999996</c:v>
                </c:pt>
                <c:pt idx="2">
                  <c:v>517.77372206999996</c:v>
                </c:pt>
                <c:pt idx="3">
                  <c:v>517.77372213000001</c:v>
                </c:pt>
                <c:pt idx="4">
                  <c:v>519.15936594000004</c:v>
                </c:pt>
                <c:pt idx="5">
                  <c:v>517.79226822999999</c:v>
                </c:pt>
                <c:pt idx="6">
                  <c:v>517.82182866999995</c:v>
                </c:pt>
                <c:pt idx="7">
                  <c:v>517.85138912000002</c:v>
                </c:pt>
                <c:pt idx="8">
                  <c:v>519.26685670999996</c:v>
                </c:pt>
                <c:pt idx="9">
                  <c:v>517.91051014000004</c:v>
                </c:pt>
                <c:pt idx="10">
                  <c:v>517.94007058</c:v>
                </c:pt>
                <c:pt idx="11">
                  <c:v>517.96963119999998</c:v>
                </c:pt>
                <c:pt idx="12">
                  <c:v>519.38542240000004</c:v>
                </c:pt>
                <c:pt idx="13">
                  <c:v>518.02875209000001</c:v>
                </c:pt>
                <c:pt idx="14">
                  <c:v>518.05831271</c:v>
                </c:pt>
                <c:pt idx="15">
                  <c:v>518.08787314999995</c:v>
                </c:pt>
                <c:pt idx="16">
                  <c:v>519.50398847999998</c:v>
                </c:pt>
                <c:pt idx="17">
                  <c:v>518.14699399999995</c:v>
                </c:pt>
                <c:pt idx="18">
                  <c:v>518.17655462000005</c:v>
                </c:pt>
                <c:pt idx="19">
                  <c:v>518.20611507000001</c:v>
                </c:pt>
              </c:numCache>
            </c:numRef>
          </c:val>
        </c:ser>
        <c:ser>
          <c:idx val="3"/>
          <c:order val="2"/>
          <c:tx>
            <c:strRef>
              <c:f>Demand!$D$2</c:f>
              <c:strCache>
                <c:ptCount val="1"/>
                <c:pt idx="0">
                  <c:v>Ballera</c:v>
                </c:pt>
              </c:strCache>
            </c:strRef>
          </c:tx>
          <c:spPr>
            <a:solidFill>
              <a:srgbClr val="ADD5F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Demand!$D$3:$D$22</c:f>
              <c:numCache>
                <c:formatCode>_(* #,##0.00_);_(* \(#,##0.00\);_(* "-"??_);_(@_)</c:formatCode>
                <c:ptCount val="20"/>
                <c:pt idx="0">
                  <c:v>4.4737449999999998E-2</c:v>
                </c:pt>
                <c:pt idx="1">
                  <c:v>9.9268229999999999E-2</c:v>
                </c:pt>
                <c:pt idx="2">
                  <c:v>0.20057563</c:v>
                </c:pt>
                <c:pt idx="3">
                  <c:v>0.20735706000000001</c:v>
                </c:pt>
                <c:pt idx="4">
                  <c:v>0.29417428000000001</c:v>
                </c:pt>
                <c:pt idx="5">
                  <c:v>0.59921126000000002</c:v>
                </c:pt>
                <c:pt idx="6">
                  <c:v>0.80719876000000002</c:v>
                </c:pt>
                <c:pt idx="7">
                  <c:v>0.64527051000000002</c:v>
                </c:pt>
                <c:pt idx="8">
                  <c:v>0.45038031000000001</c:v>
                </c:pt>
                <c:pt idx="9">
                  <c:v>0.50577486000000005</c:v>
                </c:pt>
                <c:pt idx="10">
                  <c:v>0.58482042999999995</c:v>
                </c:pt>
                <c:pt idx="11">
                  <c:v>0.70336335999999999</c:v>
                </c:pt>
                <c:pt idx="12">
                  <c:v>0.68065266000000002</c:v>
                </c:pt>
                <c:pt idx="13">
                  <c:v>0.71533851000000004</c:v>
                </c:pt>
                <c:pt idx="14">
                  <c:v>0.84535956000000001</c:v>
                </c:pt>
                <c:pt idx="15">
                  <c:v>0.96420417999999997</c:v>
                </c:pt>
                <c:pt idx="16">
                  <c:v>1.09830823</c:v>
                </c:pt>
                <c:pt idx="17">
                  <c:v>1.2692627299999999</c:v>
                </c:pt>
                <c:pt idx="18">
                  <c:v>1.38215987</c:v>
                </c:pt>
                <c:pt idx="19">
                  <c:v>1.4360581699999999</c:v>
                </c:pt>
              </c:numCache>
            </c:numRef>
          </c:val>
        </c:ser>
        <c:ser>
          <c:idx val="4"/>
          <c:order val="3"/>
          <c:tx>
            <c:strRef>
              <c:f>Demand!$E$2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rgbClr val="C41230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Demand!$E$3:$E$22</c:f>
              <c:numCache>
                <c:formatCode>_(* #,##0.00_);_(* \(#,##0.00\);_(* "-"??_);_(@_)</c:formatCode>
                <c:ptCount val="20"/>
                <c:pt idx="0">
                  <c:v>15.577999999999999</c:v>
                </c:pt>
                <c:pt idx="1">
                  <c:v>15.680999999999999</c:v>
                </c:pt>
                <c:pt idx="2">
                  <c:v>14.18</c:v>
                </c:pt>
                <c:pt idx="3">
                  <c:v>14.241</c:v>
                </c:pt>
                <c:pt idx="4">
                  <c:v>14.298999999999999</c:v>
                </c:pt>
                <c:pt idx="5">
                  <c:v>14.324999999999999</c:v>
                </c:pt>
                <c:pt idx="6">
                  <c:v>14.34</c:v>
                </c:pt>
                <c:pt idx="7">
                  <c:v>14.375999999999999</c:v>
                </c:pt>
                <c:pt idx="8">
                  <c:v>14.484999999999999</c:v>
                </c:pt>
                <c:pt idx="9">
                  <c:v>14.589</c:v>
                </c:pt>
                <c:pt idx="10">
                  <c:v>14.685</c:v>
                </c:pt>
                <c:pt idx="11">
                  <c:v>14.781000000000001</c:v>
                </c:pt>
                <c:pt idx="12">
                  <c:v>14.875</c:v>
                </c:pt>
                <c:pt idx="13">
                  <c:v>14.964</c:v>
                </c:pt>
                <c:pt idx="14">
                  <c:v>15.061</c:v>
                </c:pt>
                <c:pt idx="15">
                  <c:v>15.17</c:v>
                </c:pt>
                <c:pt idx="16">
                  <c:v>15.288</c:v>
                </c:pt>
                <c:pt idx="17">
                  <c:v>15.404999999999999</c:v>
                </c:pt>
                <c:pt idx="18">
                  <c:v>15.522</c:v>
                </c:pt>
                <c:pt idx="19">
                  <c:v>15.638999999999999</c:v>
                </c:pt>
              </c:numCache>
            </c:numRef>
          </c:val>
        </c:ser>
        <c:ser>
          <c:idx val="5"/>
          <c:order val="4"/>
          <c:tx>
            <c:strRef>
              <c:f>Demand!$F$2</c:f>
              <c:strCache>
                <c:ptCount val="1"/>
                <c:pt idx="0">
                  <c:v>Brisbane</c:v>
                </c:pt>
              </c:strCache>
            </c:strRef>
          </c:tx>
          <c:spPr>
            <a:solidFill>
              <a:srgbClr val="1E4164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Demand!$F$3:$F$22</c:f>
              <c:numCache>
                <c:formatCode>_(* #,##0.00_);_(* \(#,##0.00\);_(* "-"??_);_(@_)</c:formatCode>
                <c:ptCount val="20"/>
                <c:pt idx="0">
                  <c:v>36.933</c:v>
                </c:pt>
                <c:pt idx="1">
                  <c:v>36.877000000000002</c:v>
                </c:pt>
                <c:pt idx="2">
                  <c:v>36.972000010000002</c:v>
                </c:pt>
                <c:pt idx="3">
                  <c:v>37.081000000000003</c:v>
                </c:pt>
                <c:pt idx="4">
                  <c:v>37.183999999999997</c:v>
                </c:pt>
                <c:pt idx="5">
                  <c:v>37.270000000000003</c:v>
                </c:pt>
                <c:pt idx="6">
                  <c:v>37.485999999999997</c:v>
                </c:pt>
                <c:pt idx="7">
                  <c:v>37.79900001</c:v>
                </c:pt>
                <c:pt idx="8">
                  <c:v>38.191000000000003</c:v>
                </c:pt>
                <c:pt idx="9">
                  <c:v>38.594000000000001</c:v>
                </c:pt>
                <c:pt idx="10">
                  <c:v>38.98500001</c:v>
                </c:pt>
                <c:pt idx="11">
                  <c:v>39.392000009999997</c:v>
                </c:pt>
                <c:pt idx="12">
                  <c:v>39.803000009999998</c:v>
                </c:pt>
                <c:pt idx="13">
                  <c:v>40.225999999999999</c:v>
                </c:pt>
                <c:pt idx="14">
                  <c:v>40.66500001</c:v>
                </c:pt>
                <c:pt idx="15">
                  <c:v>41.11</c:v>
                </c:pt>
                <c:pt idx="16">
                  <c:v>41.569000010000003</c:v>
                </c:pt>
                <c:pt idx="17">
                  <c:v>42.04300001</c:v>
                </c:pt>
                <c:pt idx="18">
                  <c:v>42.517000000000003</c:v>
                </c:pt>
                <c:pt idx="19">
                  <c:v>42.99</c:v>
                </c:pt>
              </c:numCache>
            </c:numRef>
          </c:val>
        </c:ser>
        <c:ser>
          <c:idx val="6"/>
          <c:order val="5"/>
          <c:tx>
            <c:strRef>
              <c:f>Demand!$G$2</c:f>
              <c:strCache>
                <c:ptCount val="1"/>
                <c:pt idx="0">
                  <c:v>Canberra</c:v>
                </c:pt>
              </c:strCache>
            </c:strRef>
          </c:tx>
          <c:spPr>
            <a:solidFill>
              <a:srgbClr val="94867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Demand!$G$3:$G$22</c:f>
              <c:numCache>
                <c:formatCode>_(* #,##0.00_);_(* \(#,##0.00\);_(* "-"??_);_(@_)</c:formatCode>
                <c:ptCount val="20"/>
                <c:pt idx="0">
                  <c:v>8.5980000000000008</c:v>
                </c:pt>
                <c:pt idx="1">
                  <c:v>8.6739999999999995</c:v>
                </c:pt>
                <c:pt idx="2">
                  <c:v>8.6820000099999994</c:v>
                </c:pt>
                <c:pt idx="3">
                  <c:v>8.65</c:v>
                </c:pt>
                <c:pt idx="4">
                  <c:v>8.5760000000000005</c:v>
                </c:pt>
                <c:pt idx="5">
                  <c:v>8.48</c:v>
                </c:pt>
                <c:pt idx="6">
                  <c:v>8.4489999999999998</c:v>
                </c:pt>
                <c:pt idx="7">
                  <c:v>8.4930000000000003</c:v>
                </c:pt>
                <c:pt idx="8">
                  <c:v>8.5869999999999997</c:v>
                </c:pt>
                <c:pt idx="9">
                  <c:v>8.6850000000000005</c:v>
                </c:pt>
                <c:pt idx="10">
                  <c:v>8.7829999999999995</c:v>
                </c:pt>
                <c:pt idx="11">
                  <c:v>8.8780000000000001</c:v>
                </c:pt>
                <c:pt idx="12">
                  <c:v>8.968</c:v>
                </c:pt>
                <c:pt idx="13">
                  <c:v>9.0579999999999998</c:v>
                </c:pt>
                <c:pt idx="14">
                  <c:v>9.1549999999999994</c:v>
                </c:pt>
                <c:pt idx="15">
                  <c:v>9.2579999999999991</c:v>
                </c:pt>
                <c:pt idx="16">
                  <c:v>9.3699999999999992</c:v>
                </c:pt>
                <c:pt idx="17">
                  <c:v>9.4860000000000007</c:v>
                </c:pt>
                <c:pt idx="18">
                  <c:v>9.6010000000000009</c:v>
                </c:pt>
                <c:pt idx="19">
                  <c:v>9.7110000000000003</c:v>
                </c:pt>
              </c:numCache>
            </c:numRef>
          </c:val>
        </c:ser>
        <c:ser>
          <c:idx val="7"/>
          <c:order val="6"/>
          <c:tx>
            <c:strRef>
              <c:f>Demand!$H$2</c:f>
              <c:strCache>
                <c:ptCount val="1"/>
                <c:pt idx="0">
                  <c:v>Condabri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Demand!$H$3:$H$22</c:f>
              <c:numCache>
                <c:formatCode>_(* #,##0.00_);_(* \(#,##0.00\);_(* "-"??_);_(@_)</c:formatCode>
                <c:ptCount val="20"/>
                <c:pt idx="0">
                  <c:v>28.034775029999999</c:v>
                </c:pt>
                <c:pt idx="1">
                  <c:v>18.120955519999999</c:v>
                </c:pt>
                <c:pt idx="2">
                  <c:v>9.4887565899999995</c:v>
                </c:pt>
                <c:pt idx="3">
                  <c:v>9.5991399400000006</c:v>
                </c:pt>
                <c:pt idx="4">
                  <c:v>11.91865599</c:v>
                </c:pt>
                <c:pt idx="5">
                  <c:v>16.320119729999998</c:v>
                </c:pt>
                <c:pt idx="6">
                  <c:v>19.362580049999998</c:v>
                </c:pt>
                <c:pt idx="7">
                  <c:v>19.93704829</c:v>
                </c:pt>
                <c:pt idx="8">
                  <c:v>19.563314129999998</c:v>
                </c:pt>
                <c:pt idx="9">
                  <c:v>20.95912865</c:v>
                </c:pt>
                <c:pt idx="10">
                  <c:v>22.081531999999999</c:v>
                </c:pt>
                <c:pt idx="11">
                  <c:v>22.715052050000001</c:v>
                </c:pt>
                <c:pt idx="12">
                  <c:v>22.258486309999999</c:v>
                </c:pt>
                <c:pt idx="13">
                  <c:v>22.448151450000001</c:v>
                </c:pt>
                <c:pt idx="14">
                  <c:v>23.556492200000001</c:v>
                </c:pt>
                <c:pt idx="15">
                  <c:v>24.33949346</c:v>
                </c:pt>
                <c:pt idx="16">
                  <c:v>25.52741335</c:v>
                </c:pt>
                <c:pt idx="17">
                  <c:v>26.93881708</c:v>
                </c:pt>
                <c:pt idx="18">
                  <c:v>27.851761629999999</c:v>
                </c:pt>
                <c:pt idx="19">
                  <c:v>28.286955670000001</c:v>
                </c:pt>
              </c:numCache>
            </c:numRef>
          </c:val>
        </c:ser>
        <c:ser>
          <c:idx val="8"/>
          <c:order val="7"/>
          <c:tx>
            <c:strRef>
              <c:f>Demand!$I$2</c:f>
              <c:strCache>
                <c:ptCount val="1"/>
                <c:pt idx="0">
                  <c:v>G LNG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Demand!$I$3:$I$22</c:f>
              <c:numCache>
                <c:formatCode>_(* #,##0.00_);_(* \(#,##0.00\);_(* "-"??_);_(@_)</c:formatCode>
                <c:ptCount val="20"/>
                <c:pt idx="0">
                  <c:v>305.17846538999999</c:v>
                </c:pt>
                <c:pt idx="1">
                  <c:v>389.23471970999998</c:v>
                </c:pt>
                <c:pt idx="2">
                  <c:v>431.48584477999998</c:v>
                </c:pt>
                <c:pt idx="3">
                  <c:v>440.17431497000001</c:v>
                </c:pt>
                <c:pt idx="4">
                  <c:v>441.35310157999999</c:v>
                </c:pt>
                <c:pt idx="5">
                  <c:v>438.62975418000002</c:v>
                </c:pt>
                <c:pt idx="6">
                  <c:v>438.62975418000002</c:v>
                </c:pt>
                <c:pt idx="7">
                  <c:v>438.27871777000001</c:v>
                </c:pt>
                <c:pt idx="8">
                  <c:v>439.45231092</c:v>
                </c:pt>
                <c:pt idx="9">
                  <c:v>437.57087421</c:v>
                </c:pt>
                <c:pt idx="10">
                  <c:v>435.47042532</c:v>
                </c:pt>
                <c:pt idx="11">
                  <c:v>435.47042532</c:v>
                </c:pt>
                <c:pt idx="12">
                  <c:v>436.63632452000002</c:v>
                </c:pt>
                <c:pt idx="13">
                  <c:v>435.47042532</c:v>
                </c:pt>
                <c:pt idx="14">
                  <c:v>434.50067962000003</c:v>
                </c:pt>
                <c:pt idx="15">
                  <c:v>431.62306503000002</c:v>
                </c:pt>
                <c:pt idx="16">
                  <c:v>432.77842356000002</c:v>
                </c:pt>
                <c:pt idx="17">
                  <c:v>431.62306503000002</c:v>
                </c:pt>
                <c:pt idx="18">
                  <c:v>431.62306503000002</c:v>
                </c:pt>
                <c:pt idx="19">
                  <c:v>431.62306503000002</c:v>
                </c:pt>
              </c:numCache>
            </c:numRef>
          </c:val>
        </c:ser>
        <c:ser>
          <c:idx val="9"/>
          <c:order val="8"/>
          <c:tx>
            <c:strRef>
              <c:f>Demand!$J$2</c:f>
              <c:strCache>
                <c:ptCount val="1"/>
                <c:pt idx="0">
                  <c:v>Gippsland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Demand!$J$3:$J$22</c:f>
              <c:numCache>
                <c:formatCode>_(* #,##0.00_);_(* \(#,##0.00\);_(* "-"??_);_(@_)</c:formatCode>
                <c:ptCount val="20"/>
                <c:pt idx="0">
                  <c:v>0.63363322</c:v>
                </c:pt>
                <c:pt idx="1">
                  <c:v>0.68179471000000003</c:v>
                </c:pt>
                <c:pt idx="2">
                  <c:v>0.73510386000000005</c:v>
                </c:pt>
                <c:pt idx="3">
                  <c:v>0.71697261999999995</c:v>
                </c:pt>
                <c:pt idx="4">
                  <c:v>0.73432215999999995</c:v>
                </c:pt>
                <c:pt idx="5">
                  <c:v>0.80049879000000002</c:v>
                </c:pt>
                <c:pt idx="6">
                  <c:v>0.91404527999999996</c:v>
                </c:pt>
                <c:pt idx="7">
                  <c:v>1.41042578</c:v>
                </c:pt>
                <c:pt idx="8">
                  <c:v>1.63436494</c:v>
                </c:pt>
                <c:pt idx="9">
                  <c:v>2.2164025299999999</c:v>
                </c:pt>
                <c:pt idx="10">
                  <c:v>2.3935710100000001</c:v>
                </c:pt>
                <c:pt idx="11">
                  <c:v>2.6252076799999999</c:v>
                </c:pt>
                <c:pt idx="12">
                  <c:v>3.6781740200000002</c:v>
                </c:pt>
                <c:pt idx="13">
                  <c:v>4.6499393299999996</c:v>
                </c:pt>
                <c:pt idx="14">
                  <c:v>6.6904772899999996</c:v>
                </c:pt>
                <c:pt idx="15">
                  <c:v>6.4050285300000001</c:v>
                </c:pt>
                <c:pt idx="16">
                  <c:v>7.1138372399999996</c:v>
                </c:pt>
                <c:pt idx="17">
                  <c:v>8.3652728799999991</c:v>
                </c:pt>
                <c:pt idx="18">
                  <c:v>11.051481219999999</c:v>
                </c:pt>
                <c:pt idx="19">
                  <c:v>9.7702352000000001</c:v>
                </c:pt>
              </c:numCache>
            </c:numRef>
          </c:val>
        </c:ser>
        <c:ser>
          <c:idx val="10"/>
          <c:order val="9"/>
          <c:tx>
            <c:strRef>
              <c:f>Demand!$K$2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Demand!$K$3:$K$22</c:f>
              <c:numCache>
                <c:formatCode>_(* #,##0.00_);_(* \(#,##0.00\);_(* "-"??_);_(@_)</c:formatCode>
                <c:ptCount val="20"/>
                <c:pt idx="0">
                  <c:v>50.675420000000003</c:v>
                </c:pt>
                <c:pt idx="1">
                  <c:v>50.775950000000002</c:v>
                </c:pt>
                <c:pt idx="2">
                  <c:v>50.900239999999997</c:v>
                </c:pt>
                <c:pt idx="3">
                  <c:v>51.835610000000003</c:v>
                </c:pt>
                <c:pt idx="4">
                  <c:v>52.104860000000002</c:v>
                </c:pt>
                <c:pt idx="5">
                  <c:v>52.371589999999998</c:v>
                </c:pt>
                <c:pt idx="6">
                  <c:v>52.712539999999997</c:v>
                </c:pt>
                <c:pt idx="7">
                  <c:v>53.108640000000001</c:v>
                </c:pt>
                <c:pt idx="8">
                  <c:v>53.523400000000002</c:v>
                </c:pt>
                <c:pt idx="9">
                  <c:v>53.925609999999999</c:v>
                </c:pt>
                <c:pt idx="10">
                  <c:v>54.332450000000001</c:v>
                </c:pt>
                <c:pt idx="11">
                  <c:v>54.771560000000001</c:v>
                </c:pt>
                <c:pt idx="12">
                  <c:v>55.181359999999998</c:v>
                </c:pt>
                <c:pt idx="13">
                  <c:v>55.638710000000003</c:v>
                </c:pt>
                <c:pt idx="14">
                  <c:v>56.127540000000003</c:v>
                </c:pt>
                <c:pt idx="15">
                  <c:v>56.58822</c:v>
                </c:pt>
                <c:pt idx="16">
                  <c:v>57.08764</c:v>
                </c:pt>
                <c:pt idx="17">
                  <c:v>57.616329999999998</c:v>
                </c:pt>
                <c:pt idx="18">
                  <c:v>58.124299999999998</c:v>
                </c:pt>
                <c:pt idx="19">
                  <c:v>58.621049999999997</c:v>
                </c:pt>
              </c:numCache>
            </c:numRef>
          </c:val>
        </c:ser>
        <c:ser>
          <c:idx val="11"/>
          <c:order val="10"/>
          <c:tx>
            <c:strRef>
              <c:f>Demand!$L$2</c:f>
              <c:strCache>
                <c:ptCount val="1"/>
                <c:pt idx="0">
                  <c:v>Hallett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Demand!$L$3:$L$22</c:f>
              <c:numCache>
                <c:formatCode>_(* #,##0.00_);_(* \(#,##0.00\);_(* "-"??_);_(@_)</c:formatCode>
                <c:ptCount val="20"/>
                <c:pt idx="0">
                  <c:v>13.99503007</c:v>
                </c:pt>
                <c:pt idx="1">
                  <c:v>14.162373819999999</c:v>
                </c:pt>
                <c:pt idx="2">
                  <c:v>14.32938639</c:v>
                </c:pt>
                <c:pt idx="3">
                  <c:v>14.2054863</c:v>
                </c:pt>
                <c:pt idx="4">
                  <c:v>14.169554509999999</c:v>
                </c:pt>
                <c:pt idx="5">
                  <c:v>14.17976672</c:v>
                </c:pt>
                <c:pt idx="6">
                  <c:v>14.209871789999999</c:v>
                </c:pt>
                <c:pt idx="7">
                  <c:v>14.3915182</c:v>
                </c:pt>
                <c:pt idx="8">
                  <c:v>14.44845381</c:v>
                </c:pt>
                <c:pt idx="9">
                  <c:v>14.428094959999999</c:v>
                </c:pt>
                <c:pt idx="10">
                  <c:v>14.43584079</c:v>
                </c:pt>
                <c:pt idx="11">
                  <c:v>14.456098900000001</c:v>
                </c:pt>
                <c:pt idx="12">
                  <c:v>14.383060950000001</c:v>
                </c:pt>
                <c:pt idx="13">
                  <c:v>14.408457820000001</c:v>
                </c:pt>
                <c:pt idx="14">
                  <c:v>14.458845070000001</c:v>
                </c:pt>
                <c:pt idx="15">
                  <c:v>14.448319550000001</c:v>
                </c:pt>
                <c:pt idx="16">
                  <c:v>14.5047354</c:v>
                </c:pt>
                <c:pt idx="17">
                  <c:v>14.52150599</c:v>
                </c:pt>
                <c:pt idx="18">
                  <c:v>14.62580228</c:v>
                </c:pt>
                <c:pt idx="19">
                  <c:v>14.679267380000001</c:v>
                </c:pt>
              </c:numCache>
            </c:numRef>
          </c:val>
        </c:ser>
        <c:ser>
          <c:idx val="13"/>
          <c:order val="11"/>
          <c:tx>
            <c:strRef>
              <c:f>Demand!$M$2</c:f>
              <c:strCache>
                <c:ptCount val="1"/>
                <c:pt idx="0">
                  <c:v>Hoskintown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Demand!$M$3:$M$22</c:f>
              <c:numCache>
                <c:formatCode>_(* #,##0.00_);_(* \(#,##0.00\);_(* "-"??_);_(@_)</c:formatCode>
                <c:ptCount val="20"/>
                <c:pt idx="0">
                  <c:v>19.499173859999999</c:v>
                </c:pt>
                <c:pt idx="1">
                  <c:v>14.29410586</c:v>
                </c:pt>
                <c:pt idx="2">
                  <c:v>14.014767709999999</c:v>
                </c:pt>
                <c:pt idx="3">
                  <c:v>13.908352710000001</c:v>
                </c:pt>
                <c:pt idx="4">
                  <c:v>13.8755299</c:v>
                </c:pt>
                <c:pt idx="5">
                  <c:v>13.607758520000001</c:v>
                </c:pt>
                <c:pt idx="6">
                  <c:v>14.48682267</c:v>
                </c:pt>
                <c:pt idx="7">
                  <c:v>14.104940790000001</c:v>
                </c:pt>
                <c:pt idx="8">
                  <c:v>14.00590558</c:v>
                </c:pt>
                <c:pt idx="9">
                  <c:v>14.06718276</c:v>
                </c:pt>
                <c:pt idx="10">
                  <c:v>14.61690037</c:v>
                </c:pt>
                <c:pt idx="11">
                  <c:v>15.557305169999999</c:v>
                </c:pt>
                <c:pt idx="12">
                  <c:v>15.56282285</c:v>
                </c:pt>
                <c:pt idx="13">
                  <c:v>15.305846949999999</c:v>
                </c:pt>
                <c:pt idx="14">
                  <c:v>14.86069129</c:v>
                </c:pt>
                <c:pt idx="15">
                  <c:v>14.66950699</c:v>
                </c:pt>
                <c:pt idx="16">
                  <c:v>14.85707594</c:v>
                </c:pt>
                <c:pt idx="17">
                  <c:v>16.43237397</c:v>
                </c:pt>
                <c:pt idx="18">
                  <c:v>16.672675479999999</c:v>
                </c:pt>
                <c:pt idx="19">
                  <c:v>15.345288119999999</c:v>
                </c:pt>
              </c:numCache>
            </c:numRef>
          </c:val>
        </c:ser>
        <c:ser>
          <c:idx val="14"/>
          <c:order val="12"/>
          <c:tx>
            <c:strRef>
              <c:f>Demand!$N$2</c:f>
              <c:strCache>
                <c:ptCount val="1"/>
                <c:pt idx="0">
                  <c:v>Kogan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Demand!$N$3:$N$22</c:f>
              <c:numCache>
                <c:formatCode>_(* #,##0.00_);_(* \(#,##0.00\);_(* "-"??_);_(@_)</c:formatCode>
                <c:ptCount val="20"/>
                <c:pt idx="0">
                  <c:v>35.180635500000001</c:v>
                </c:pt>
                <c:pt idx="1">
                  <c:v>23.242556029999999</c:v>
                </c:pt>
                <c:pt idx="2">
                  <c:v>20.174510349999998</c:v>
                </c:pt>
                <c:pt idx="3">
                  <c:v>20.395273169999999</c:v>
                </c:pt>
                <c:pt idx="4">
                  <c:v>21.560375789999998</c:v>
                </c:pt>
                <c:pt idx="5">
                  <c:v>25.645869959999999</c:v>
                </c:pt>
                <c:pt idx="6">
                  <c:v>29.948863370000002</c:v>
                </c:pt>
                <c:pt idx="7">
                  <c:v>30.14755693</c:v>
                </c:pt>
                <c:pt idx="8">
                  <c:v>26.52316407</c:v>
                </c:pt>
                <c:pt idx="9">
                  <c:v>28.650899920000001</c:v>
                </c:pt>
                <c:pt idx="10">
                  <c:v>31.0248913</c:v>
                </c:pt>
                <c:pt idx="11">
                  <c:v>33.80253287</c:v>
                </c:pt>
                <c:pt idx="12">
                  <c:v>33.626106749999998</c:v>
                </c:pt>
                <c:pt idx="13">
                  <c:v>34.310963739999998</c:v>
                </c:pt>
                <c:pt idx="14">
                  <c:v>38.238523120000004</c:v>
                </c:pt>
                <c:pt idx="15">
                  <c:v>41.660389870000003</c:v>
                </c:pt>
                <c:pt idx="16">
                  <c:v>46.404155709999998</c:v>
                </c:pt>
                <c:pt idx="17">
                  <c:v>52.831847240000002</c:v>
                </c:pt>
                <c:pt idx="18">
                  <c:v>57.194718610000002</c:v>
                </c:pt>
                <c:pt idx="19">
                  <c:v>59.164585799999998</c:v>
                </c:pt>
              </c:numCache>
            </c:numRef>
          </c:val>
        </c:ser>
        <c:ser>
          <c:idx val="15"/>
          <c:order val="13"/>
          <c:tx>
            <c:strRef>
              <c:f>Demand!$O$2</c:f>
              <c:strCache>
                <c:ptCount val="1"/>
                <c:pt idx="0">
                  <c:v>Melbourne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Demand!$O$3:$O$22</c:f>
              <c:numCache>
                <c:formatCode>_(* #,##0.00_);_(* \(#,##0.00\);_(* "-"??_);_(@_)</c:formatCode>
                <c:ptCount val="20"/>
                <c:pt idx="0">
                  <c:v>160.38725521000001</c:v>
                </c:pt>
                <c:pt idx="1">
                  <c:v>160.75628735000001</c:v>
                </c:pt>
                <c:pt idx="2">
                  <c:v>159.01047886999999</c:v>
                </c:pt>
                <c:pt idx="3">
                  <c:v>158.8005076</c:v>
                </c:pt>
                <c:pt idx="4">
                  <c:v>158.66373225999999</c:v>
                </c:pt>
                <c:pt idx="5">
                  <c:v>158.40613260999999</c:v>
                </c:pt>
                <c:pt idx="6">
                  <c:v>157.68525377</c:v>
                </c:pt>
                <c:pt idx="7">
                  <c:v>158.36951049999999</c:v>
                </c:pt>
                <c:pt idx="8">
                  <c:v>159.62805080999999</c:v>
                </c:pt>
                <c:pt idx="9">
                  <c:v>161.10915261</c:v>
                </c:pt>
                <c:pt idx="10">
                  <c:v>161.61281109000001</c:v>
                </c:pt>
                <c:pt idx="11">
                  <c:v>162.16043619999999</c:v>
                </c:pt>
                <c:pt idx="12">
                  <c:v>162.43606965999999</c:v>
                </c:pt>
                <c:pt idx="13">
                  <c:v>163.6344034</c:v>
                </c:pt>
                <c:pt idx="14">
                  <c:v>164.92234242999999</c:v>
                </c:pt>
                <c:pt idx="15">
                  <c:v>165.52034549999999</c:v>
                </c:pt>
                <c:pt idx="16">
                  <c:v>166.83747961</c:v>
                </c:pt>
                <c:pt idx="17">
                  <c:v>168.57773445000001</c:v>
                </c:pt>
                <c:pt idx="18">
                  <c:v>172.32968878</c:v>
                </c:pt>
                <c:pt idx="19">
                  <c:v>172.59912861999999</c:v>
                </c:pt>
              </c:numCache>
            </c:numRef>
          </c:val>
        </c:ser>
        <c:ser>
          <c:idx val="16"/>
          <c:order val="14"/>
          <c:tx>
            <c:strRef>
              <c:f>Demand!$P$2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Demand!$P$3:$P$22</c:f>
              <c:numCache>
                <c:formatCode>_(* #,##0.00_);_(* \(#,##0.00\);_(* "-"??_);_(@_)</c:formatCode>
                <c:ptCount val="20"/>
                <c:pt idx="0">
                  <c:v>6.45</c:v>
                </c:pt>
                <c:pt idx="1">
                  <c:v>6.4429999999999996</c:v>
                </c:pt>
                <c:pt idx="2">
                  <c:v>6.444</c:v>
                </c:pt>
                <c:pt idx="3">
                  <c:v>6.4550000000000001</c:v>
                </c:pt>
                <c:pt idx="4">
                  <c:v>6.6420000000000003</c:v>
                </c:pt>
                <c:pt idx="5">
                  <c:v>6.8230000000000004</c:v>
                </c:pt>
                <c:pt idx="6">
                  <c:v>7.0110000000000001</c:v>
                </c:pt>
                <c:pt idx="7">
                  <c:v>7.0460000000000003</c:v>
                </c:pt>
                <c:pt idx="8">
                  <c:v>7.0839999999999996</c:v>
                </c:pt>
                <c:pt idx="9">
                  <c:v>7.1219999999999999</c:v>
                </c:pt>
                <c:pt idx="10">
                  <c:v>7.1589999999999998</c:v>
                </c:pt>
                <c:pt idx="11">
                  <c:v>7.1989999999999998</c:v>
                </c:pt>
                <c:pt idx="12">
                  <c:v>7.24</c:v>
                </c:pt>
                <c:pt idx="13">
                  <c:v>7.282</c:v>
                </c:pt>
                <c:pt idx="14">
                  <c:v>7.327</c:v>
                </c:pt>
                <c:pt idx="15">
                  <c:v>7.3730000000000002</c:v>
                </c:pt>
                <c:pt idx="16">
                  <c:v>7.4219999999999997</c:v>
                </c:pt>
                <c:pt idx="17">
                  <c:v>7.4720000000000004</c:v>
                </c:pt>
                <c:pt idx="18">
                  <c:v>7.5389999999999997</c:v>
                </c:pt>
                <c:pt idx="19">
                  <c:v>7.6059999999999999</c:v>
                </c:pt>
              </c:numCache>
            </c:numRef>
          </c:val>
        </c:ser>
        <c:ser>
          <c:idx val="17"/>
          <c:order val="15"/>
          <c:tx>
            <c:strRef>
              <c:f>Demand!$Q$2</c:f>
              <c:strCache>
                <c:ptCount val="1"/>
                <c:pt idx="0">
                  <c:v>Mount Isa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Demand!$Q$3:$Q$22</c:f>
              <c:numCache>
                <c:formatCode>_(* #,##0.00_);_(* \(#,##0.00\);_(* "-"??_);_(@_)</c:formatCode>
                <c:ptCount val="20"/>
                <c:pt idx="0">
                  <c:v>29.763999999999999</c:v>
                </c:pt>
                <c:pt idx="1">
                  <c:v>29.052</c:v>
                </c:pt>
                <c:pt idx="2">
                  <c:v>29.367999999999999</c:v>
                </c:pt>
                <c:pt idx="3">
                  <c:v>29.61000001</c:v>
                </c:pt>
                <c:pt idx="4">
                  <c:v>35.52194205</c:v>
                </c:pt>
                <c:pt idx="5">
                  <c:v>35.423999999999999</c:v>
                </c:pt>
                <c:pt idx="6">
                  <c:v>32.911000000000001</c:v>
                </c:pt>
                <c:pt idx="7">
                  <c:v>33.176000000000002</c:v>
                </c:pt>
                <c:pt idx="8">
                  <c:v>32.959000000000003</c:v>
                </c:pt>
                <c:pt idx="9">
                  <c:v>33.262</c:v>
                </c:pt>
                <c:pt idx="10">
                  <c:v>33.545999999999999</c:v>
                </c:pt>
                <c:pt idx="11">
                  <c:v>33.856000000000002</c:v>
                </c:pt>
                <c:pt idx="12">
                  <c:v>34.162999999999997</c:v>
                </c:pt>
                <c:pt idx="13">
                  <c:v>34.465000000000003</c:v>
                </c:pt>
                <c:pt idx="14">
                  <c:v>34.781999999999996</c:v>
                </c:pt>
                <c:pt idx="15">
                  <c:v>35.101999999999997</c:v>
                </c:pt>
                <c:pt idx="16">
                  <c:v>35.436999999999998</c:v>
                </c:pt>
                <c:pt idx="17">
                  <c:v>35.78400001</c:v>
                </c:pt>
                <c:pt idx="18">
                  <c:v>36.131999999999998</c:v>
                </c:pt>
                <c:pt idx="19">
                  <c:v>36.482999999999997</c:v>
                </c:pt>
              </c:numCache>
            </c:numRef>
          </c:val>
        </c:ser>
        <c:ser>
          <c:idx val="18"/>
          <c:order val="16"/>
          <c:tx>
            <c:strRef>
              <c:f>Demand!$R$2</c:f>
              <c:strCache>
                <c:ptCount val="1"/>
                <c:pt idx="0">
                  <c:v>Penola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Demand!$R$3:$R$22</c:f>
              <c:numCache>
                <c:formatCode>_(* #,##0.00_);_(* \(#,##0.00\);_(* "-"??_);_(@_)</c:formatCode>
                <c:ptCount val="20"/>
                <c:pt idx="0">
                  <c:v>2.6731618300000002</c:v>
                </c:pt>
                <c:pt idx="1">
                  <c:v>2.7007450500000001</c:v>
                </c:pt>
                <c:pt idx="2">
                  <c:v>2.7478137500000002</c:v>
                </c:pt>
                <c:pt idx="3">
                  <c:v>2.59705422</c:v>
                </c:pt>
                <c:pt idx="4">
                  <c:v>2.570697</c:v>
                </c:pt>
                <c:pt idx="5">
                  <c:v>2.58797605</c:v>
                </c:pt>
                <c:pt idx="6">
                  <c:v>2.6036533300000002</c:v>
                </c:pt>
                <c:pt idx="7">
                  <c:v>2.6827228700000001</c:v>
                </c:pt>
                <c:pt idx="8">
                  <c:v>2.6863326299999999</c:v>
                </c:pt>
                <c:pt idx="9">
                  <c:v>2.6199994900000001</c:v>
                </c:pt>
                <c:pt idx="10">
                  <c:v>2.66013834</c:v>
                </c:pt>
                <c:pt idx="11">
                  <c:v>2.6543339800000001</c:v>
                </c:pt>
                <c:pt idx="12">
                  <c:v>2.5679365299999999</c:v>
                </c:pt>
                <c:pt idx="13">
                  <c:v>2.5612644699999998</c:v>
                </c:pt>
                <c:pt idx="14">
                  <c:v>2.5423397200000002</c:v>
                </c:pt>
                <c:pt idx="15">
                  <c:v>2.5267115499999999</c:v>
                </c:pt>
                <c:pt idx="16">
                  <c:v>2.5448626499999998</c:v>
                </c:pt>
                <c:pt idx="17">
                  <c:v>2.5484261400000001</c:v>
                </c:pt>
                <c:pt idx="18">
                  <c:v>2.5879266799999998</c:v>
                </c:pt>
                <c:pt idx="19">
                  <c:v>2.6043244300000001</c:v>
                </c:pt>
              </c:numCache>
            </c:numRef>
          </c:val>
        </c:ser>
        <c:ser>
          <c:idx val="19"/>
          <c:order val="17"/>
          <c:tx>
            <c:strRef>
              <c:f>Demand!$S$2</c:f>
              <c:strCache>
                <c:ptCount val="1"/>
                <c:pt idx="0">
                  <c:v>Port Campbell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Demand!$S$3:$S$22</c:f>
              <c:numCache>
                <c:formatCode>_(* #,##0.00_);_(* \(#,##0.00\);_(* "-"??_);_(@_)</c:formatCode>
                <c:ptCount val="20"/>
                <c:pt idx="0">
                  <c:v>42.031307920000003</c:v>
                </c:pt>
                <c:pt idx="1">
                  <c:v>40.116586409999996</c:v>
                </c:pt>
                <c:pt idx="2">
                  <c:v>39.167686089999997</c:v>
                </c:pt>
                <c:pt idx="3">
                  <c:v>40.400888080000001</c:v>
                </c:pt>
                <c:pt idx="4">
                  <c:v>39.677272219999999</c:v>
                </c:pt>
                <c:pt idx="5">
                  <c:v>40.550317990000003</c:v>
                </c:pt>
                <c:pt idx="6">
                  <c:v>40.118840329999998</c:v>
                </c:pt>
                <c:pt idx="7">
                  <c:v>40.01418065</c:v>
                </c:pt>
                <c:pt idx="8">
                  <c:v>40.741648619999999</c:v>
                </c:pt>
                <c:pt idx="9">
                  <c:v>40.472141270000002</c:v>
                </c:pt>
                <c:pt idx="10">
                  <c:v>40.69264605</c:v>
                </c:pt>
                <c:pt idx="11">
                  <c:v>41.380429730000003</c:v>
                </c:pt>
                <c:pt idx="12">
                  <c:v>41.19409598</c:v>
                </c:pt>
                <c:pt idx="13">
                  <c:v>41.494195529999999</c:v>
                </c:pt>
                <c:pt idx="14">
                  <c:v>41.402214469999997</c:v>
                </c:pt>
                <c:pt idx="15">
                  <c:v>42.039757659999999</c:v>
                </c:pt>
                <c:pt idx="16">
                  <c:v>41.911853399999998</c:v>
                </c:pt>
                <c:pt idx="17">
                  <c:v>42.596125219999998</c:v>
                </c:pt>
                <c:pt idx="18">
                  <c:v>42.382777400000002</c:v>
                </c:pt>
                <c:pt idx="19">
                  <c:v>42.463069779999998</c:v>
                </c:pt>
              </c:numCache>
            </c:numRef>
          </c:val>
        </c:ser>
        <c:ser>
          <c:idx val="20"/>
          <c:order val="18"/>
          <c:tx>
            <c:strRef>
              <c:f>Demand!$T$2</c:f>
              <c:strCache>
                <c:ptCount val="1"/>
                <c:pt idx="0">
                  <c:v>QC LNG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Demand!$T$3:$T$22</c:f>
              <c:numCache>
                <c:formatCode>_(* #,##0.00_);_(* \(#,##0.00\);_(* "-"??_);_(@_)</c:formatCode>
                <c:ptCount val="20"/>
                <c:pt idx="0">
                  <c:v>474.03371813000001</c:v>
                </c:pt>
                <c:pt idx="1">
                  <c:v>482.50162571999999</c:v>
                </c:pt>
                <c:pt idx="2">
                  <c:v>482.50162571999999</c:v>
                </c:pt>
                <c:pt idx="3">
                  <c:v>482.50162556999999</c:v>
                </c:pt>
                <c:pt idx="4">
                  <c:v>483.79301758000003</c:v>
                </c:pt>
                <c:pt idx="5">
                  <c:v>482.47407996999999</c:v>
                </c:pt>
                <c:pt idx="6">
                  <c:v>482.43017502999999</c:v>
                </c:pt>
                <c:pt idx="7">
                  <c:v>482.38627007999997</c:v>
                </c:pt>
                <c:pt idx="8">
                  <c:v>483.63336643000002</c:v>
                </c:pt>
                <c:pt idx="9">
                  <c:v>482.29846058999999</c:v>
                </c:pt>
                <c:pt idx="10">
                  <c:v>482.25455563999998</c:v>
                </c:pt>
                <c:pt idx="11">
                  <c:v>482.21065074000001</c:v>
                </c:pt>
                <c:pt idx="12">
                  <c:v>483.45726572000001</c:v>
                </c:pt>
                <c:pt idx="13">
                  <c:v>482.12284103000002</c:v>
                </c:pt>
                <c:pt idx="14">
                  <c:v>482.07893608000001</c:v>
                </c:pt>
                <c:pt idx="15">
                  <c:v>482.03503131000002</c:v>
                </c:pt>
                <c:pt idx="16">
                  <c:v>483.28116513999998</c:v>
                </c:pt>
                <c:pt idx="17">
                  <c:v>481.94722164000001</c:v>
                </c:pt>
                <c:pt idx="18">
                  <c:v>481.9033167</c:v>
                </c:pt>
                <c:pt idx="19">
                  <c:v>481.45297477999998</c:v>
                </c:pt>
              </c:numCache>
            </c:numRef>
          </c:val>
        </c:ser>
        <c:ser>
          <c:idx val="21"/>
          <c:order val="19"/>
          <c:tx>
            <c:strRef>
              <c:f>Demand!$U$2</c:f>
              <c:strCache>
                <c:ptCount val="1"/>
                <c:pt idx="0">
                  <c:v>Sydney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Demand!$U$3:$U$22</c:f>
              <c:numCache>
                <c:formatCode>_(* #,##0.00_);_(* \(#,##0.00\);_(* "-"??_);_(@_)</c:formatCode>
                <c:ptCount val="20"/>
                <c:pt idx="0">
                  <c:v>96.403801830000006</c:v>
                </c:pt>
                <c:pt idx="1">
                  <c:v>97.570807520000002</c:v>
                </c:pt>
                <c:pt idx="2">
                  <c:v>93.056581660000006</c:v>
                </c:pt>
                <c:pt idx="3">
                  <c:v>89.180362630000005</c:v>
                </c:pt>
                <c:pt idx="4">
                  <c:v>89.060421030000001</c:v>
                </c:pt>
                <c:pt idx="5">
                  <c:v>89.133642480000006</c:v>
                </c:pt>
                <c:pt idx="6">
                  <c:v>91.46044311</c:v>
                </c:pt>
                <c:pt idx="7">
                  <c:v>98.107010829999993</c:v>
                </c:pt>
                <c:pt idx="8">
                  <c:v>101.49594605</c:v>
                </c:pt>
                <c:pt idx="9">
                  <c:v>110.48742853</c:v>
                </c:pt>
                <c:pt idx="10">
                  <c:v>119.91294904</c:v>
                </c:pt>
                <c:pt idx="11">
                  <c:v>126.69183402</c:v>
                </c:pt>
                <c:pt idx="12">
                  <c:v>132.35382679</c:v>
                </c:pt>
                <c:pt idx="13">
                  <c:v>139.76545214999999</c:v>
                </c:pt>
                <c:pt idx="14">
                  <c:v>148.86994616000001</c:v>
                </c:pt>
                <c:pt idx="15">
                  <c:v>157.06165207999999</c:v>
                </c:pt>
                <c:pt idx="16">
                  <c:v>166.30816247000001</c:v>
                </c:pt>
                <c:pt idx="17">
                  <c:v>177.69510065</c:v>
                </c:pt>
                <c:pt idx="18">
                  <c:v>190.33296639</c:v>
                </c:pt>
                <c:pt idx="19">
                  <c:v>200.74177066999999</c:v>
                </c:pt>
              </c:numCache>
            </c:numRef>
          </c:val>
        </c:ser>
        <c:ser>
          <c:idx val="22"/>
          <c:order val="20"/>
          <c:tx>
            <c:strRef>
              <c:f>Demand!$V$2</c:f>
              <c:strCache>
                <c:ptCount val="1"/>
                <c:pt idx="0">
                  <c:v>Tasmania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Demand!$V$3:$V$22</c:f>
              <c:numCache>
                <c:formatCode>_(* #,##0.00_);_(* \(#,##0.00\);_(* "-"??_);_(@_)</c:formatCode>
                <c:ptCount val="20"/>
                <c:pt idx="0">
                  <c:v>7.0816138899999999</c:v>
                </c:pt>
                <c:pt idx="1">
                  <c:v>7.20179934</c:v>
                </c:pt>
                <c:pt idx="2">
                  <c:v>7.2050000000000001</c:v>
                </c:pt>
                <c:pt idx="3">
                  <c:v>7.2930000000000001</c:v>
                </c:pt>
                <c:pt idx="4">
                  <c:v>7.375</c:v>
                </c:pt>
                <c:pt idx="5">
                  <c:v>7.4530000000000003</c:v>
                </c:pt>
                <c:pt idx="6">
                  <c:v>7.5259999999999998</c:v>
                </c:pt>
                <c:pt idx="7">
                  <c:v>7.5949999999999998</c:v>
                </c:pt>
                <c:pt idx="8">
                  <c:v>7.66</c:v>
                </c:pt>
                <c:pt idx="9">
                  <c:v>7.7210000000000001</c:v>
                </c:pt>
                <c:pt idx="10">
                  <c:v>7.7789999999999999</c:v>
                </c:pt>
                <c:pt idx="11">
                  <c:v>7.8330000000000002</c:v>
                </c:pt>
                <c:pt idx="12">
                  <c:v>7.883</c:v>
                </c:pt>
                <c:pt idx="13">
                  <c:v>7.9290000000000003</c:v>
                </c:pt>
                <c:pt idx="14">
                  <c:v>7.9729999999999999</c:v>
                </c:pt>
                <c:pt idx="15">
                  <c:v>8.02</c:v>
                </c:pt>
                <c:pt idx="16">
                  <c:v>8.0660000000000007</c:v>
                </c:pt>
                <c:pt idx="17">
                  <c:v>8.1110000000000007</c:v>
                </c:pt>
                <c:pt idx="18">
                  <c:v>8.1549999999999994</c:v>
                </c:pt>
                <c:pt idx="19">
                  <c:v>8.1969999999999992</c:v>
                </c:pt>
              </c:numCache>
            </c:numRef>
          </c:val>
        </c:ser>
        <c:ser>
          <c:idx val="23"/>
          <c:order val="21"/>
          <c:tx>
            <c:strRef>
              <c:f>Demand!$W$2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Demand!$W$3:$W$22</c:f>
              <c:numCache>
                <c:formatCode>_(* #,##0.00_);_(* \(#,##0.00\);_(* "-"??_);_(@_)</c:formatCode>
                <c:ptCount val="20"/>
                <c:pt idx="0">
                  <c:v>6.7021986800000004</c:v>
                </c:pt>
                <c:pt idx="1">
                  <c:v>8.3882824899999999</c:v>
                </c:pt>
                <c:pt idx="2">
                  <c:v>11.84131122</c:v>
                </c:pt>
                <c:pt idx="3">
                  <c:v>11.90917941</c:v>
                </c:pt>
                <c:pt idx="4">
                  <c:v>13.512838</c:v>
                </c:pt>
                <c:pt idx="5">
                  <c:v>16.817810770000001</c:v>
                </c:pt>
                <c:pt idx="6">
                  <c:v>24.477623229999999</c:v>
                </c:pt>
                <c:pt idx="7">
                  <c:v>38.824811490000002</c:v>
                </c:pt>
                <c:pt idx="8">
                  <c:v>51.199628850000003</c:v>
                </c:pt>
                <c:pt idx="9">
                  <c:v>56.461371880000002</c:v>
                </c:pt>
                <c:pt idx="10">
                  <c:v>57.247664010000001</c:v>
                </c:pt>
                <c:pt idx="11">
                  <c:v>58.080804450000002</c:v>
                </c:pt>
                <c:pt idx="12">
                  <c:v>61.34020907</c:v>
                </c:pt>
                <c:pt idx="13">
                  <c:v>65.041700919999997</c:v>
                </c:pt>
                <c:pt idx="14">
                  <c:v>67.043803260000004</c:v>
                </c:pt>
                <c:pt idx="15">
                  <c:v>68.029030180000007</c:v>
                </c:pt>
                <c:pt idx="16">
                  <c:v>69.499069899999995</c:v>
                </c:pt>
                <c:pt idx="17">
                  <c:v>70.921751790000002</c:v>
                </c:pt>
                <c:pt idx="18">
                  <c:v>71.663524050000007</c:v>
                </c:pt>
                <c:pt idx="19">
                  <c:v>71.929207180000006</c:v>
                </c:pt>
              </c:numCache>
            </c:numRef>
          </c:val>
        </c:ser>
        <c:ser>
          <c:idx val="25"/>
          <c:order val="22"/>
          <c:tx>
            <c:strRef>
              <c:f>Demand!$X$2</c:f>
              <c:strCache>
                <c:ptCount val="1"/>
                <c:pt idx="0">
                  <c:v>Wagga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Demand!$X$3:$X$22</c:f>
              <c:numCache>
                <c:formatCode>_(* #,##0.00_);_(* \(#,##0.00\);_(* "-"??_);_(@_)</c:formatCode>
                <c:ptCount val="20"/>
                <c:pt idx="0">
                  <c:v>0.2954678</c:v>
                </c:pt>
                <c:pt idx="1">
                  <c:v>0.30272014000000003</c:v>
                </c:pt>
                <c:pt idx="2">
                  <c:v>0.39355505000000002</c:v>
                </c:pt>
                <c:pt idx="3">
                  <c:v>0.32805688999999999</c:v>
                </c:pt>
                <c:pt idx="4">
                  <c:v>0.38466096</c:v>
                </c:pt>
                <c:pt idx="5">
                  <c:v>0.51395634000000001</c:v>
                </c:pt>
                <c:pt idx="6">
                  <c:v>1.2003005899999999</c:v>
                </c:pt>
                <c:pt idx="7">
                  <c:v>2.94054685</c:v>
                </c:pt>
                <c:pt idx="8">
                  <c:v>3.11765136</c:v>
                </c:pt>
                <c:pt idx="9">
                  <c:v>3.0001767799999999</c:v>
                </c:pt>
                <c:pt idx="10">
                  <c:v>2.2503628</c:v>
                </c:pt>
                <c:pt idx="11">
                  <c:v>2.0575174999999999</c:v>
                </c:pt>
                <c:pt idx="12">
                  <c:v>1.9912146500000001</c:v>
                </c:pt>
                <c:pt idx="13">
                  <c:v>2.3885493699999998</c:v>
                </c:pt>
                <c:pt idx="14">
                  <c:v>2.5972308900000001</c:v>
                </c:pt>
                <c:pt idx="15">
                  <c:v>2.4438974500000001</c:v>
                </c:pt>
                <c:pt idx="16">
                  <c:v>2.5089650400000001</c:v>
                </c:pt>
                <c:pt idx="17">
                  <c:v>3.0257620799999998</c:v>
                </c:pt>
                <c:pt idx="18">
                  <c:v>3.8525356500000001</c:v>
                </c:pt>
                <c:pt idx="19">
                  <c:v>8.0345638299999997</c:v>
                </c:pt>
              </c:numCache>
            </c:numRef>
          </c:val>
        </c:ser>
        <c:ser>
          <c:idx val="0"/>
          <c:order val="23"/>
          <c:tx>
            <c:strRef>
              <c:f>Demand!$Y$2</c:f>
              <c:strCache>
                <c:ptCount val="1"/>
                <c:pt idx="0">
                  <c:v>Young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Demand!$Y$3:$Y$22</c:f>
              <c:numCache>
                <c:formatCode>_(* #,##0.00_);_(* \(#,##0.00\);_(* "-"??_);_(@_)</c:formatCode>
                <c:ptCount val="20"/>
                <c:pt idx="0">
                  <c:v>12.098000000000001</c:v>
                </c:pt>
                <c:pt idx="1">
                  <c:v>12.196999999999999</c:v>
                </c:pt>
                <c:pt idx="2">
                  <c:v>12.236000000000001</c:v>
                </c:pt>
                <c:pt idx="3">
                  <c:v>12.226000000000001</c:v>
                </c:pt>
                <c:pt idx="4">
                  <c:v>12.185</c:v>
                </c:pt>
                <c:pt idx="5">
                  <c:v>12.121</c:v>
                </c:pt>
                <c:pt idx="6">
                  <c:v>12.121</c:v>
                </c:pt>
                <c:pt idx="7">
                  <c:v>12.183</c:v>
                </c:pt>
                <c:pt idx="8">
                  <c:v>12.289</c:v>
                </c:pt>
                <c:pt idx="9">
                  <c:v>12.4</c:v>
                </c:pt>
                <c:pt idx="10">
                  <c:v>12.510999999999999</c:v>
                </c:pt>
                <c:pt idx="11">
                  <c:v>12.618</c:v>
                </c:pt>
                <c:pt idx="12">
                  <c:v>12.72</c:v>
                </c:pt>
                <c:pt idx="13">
                  <c:v>12.821999999999999</c:v>
                </c:pt>
                <c:pt idx="14">
                  <c:v>12.930999999999999</c:v>
                </c:pt>
                <c:pt idx="15">
                  <c:v>13.044</c:v>
                </c:pt>
                <c:pt idx="16">
                  <c:v>13.164999999999999</c:v>
                </c:pt>
                <c:pt idx="17">
                  <c:v>13.292</c:v>
                </c:pt>
                <c:pt idx="18">
                  <c:v>13.417999999999999</c:v>
                </c:pt>
                <c:pt idx="19" formatCode="General">
                  <c:v>13.536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35927264"/>
        <c:axId val="435927656"/>
      </c:barChart>
      <c:catAx>
        <c:axId val="43592726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5927656"/>
        <c:crosses val="autoZero"/>
        <c:auto val="1"/>
        <c:lblAlgn val="ctr"/>
        <c:lblOffset val="100"/>
        <c:noMultiLvlLbl val="0"/>
      </c:catAx>
      <c:valAx>
        <c:axId val="43592765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Demand (PJ)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592726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chart" Target="../charts/chart7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409575</xdr:colOff>
      <xdr:row>0</xdr:row>
      <xdr:rowOff>180975</xdr:rowOff>
    </xdr:from>
    <xdr:to>
      <xdr:col>12</xdr:col>
      <xdr:colOff>323851</xdr:colOff>
      <xdr:row>50</xdr:row>
      <xdr:rowOff>13536</xdr:rowOff>
    </xdr:to>
    <xdr:pic>
      <xdr:nvPicPr>
        <xdr:cNvPr id="2" name="Picture 1"/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6953250" y="180975"/>
          <a:ext cx="6010276" cy="9490911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19050</xdr:colOff>
      <xdr:row>1</xdr:row>
      <xdr:rowOff>14286</xdr:rowOff>
    </xdr:from>
    <xdr:to>
      <xdr:col>21</xdr:col>
      <xdr:colOff>381000</xdr:colOff>
      <xdr:row>28</xdr:row>
      <xdr:rowOff>123825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10408023" y="0"/>
    <xdr:ext cx="9304587" cy="6077107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xdr:wsDr xmlns:xdr="http://schemas.openxmlformats.org/drawingml/2006/spreadsheetDrawing" xmlns:a="http://schemas.openxmlformats.org/drawingml/2006/main">
  <xdr:absoluteAnchor>
    <xdr:pos x="831395" y="4837340"/>
    <xdr:ext cx="14844034" cy="6851196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16221074" y="333376"/>
    <xdr:ext cx="14116051" cy="101346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xdr:wsDr xmlns:xdr="http://schemas.openxmlformats.org/drawingml/2006/spreadsheetDrawing" xmlns:a="http://schemas.openxmlformats.org/drawingml/2006/main">
  <xdr:absoluteAnchor>
    <xdr:pos x="16221074" y="333375"/>
    <xdr:ext cx="14468475" cy="82772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19049</xdr:colOff>
      <xdr:row>23</xdr:row>
      <xdr:rowOff>80961</xdr:rowOff>
    </xdr:from>
    <xdr:to>
      <xdr:col>18</xdr:col>
      <xdr:colOff>247649</xdr:colOff>
      <xdr:row>53</xdr:row>
      <xdr:rowOff>142874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195262</xdr:colOff>
      <xdr:row>50</xdr:row>
      <xdr:rowOff>138111</xdr:rowOff>
    </xdr:from>
    <xdr:to>
      <xdr:col>11</xdr:col>
      <xdr:colOff>190500</xdr:colOff>
      <xdr:row>77</xdr:row>
      <xdr:rowOff>161924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12</xdr:col>
      <xdr:colOff>52386</xdr:colOff>
      <xdr:row>50</xdr:row>
      <xdr:rowOff>80961</xdr:rowOff>
    </xdr:from>
    <xdr:to>
      <xdr:col>28</xdr:col>
      <xdr:colOff>714374</xdr:colOff>
      <xdr:row>77</xdr:row>
      <xdr:rowOff>85724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795336</xdr:colOff>
      <xdr:row>23</xdr:row>
      <xdr:rowOff>14286</xdr:rowOff>
    </xdr:from>
    <xdr:to>
      <xdr:col>18</xdr:col>
      <xdr:colOff>476250</xdr:colOff>
      <xdr:row>50</xdr:row>
      <xdr:rowOff>171449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42861</xdr:colOff>
      <xdr:row>23</xdr:row>
      <xdr:rowOff>23812</xdr:rowOff>
    </xdr:from>
    <xdr:to>
      <xdr:col>18</xdr:col>
      <xdr:colOff>95249</xdr:colOff>
      <xdr:row>52</xdr:row>
      <xdr:rowOff>38100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404812</xdr:colOff>
      <xdr:row>24</xdr:row>
      <xdr:rowOff>100011</xdr:rowOff>
    </xdr:from>
    <xdr:to>
      <xdr:col>15</xdr:col>
      <xdr:colOff>428625</xdr:colOff>
      <xdr:row>49</xdr:row>
      <xdr:rowOff>57150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AEMO11">
      <a:dk1>
        <a:srgbClr val="000000"/>
      </a:dk1>
      <a:lt1>
        <a:srgbClr val="FFFFFF"/>
      </a:lt1>
      <a:dk2>
        <a:srgbClr val="1E4164"/>
      </a:dk2>
      <a:lt2>
        <a:srgbClr val="F5F6F7"/>
      </a:lt2>
      <a:accent1>
        <a:srgbClr val="F37421"/>
      </a:accent1>
      <a:accent2>
        <a:srgbClr val="FFC222"/>
      </a:accent2>
      <a:accent3>
        <a:srgbClr val="ADD5F1"/>
      </a:accent3>
      <a:accent4>
        <a:srgbClr val="C41230"/>
      </a:accent4>
      <a:accent5>
        <a:srgbClr val="1E4164"/>
      </a:accent5>
      <a:accent6>
        <a:srgbClr val="948671"/>
      </a:accent6>
      <a:hlink>
        <a:srgbClr val="CB7E80"/>
      </a:hlink>
      <a:folHlink>
        <a:srgbClr val="0000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B26"/>
  <sheetViews>
    <sheetView tabSelected="1" workbookViewId="0">
      <selection activeCell="B1" sqref="B1"/>
    </sheetView>
  </sheetViews>
  <sheetFormatPr defaultRowHeight="15" x14ac:dyDescent="0.25"/>
  <cols>
    <col min="2" max="2" width="89" customWidth="1"/>
  </cols>
  <sheetData>
    <row r="1" spans="2:2" ht="15" customHeight="1" x14ac:dyDescent="0.25">
      <c r="B1" s="1"/>
    </row>
    <row r="3" spans="2:2" x14ac:dyDescent="0.25">
      <c r="B3" s="3" t="s">
        <v>96</v>
      </c>
    </row>
    <row r="4" spans="2:2" x14ac:dyDescent="0.25">
      <c r="B4" s="3" t="s">
        <v>143</v>
      </c>
    </row>
    <row r="5" spans="2:2" x14ac:dyDescent="0.25">
      <c r="B5" s="4"/>
    </row>
    <row r="6" spans="2:2" ht="25.5" customHeight="1" x14ac:dyDescent="0.25">
      <c r="B6" s="4" t="s">
        <v>144</v>
      </c>
    </row>
    <row r="7" spans="2:2" x14ac:dyDescent="0.25">
      <c r="B7" s="4" t="s">
        <v>293</v>
      </c>
    </row>
    <row r="8" spans="2:2" x14ac:dyDescent="0.25">
      <c r="B8" s="4" t="s">
        <v>133</v>
      </c>
    </row>
    <row r="9" spans="2:2" x14ac:dyDescent="0.25">
      <c r="B9" s="4" t="s">
        <v>294</v>
      </c>
    </row>
    <row r="10" spans="2:2" x14ac:dyDescent="0.25">
      <c r="B10" s="4" t="s">
        <v>92</v>
      </c>
    </row>
    <row r="11" spans="2:2" x14ac:dyDescent="0.25">
      <c r="B11" s="4" t="s">
        <v>93</v>
      </c>
    </row>
    <row r="12" spans="2:2" x14ac:dyDescent="0.25">
      <c r="B12" s="4" t="s">
        <v>94</v>
      </c>
    </row>
    <row r="13" spans="2:2" x14ac:dyDescent="0.25">
      <c r="B13" s="4"/>
    </row>
    <row r="14" spans="2:2" x14ac:dyDescent="0.25">
      <c r="B14" s="4"/>
    </row>
    <row r="15" spans="2:2" x14ac:dyDescent="0.25">
      <c r="B15" s="4" t="s">
        <v>95</v>
      </c>
    </row>
    <row r="16" spans="2:2" x14ac:dyDescent="0.25">
      <c r="B16" s="5"/>
    </row>
    <row r="17" spans="2:2" x14ac:dyDescent="0.25">
      <c r="B17" s="5"/>
    </row>
    <row r="18" spans="2:2" x14ac:dyDescent="0.25">
      <c r="B18" s="5"/>
    </row>
    <row r="19" spans="2:2" x14ac:dyDescent="0.25">
      <c r="B19" s="5"/>
    </row>
    <row r="20" spans="2:2" x14ac:dyDescent="0.25">
      <c r="B20" s="5"/>
    </row>
    <row r="21" spans="2:2" x14ac:dyDescent="0.25">
      <c r="B21" s="5"/>
    </row>
    <row r="22" spans="2:2" x14ac:dyDescent="0.25">
      <c r="B22" s="5"/>
    </row>
    <row r="23" spans="2:2" x14ac:dyDescent="0.25">
      <c r="B23" s="5"/>
    </row>
    <row r="24" spans="2:2" x14ac:dyDescent="0.25">
      <c r="B24" s="4"/>
    </row>
    <row r="26" spans="2:2" x14ac:dyDescent="0.25">
      <c r="B26" s="2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G46"/>
  <sheetViews>
    <sheetView workbookViewId="0"/>
  </sheetViews>
  <sheetFormatPr defaultRowHeight="15" x14ac:dyDescent="0.25"/>
  <cols>
    <col min="1" max="1" width="21.85546875" customWidth="1"/>
    <col min="2" max="2" width="21.5703125" customWidth="1"/>
    <col min="3" max="3" width="61.7109375" customWidth="1"/>
    <col min="4" max="5" width="13.7109375" customWidth="1"/>
    <col min="6" max="7" width="14.28515625" customWidth="1"/>
    <col min="8" max="8" width="21.85546875" customWidth="1"/>
  </cols>
  <sheetData>
    <row r="1" spans="1:7" x14ac:dyDescent="0.25">
      <c r="A1" s="6" t="s">
        <v>97</v>
      </c>
    </row>
    <row r="2" spans="1:7" x14ac:dyDescent="0.25">
      <c r="A2" s="6" t="s">
        <v>98</v>
      </c>
    </row>
    <row r="4" spans="1:7" ht="18.75" customHeight="1" x14ac:dyDescent="0.25">
      <c r="A4" s="11" t="s">
        <v>99</v>
      </c>
      <c r="B4" s="11" t="s">
        <v>100</v>
      </c>
      <c r="C4" s="11" t="s">
        <v>101</v>
      </c>
      <c r="D4" s="11" t="s">
        <v>102</v>
      </c>
      <c r="E4" s="11" t="s">
        <v>103</v>
      </c>
    </row>
    <row r="5" spans="1:7" ht="15" customHeight="1" x14ac:dyDescent="0.25">
      <c r="A5" s="8" t="s">
        <v>8</v>
      </c>
      <c r="B5" s="9" t="s">
        <v>8</v>
      </c>
      <c r="C5" s="9" t="s">
        <v>104</v>
      </c>
      <c r="D5" s="9" t="s">
        <v>105</v>
      </c>
      <c r="E5" s="9" t="s">
        <v>79</v>
      </c>
    </row>
    <row r="6" spans="1:7" ht="15" customHeight="1" x14ac:dyDescent="0.25">
      <c r="A6" s="8" t="s">
        <v>9</v>
      </c>
      <c r="B6" s="10" t="s">
        <v>49</v>
      </c>
      <c r="C6" s="10" t="s">
        <v>106</v>
      </c>
      <c r="D6" s="10" t="s">
        <v>78</v>
      </c>
      <c r="E6" s="10" t="s">
        <v>64</v>
      </c>
    </row>
    <row r="7" spans="1:7" ht="15" customHeight="1" x14ac:dyDescent="0.25">
      <c r="A7" s="8" t="s">
        <v>10</v>
      </c>
      <c r="B7" s="9" t="s">
        <v>10</v>
      </c>
      <c r="C7" s="9" t="s">
        <v>107</v>
      </c>
      <c r="D7" s="9" t="s">
        <v>64</v>
      </c>
      <c r="E7" s="9" t="s">
        <v>105</v>
      </c>
    </row>
    <row r="8" spans="1:7" ht="15" customHeight="1" x14ac:dyDescent="0.25">
      <c r="A8" s="8" t="s">
        <v>11</v>
      </c>
      <c r="B8" s="10" t="s">
        <v>140</v>
      </c>
      <c r="C8" s="10" t="s">
        <v>141</v>
      </c>
      <c r="D8" s="10" t="s">
        <v>66</v>
      </c>
      <c r="E8" s="10" t="s">
        <v>87</v>
      </c>
      <c r="G8" s="7"/>
    </row>
    <row r="9" spans="1:7" ht="15" customHeight="1" x14ac:dyDescent="0.25">
      <c r="A9" s="8" t="s">
        <v>12</v>
      </c>
      <c r="B9" s="9" t="s">
        <v>12</v>
      </c>
      <c r="C9" s="9" t="s">
        <v>108</v>
      </c>
      <c r="D9" s="9" t="s">
        <v>4</v>
      </c>
      <c r="E9" s="9" t="s">
        <v>2</v>
      </c>
    </row>
    <row r="10" spans="1:7" ht="15" customHeight="1" x14ac:dyDescent="0.25">
      <c r="A10" s="8" t="s">
        <v>13</v>
      </c>
      <c r="B10" s="10" t="s">
        <v>13</v>
      </c>
      <c r="C10" s="10" t="s">
        <v>109</v>
      </c>
      <c r="D10" s="10" t="s">
        <v>67</v>
      </c>
      <c r="E10" s="10" t="s">
        <v>5</v>
      </c>
    </row>
    <row r="11" spans="1:7" ht="15" customHeight="1" x14ac:dyDescent="0.25">
      <c r="A11" s="8" t="s">
        <v>6</v>
      </c>
      <c r="B11" s="9" t="s">
        <v>6</v>
      </c>
      <c r="C11" s="9" t="s">
        <v>110</v>
      </c>
      <c r="D11" s="9" t="s">
        <v>6</v>
      </c>
      <c r="E11" s="9" t="s">
        <v>105</v>
      </c>
    </row>
    <row r="12" spans="1:7" ht="15" customHeight="1" x14ac:dyDescent="0.25">
      <c r="A12" s="8" t="s">
        <v>14</v>
      </c>
      <c r="B12" s="10" t="s">
        <v>14</v>
      </c>
      <c r="C12" s="10" t="s">
        <v>111</v>
      </c>
      <c r="D12" s="10" t="s">
        <v>112</v>
      </c>
      <c r="E12" s="10" t="s">
        <v>81</v>
      </c>
    </row>
    <row r="13" spans="1:7" ht="15" customHeight="1" x14ac:dyDescent="0.25">
      <c r="A13" s="8" t="s">
        <v>15</v>
      </c>
      <c r="B13" s="9" t="s">
        <v>48</v>
      </c>
      <c r="C13" s="9" t="s">
        <v>113</v>
      </c>
      <c r="D13" s="9" t="s">
        <v>84</v>
      </c>
      <c r="E13" s="9" t="s">
        <v>3</v>
      </c>
    </row>
    <row r="14" spans="1:7" ht="15" customHeight="1" x14ac:dyDescent="0.25">
      <c r="A14" s="8" t="s">
        <v>16</v>
      </c>
      <c r="B14" s="10" t="s">
        <v>48</v>
      </c>
      <c r="C14" s="10" t="s">
        <v>113</v>
      </c>
      <c r="D14" s="10" t="s">
        <v>68</v>
      </c>
      <c r="E14" s="10" t="s">
        <v>84</v>
      </c>
    </row>
    <row r="15" spans="1:7" ht="15" customHeight="1" x14ac:dyDescent="0.25">
      <c r="A15" s="8" t="s">
        <v>17</v>
      </c>
      <c r="B15" s="9" t="s">
        <v>17</v>
      </c>
      <c r="C15" s="9" t="s">
        <v>114</v>
      </c>
      <c r="D15" s="9" t="s">
        <v>67</v>
      </c>
      <c r="E15" s="9" t="s">
        <v>82</v>
      </c>
    </row>
    <row r="16" spans="1:7" ht="15" customHeight="1" x14ac:dyDescent="0.25">
      <c r="A16" s="8" t="s">
        <v>18</v>
      </c>
      <c r="B16" s="10" t="s">
        <v>18</v>
      </c>
      <c r="C16" s="10" t="s">
        <v>116</v>
      </c>
      <c r="D16" s="10" t="s">
        <v>84</v>
      </c>
      <c r="E16" s="10" t="s">
        <v>81</v>
      </c>
    </row>
    <row r="17" spans="1:7" ht="15" customHeight="1" x14ac:dyDescent="0.25">
      <c r="A17" s="8" t="s">
        <v>19</v>
      </c>
      <c r="B17" s="9" t="s">
        <v>50</v>
      </c>
      <c r="C17" s="9" t="s">
        <v>288</v>
      </c>
      <c r="D17" s="9" t="s">
        <v>91</v>
      </c>
      <c r="E17" s="9" t="s">
        <v>90</v>
      </c>
    </row>
    <row r="18" spans="1:7" ht="15" customHeight="1" x14ac:dyDescent="0.25">
      <c r="A18" s="8" t="s">
        <v>20</v>
      </c>
      <c r="B18" s="10" t="s">
        <v>50</v>
      </c>
      <c r="C18" s="10" t="s">
        <v>288</v>
      </c>
      <c r="D18" s="10" t="s">
        <v>90</v>
      </c>
      <c r="E18" s="10" t="s">
        <v>85</v>
      </c>
    </row>
    <row r="19" spans="1:7" ht="15" customHeight="1" x14ac:dyDescent="0.25">
      <c r="A19" s="8" t="s">
        <v>21</v>
      </c>
      <c r="B19" s="9" t="s">
        <v>140</v>
      </c>
      <c r="C19" s="9" t="s">
        <v>141</v>
      </c>
      <c r="D19" s="9" t="s">
        <v>70</v>
      </c>
      <c r="E19" s="9" t="s">
        <v>66</v>
      </c>
      <c r="G19" s="7"/>
    </row>
    <row r="20" spans="1:7" ht="15" customHeight="1" x14ac:dyDescent="0.25">
      <c r="A20" s="8" t="s">
        <v>22</v>
      </c>
      <c r="B20" s="10" t="s">
        <v>60</v>
      </c>
      <c r="C20" s="10" t="s">
        <v>117</v>
      </c>
      <c r="D20" s="10" t="s">
        <v>71</v>
      </c>
      <c r="E20" s="10" t="s">
        <v>72</v>
      </c>
    </row>
    <row r="21" spans="1:7" ht="15" customHeight="1" x14ac:dyDescent="0.25">
      <c r="A21" s="8" t="s">
        <v>23</v>
      </c>
      <c r="B21" s="9" t="s">
        <v>59</v>
      </c>
      <c r="C21" s="9" t="s">
        <v>117</v>
      </c>
      <c r="D21" s="9" t="s">
        <v>71</v>
      </c>
      <c r="E21" s="9" t="s">
        <v>77</v>
      </c>
    </row>
    <row r="22" spans="1:7" ht="15" customHeight="1" x14ac:dyDescent="0.25">
      <c r="A22" s="8" t="s">
        <v>24</v>
      </c>
      <c r="B22" s="10" t="s">
        <v>51</v>
      </c>
      <c r="C22" s="10" t="s">
        <v>118</v>
      </c>
      <c r="D22" s="10" t="s">
        <v>68</v>
      </c>
      <c r="E22" s="10" t="s">
        <v>65</v>
      </c>
    </row>
    <row r="23" spans="1:7" ht="15" customHeight="1" x14ac:dyDescent="0.25">
      <c r="A23" s="8" t="s">
        <v>25</v>
      </c>
      <c r="B23" s="9" t="s">
        <v>51</v>
      </c>
      <c r="C23" s="9" t="s">
        <v>118</v>
      </c>
      <c r="D23" s="9" t="s">
        <v>65</v>
      </c>
      <c r="E23" s="9" t="s">
        <v>85</v>
      </c>
    </row>
    <row r="24" spans="1:7" ht="15" customHeight="1" x14ac:dyDescent="0.25">
      <c r="A24" s="8" t="s">
        <v>26</v>
      </c>
      <c r="B24" s="10" t="s">
        <v>52</v>
      </c>
      <c r="C24" s="10" t="s">
        <v>119</v>
      </c>
      <c r="D24" s="10" t="s">
        <v>73</v>
      </c>
      <c r="E24" s="10" t="s">
        <v>83</v>
      </c>
    </row>
    <row r="25" spans="1:7" ht="15" customHeight="1" x14ac:dyDescent="0.25">
      <c r="A25" s="8" t="s">
        <v>27</v>
      </c>
      <c r="B25" s="9" t="s">
        <v>52</v>
      </c>
      <c r="C25" s="9" t="s">
        <v>119</v>
      </c>
      <c r="D25" s="9" t="s">
        <v>83</v>
      </c>
      <c r="E25" s="9" t="s">
        <v>0</v>
      </c>
    </row>
    <row r="26" spans="1:7" ht="15" customHeight="1" x14ac:dyDescent="0.25">
      <c r="A26" s="8" t="s">
        <v>28</v>
      </c>
      <c r="B26" s="10" t="s">
        <v>53</v>
      </c>
      <c r="C26" s="10" t="s">
        <v>120</v>
      </c>
      <c r="D26" s="10" t="s">
        <v>91</v>
      </c>
      <c r="E26" s="10" t="s">
        <v>112</v>
      </c>
    </row>
    <row r="27" spans="1:7" ht="15" customHeight="1" x14ac:dyDescent="0.25">
      <c r="A27" s="8" t="s">
        <v>29</v>
      </c>
      <c r="B27" s="9" t="s">
        <v>53</v>
      </c>
      <c r="C27" s="9" t="s">
        <v>120</v>
      </c>
      <c r="D27" s="9" t="s">
        <v>112</v>
      </c>
      <c r="E27" s="9" t="s">
        <v>3</v>
      </c>
    </row>
    <row r="28" spans="1:7" ht="15" customHeight="1" x14ac:dyDescent="0.25">
      <c r="A28" s="8" t="s">
        <v>30</v>
      </c>
      <c r="B28" s="10" t="s">
        <v>53</v>
      </c>
      <c r="C28" s="10" t="s">
        <v>120</v>
      </c>
      <c r="D28" s="10" t="s">
        <v>73</v>
      </c>
      <c r="E28" s="10" t="s">
        <v>91</v>
      </c>
    </row>
    <row r="29" spans="1:7" ht="15" customHeight="1" x14ac:dyDescent="0.25">
      <c r="A29" s="8" t="s">
        <v>132</v>
      </c>
      <c r="B29" s="9" t="s">
        <v>63</v>
      </c>
      <c r="C29" s="9" t="s">
        <v>131</v>
      </c>
      <c r="D29" s="9" t="s">
        <v>63</v>
      </c>
      <c r="E29" s="9" t="s">
        <v>91</v>
      </c>
    </row>
    <row r="30" spans="1:7" ht="15" customHeight="1" x14ac:dyDescent="0.25">
      <c r="A30" s="8" t="s">
        <v>289</v>
      </c>
      <c r="B30" s="10" t="s">
        <v>289</v>
      </c>
      <c r="C30" s="10" t="s">
        <v>290</v>
      </c>
      <c r="D30" s="10" t="s">
        <v>291</v>
      </c>
      <c r="E30" s="10" t="s">
        <v>292</v>
      </c>
    </row>
    <row r="31" spans="1:7" ht="15" customHeight="1" x14ac:dyDescent="0.25">
      <c r="A31" s="8" t="s">
        <v>31</v>
      </c>
      <c r="B31" s="9" t="s">
        <v>31</v>
      </c>
      <c r="C31" s="9" t="s">
        <v>121</v>
      </c>
      <c r="D31" s="9" t="s">
        <v>74</v>
      </c>
      <c r="E31" s="9" t="s">
        <v>89</v>
      </c>
      <c r="G31" s="7"/>
    </row>
    <row r="32" spans="1:7" ht="15" customHeight="1" x14ac:dyDescent="0.25">
      <c r="A32" s="8" t="s">
        <v>32</v>
      </c>
      <c r="B32" s="10" t="s">
        <v>140</v>
      </c>
      <c r="C32" s="10" t="s">
        <v>142</v>
      </c>
      <c r="D32" s="10" t="s">
        <v>76</v>
      </c>
      <c r="E32" s="10" t="s">
        <v>66</v>
      </c>
    </row>
    <row r="33" spans="1:7" ht="15" customHeight="1" x14ac:dyDescent="0.25">
      <c r="A33" s="8" t="s">
        <v>33</v>
      </c>
      <c r="B33" s="9" t="s">
        <v>54</v>
      </c>
      <c r="C33" s="9" t="s">
        <v>122</v>
      </c>
      <c r="D33" s="9" t="s">
        <v>69</v>
      </c>
      <c r="E33" s="9" t="s">
        <v>1</v>
      </c>
    </row>
    <row r="34" spans="1:7" ht="15" customHeight="1" x14ac:dyDescent="0.25">
      <c r="A34" s="8" t="s">
        <v>34</v>
      </c>
      <c r="B34" s="10" t="s">
        <v>54</v>
      </c>
      <c r="C34" s="10" t="s">
        <v>122</v>
      </c>
      <c r="D34" s="10" t="s">
        <v>5</v>
      </c>
      <c r="E34" s="10" t="s">
        <v>69</v>
      </c>
    </row>
    <row r="35" spans="1:7" ht="15" customHeight="1" x14ac:dyDescent="0.25">
      <c r="A35" s="8" t="s">
        <v>35</v>
      </c>
      <c r="B35" s="9" t="s">
        <v>55</v>
      </c>
      <c r="C35" s="9" t="s">
        <v>123</v>
      </c>
      <c r="D35" s="9" t="s">
        <v>72</v>
      </c>
      <c r="E35" s="9" t="s">
        <v>80</v>
      </c>
    </row>
    <row r="36" spans="1:7" ht="15" customHeight="1" x14ac:dyDescent="0.25">
      <c r="A36" s="8" t="s">
        <v>36</v>
      </c>
      <c r="B36" s="10" t="s">
        <v>55</v>
      </c>
      <c r="C36" s="10" t="s">
        <v>123</v>
      </c>
      <c r="D36" s="10" t="s">
        <v>5</v>
      </c>
      <c r="E36" s="10" t="s">
        <v>72</v>
      </c>
      <c r="G36" s="7"/>
    </row>
    <row r="37" spans="1:7" ht="15" customHeight="1" x14ac:dyDescent="0.25">
      <c r="A37" s="8" t="s">
        <v>37</v>
      </c>
      <c r="B37" s="9" t="s">
        <v>140</v>
      </c>
      <c r="C37" s="9" t="s">
        <v>141</v>
      </c>
      <c r="D37" s="9" t="s">
        <v>77</v>
      </c>
      <c r="E37" s="9" t="s">
        <v>70</v>
      </c>
    </row>
    <row r="38" spans="1:7" ht="15" customHeight="1" x14ac:dyDescent="0.25">
      <c r="A38" s="8" t="s">
        <v>38</v>
      </c>
      <c r="B38" s="10" t="s">
        <v>56</v>
      </c>
      <c r="C38" s="10" t="s">
        <v>124</v>
      </c>
      <c r="D38" s="10" t="s">
        <v>75</v>
      </c>
      <c r="E38" s="10" t="s">
        <v>86</v>
      </c>
    </row>
    <row r="39" spans="1:7" ht="15" customHeight="1" x14ac:dyDescent="0.25">
      <c r="A39" s="8" t="s">
        <v>39</v>
      </c>
      <c r="B39" s="9" t="s">
        <v>56</v>
      </c>
      <c r="C39" s="9" t="s">
        <v>124</v>
      </c>
      <c r="D39" s="9" t="s">
        <v>86</v>
      </c>
      <c r="E39" s="9" t="s">
        <v>0</v>
      </c>
    </row>
    <row r="40" spans="1:7" ht="15" customHeight="1" x14ac:dyDescent="0.25">
      <c r="A40" s="8" t="s">
        <v>40</v>
      </c>
      <c r="B40" s="10" t="s">
        <v>57</v>
      </c>
      <c r="C40" s="10" t="s">
        <v>125</v>
      </c>
      <c r="D40" s="10" t="s">
        <v>78</v>
      </c>
      <c r="E40" s="10" t="s">
        <v>67</v>
      </c>
    </row>
    <row r="41" spans="1:7" ht="15" customHeight="1" x14ac:dyDescent="0.25">
      <c r="A41" s="8" t="s">
        <v>46</v>
      </c>
      <c r="B41" s="9" t="s">
        <v>46</v>
      </c>
      <c r="C41" s="9" t="s">
        <v>126</v>
      </c>
      <c r="D41" s="9" t="s">
        <v>3</v>
      </c>
      <c r="E41" s="9" t="s">
        <v>115</v>
      </c>
    </row>
    <row r="42" spans="1:7" ht="15" customHeight="1" x14ac:dyDescent="0.25">
      <c r="A42" s="8" t="s">
        <v>41</v>
      </c>
      <c r="B42" s="10" t="s">
        <v>41</v>
      </c>
      <c r="C42" s="10" t="s">
        <v>127</v>
      </c>
      <c r="D42" s="10" t="s">
        <v>75</v>
      </c>
      <c r="E42" s="10" t="s">
        <v>85</v>
      </c>
    </row>
    <row r="43" spans="1:7" ht="15" customHeight="1" x14ac:dyDescent="0.25">
      <c r="A43" s="8" t="s">
        <v>42</v>
      </c>
      <c r="B43" s="9" t="s">
        <v>58</v>
      </c>
      <c r="C43" s="9" t="s">
        <v>128</v>
      </c>
      <c r="D43" s="9" t="s">
        <v>5</v>
      </c>
      <c r="E43" s="9" t="s">
        <v>4</v>
      </c>
    </row>
    <row r="44" spans="1:7" ht="15" customHeight="1" x14ac:dyDescent="0.25">
      <c r="A44" s="8" t="s">
        <v>43</v>
      </c>
      <c r="B44" s="10" t="s">
        <v>58</v>
      </c>
      <c r="C44" s="10" t="s">
        <v>128</v>
      </c>
      <c r="D44" s="10" t="s">
        <v>4</v>
      </c>
      <c r="E44" s="10" t="s">
        <v>73</v>
      </c>
    </row>
    <row r="45" spans="1:7" ht="15" customHeight="1" x14ac:dyDescent="0.25">
      <c r="A45" s="8" t="s">
        <v>44</v>
      </c>
      <c r="B45" s="9" t="s">
        <v>44</v>
      </c>
      <c r="C45" s="9" t="s">
        <v>129</v>
      </c>
      <c r="D45" s="9" t="s">
        <v>68</v>
      </c>
      <c r="E45" s="9" t="s">
        <v>88</v>
      </c>
    </row>
    <row r="46" spans="1:7" x14ac:dyDescent="0.25">
      <c r="A46" s="8" t="s">
        <v>45</v>
      </c>
      <c r="B46" s="10" t="s">
        <v>45</v>
      </c>
      <c r="C46" s="10" t="s">
        <v>130</v>
      </c>
      <c r="D46" s="10" t="s">
        <v>6</v>
      </c>
      <c r="E46" s="10" t="s">
        <v>5</v>
      </c>
    </row>
  </sheetData>
  <pageMargins left="0.7" right="0.7" top="0.75" bottom="0.75" header="0.3" footer="0.3"/>
  <pageSetup paperSize="9" orientation="portrait" horizontalDpi="300" verticalDpi="30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G49"/>
  <sheetViews>
    <sheetView zoomScaleNormal="100" workbookViewId="0">
      <selection activeCell="F26" sqref="F26"/>
    </sheetView>
  </sheetViews>
  <sheetFormatPr defaultRowHeight="15" x14ac:dyDescent="0.25"/>
  <cols>
    <col min="1" max="1" width="9.7109375" customWidth="1"/>
    <col min="2" max="2" width="10.140625" customWidth="1"/>
    <col min="3" max="3" width="10.7109375" customWidth="1"/>
    <col min="7" max="7" width="10.7109375" bestFit="1" customWidth="1"/>
  </cols>
  <sheetData>
    <row r="1" spans="1:7" x14ac:dyDescent="0.25">
      <c r="A1" s="12" t="s">
        <v>136</v>
      </c>
    </row>
    <row r="2" spans="1:7" x14ac:dyDescent="0.25">
      <c r="A2" s="14" t="s">
        <v>7</v>
      </c>
      <c r="B2" s="13" t="s">
        <v>0</v>
      </c>
      <c r="C2" s="13" t="s">
        <v>6</v>
      </c>
      <c r="D2" s="13" t="s">
        <v>1</v>
      </c>
      <c r="E2" s="13" t="s">
        <v>2</v>
      </c>
      <c r="F2" s="13" t="s">
        <v>3</v>
      </c>
      <c r="G2" s="13" t="s">
        <v>89</v>
      </c>
    </row>
    <row r="3" spans="1:7" x14ac:dyDescent="0.25">
      <c r="A3" s="8">
        <v>2016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</row>
    <row r="4" spans="1:7" x14ac:dyDescent="0.25">
      <c r="A4" s="8">
        <v>2017</v>
      </c>
      <c r="B4" s="10">
        <v>0</v>
      </c>
      <c r="C4" s="10">
        <v>0</v>
      </c>
      <c r="D4" s="10">
        <v>0</v>
      </c>
      <c r="E4" s="10">
        <v>0</v>
      </c>
      <c r="F4" s="10">
        <v>0</v>
      </c>
      <c r="G4" s="10">
        <v>3.6476500000000002E-2</v>
      </c>
    </row>
    <row r="5" spans="1:7" x14ac:dyDescent="0.25">
      <c r="A5" s="8">
        <v>2018</v>
      </c>
      <c r="B5" s="9">
        <v>0</v>
      </c>
      <c r="C5" s="9">
        <v>0</v>
      </c>
      <c r="D5" s="9">
        <v>0</v>
      </c>
      <c r="E5" s="9">
        <v>0</v>
      </c>
      <c r="F5" s="9">
        <v>0</v>
      </c>
      <c r="G5" s="9">
        <v>0.30285898999999999</v>
      </c>
    </row>
    <row r="6" spans="1:7" x14ac:dyDescent="0.25">
      <c r="A6" s="8">
        <v>2019</v>
      </c>
      <c r="B6" s="10">
        <v>0</v>
      </c>
      <c r="C6" s="10">
        <v>0</v>
      </c>
      <c r="D6" s="10">
        <v>4.5500000000000002E-3</v>
      </c>
      <c r="E6" s="10">
        <v>0</v>
      </c>
      <c r="F6" s="10">
        <v>0</v>
      </c>
      <c r="G6" s="10">
        <v>0.31511717</v>
      </c>
    </row>
    <row r="7" spans="1:7" x14ac:dyDescent="0.25">
      <c r="A7" s="8">
        <v>2020</v>
      </c>
      <c r="B7" s="9">
        <v>0</v>
      </c>
      <c r="C7" s="9">
        <v>0</v>
      </c>
      <c r="D7" s="9">
        <v>9.7000000000000003E-3</v>
      </c>
      <c r="E7" s="9">
        <v>0</v>
      </c>
      <c r="F7" s="9">
        <v>0</v>
      </c>
      <c r="G7" s="9">
        <v>0.53548094999999996</v>
      </c>
    </row>
    <row r="8" spans="1:7" x14ac:dyDescent="0.25">
      <c r="A8" s="8">
        <v>2021</v>
      </c>
      <c r="B8" s="10">
        <v>0</v>
      </c>
      <c r="C8" s="10">
        <v>0</v>
      </c>
      <c r="D8" s="10">
        <v>7.5769989999999995E-2</v>
      </c>
      <c r="E8" s="10">
        <v>0</v>
      </c>
      <c r="F8" s="10">
        <v>0</v>
      </c>
      <c r="G8" s="10">
        <v>1.46168952</v>
      </c>
    </row>
    <row r="9" spans="1:7" x14ac:dyDescent="0.25">
      <c r="A9" s="8">
        <v>2022</v>
      </c>
      <c r="B9" s="9">
        <v>0</v>
      </c>
      <c r="C9" s="9">
        <v>0</v>
      </c>
      <c r="D9" s="9">
        <v>0.25209999</v>
      </c>
      <c r="E9" s="9">
        <v>0</v>
      </c>
      <c r="F9" s="9">
        <v>0</v>
      </c>
      <c r="G9" s="9">
        <v>7.3479636800000003</v>
      </c>
    </row>
    <row r="10" spans="1:7" x14ac:dyDescent="0.25">
      <c r="A10" s="8">
        <v>2023</v>
      </c>
      <c r="B10" s="10">
        <v>0</v>
      </c>
      <c r="C10" s="10">
        <v>0</v>
      </c>
      <c r="D10" s="10">
        <v>0.49426998</v>
      </c>
      <c r="E10" s="10">
        <v>0</v>
      </c>
      <c r="F10" s="10">
        <v>0</v>
      </c>
      <c r="G10" s="10">
        <v>21.083621489999999</v>
      </c>
    </row>
    <row r="11" spans="1:7" x14ac:dyDescent="0.25">
      <c r="A11" s="8">
        <v>2024</v>
      </c>
      <c r="B11" s="9">
        <v>0</v>
      </c>
      <c r="C11" s="9">
        <v>0</v>
      </c>
      <c r="D11" s="9">
        <v>0.67647997999999998</v>
      </c>
      <c r="E11" s="9">
        <v>0</v>
      </c>
      <c r="F11" s="9">
        <v>0</v>
      </c>
      <c r="G11" s="9">
        <v>33.395628850000001</v>
      </c>
    </row>
    <row r="12" spans="1:7" x14ac:dyDescent="0.25">
      <c r="A12" s="8">
        <v>2025</v>
      </c>
      <c r="B12" s="10">
        <v>0</v>
      </c>
      <c r="C12" s="10">
        <v>0</v>
      </c>
      <c r="D12" s="10">
        <v>0.96105998000000004</v>
      </c>
      <c r="E12" s="10">
        <v>0</v>
      </c>
      <c r="F12" s="10">
        <v>0</v>
      </c>
      <c r="G12" s="10">
        <v>38.763371890000002</v>
      </c>
    </row>
    <row r="13" spans="1:7" x14ac:dyDescent="0.25">
      <c r="A13" s="8">
        <v>2026</v>
      </c>
      <c r="B13" s="9">
        <v>0</v>
      </c>
      <c r="C13" s="9">
        <v>0</v>
      </c>
      <c r="D13" s="9">
        <v>1.22445998</v>
      </c>
      <c r="E13" s="9">
        <v>0</v>
      </c>
      <c r="F13" s="9">
        <v>0</v>
      </c>
      <c r="G13" s="9">
        <v>39.58666401</v>
      </c>
    </row>
    <row r="14" spans="1:7" x14ac:dyDescent="0.25">
      <c r="A14" s="8">
        <v>2027</v>
      </c>
      <c r="B14" s="10">
        <v>0</v>
      </c>
      <c r="C14" s="10">
        <v>0</v>
      </c>
      <c r="D14" s="10">
        <v>1.5105399799999999</v>
      </c>
      <c r="E14" s="10">
        <v>0</v>
      </c>
      <c r="F14" s="10">
        <v>0</v>
      </c>
      <c r="G14" s="10">
        <v>40.45980445</v>
      </c>
    </row>
    <row r="15" spans="1:7" x14ac:dyDescent="0.25">
      <c r="A15" s="8">
        <v>2028</v>
      </c>
      <c r="B15" s="9">
        <v>0</v>
      </c>
      <c r="C15" s="9">
        <v>0</v>
      </c>
      <c r="D15" s="9">
        <v>1.70980998</v>
      </c>
      <c r="E15" s="9">
        <v>0</v>
      </c>
      <c r="F15" s="9">
        <v>0</v>
      </c>
      <c r="G15" s="9">
        <v>43.692209069999997</v>
      </c>
    </row>
    <row r="16" spans="1:7" x14ac:dyDescent="0.25">
      <c r="A16" s="8">
        <v>2029</v>
      </c>
      <c r="B16" s="10">
        <v>0</v>
      </c>
      <c r="C16" s="10">
        <v>0</v>
      </c>
      <c r="D16" s="10">
        <v>2.1243799800000001</v>
      </c>
      <c r="E16" s="10">
        <v>0</v>
      </c>
      <c r="F16" s="10">
        <v>0</v>
      </c>
      <c r="G16" s="10">
        <v>47.50370092</v>
      </c>
    </row>
    <row r="17" spans="1:7" x14ac:dyDescent="0.25">
      <c r="A17" s="8">
        <v>2030</v>
      </c>
      <c r="B17" s="9">
        <v>8.6854500000000008E-3</v>
      </c>
      <c r="C17" s="9">
        <v>0</v>
      </c>
      <c r="D17" s="9">
        <v>2.4202999799999998</v>
      </c>
      <c r="E17" s="9">
        <v>0</v>
      </c>
      <c r="F17" s="9">
        <v>0</v>
      </c>
      <c r="G17" s="9">
        <v>49.550803260000002</v>
      </c>
    </row>
    <row r="18" spans="1:7" x14ac:dyDescent="0.25">
      <c r="A18" s="8">
        <v>2031</v>
      </c>
      <c r="B18" s="10">
        <v>4.2446329999999997E-2</v>
      </c>
      <c r="C18" s="10">
        <v>0</v>
      </c>
      <c r="D18" s="10">
        <v>2.71486998</v>
      </c>
      <c r="E18" s="10">
        <v>0</v>
      </c>
      <c r="F18" s="10">
        <v>0</v>
      </c>
      <c r="G18" s="10">
        <v>50.582030179999997</v>
      </c>
    </row>
    <row r="19" spans="1:7" x14ac:dyDescent="0.25">
      <c r="A19" s="8">
        <v>2032</v>
      </c>
      <c r="B19" s="9">
        <v>7.0863819999999994E-2</v>
      </c>
      <c r="C19" s="9">
        <v>0</v>
      </c>
      <c r="D19" s="9">
        <v>2.9516699800000001</v>
      </c>
      <c r="E19" s="9">
        <v>0</v>
      </c>
      <c r="F19" s="9">
        <v>0</v>
      </c>
      <c r="G19" s="9">
        <v>52.033069900000001</v>
      </c>
    </row>
    <row r="20" spans="1:7" x14ac:dyDescent="0.25">
      <c r="A20" s="8">
        <v>2033</v>
      </c>
      <c r="B20" s="10">
        <v>4.4084369999999998E-2</v>
      </c>
      <c r="C20" s="10">
        <v>0</v>
      </c>
      <c r="D20" s="10">
        <v>3.5264499800000002</v>
      </c>
      <c r="E20" s="10">
        <v>0</v>
      </c>
      <c r="F20" s="10">
        <v>7.8217093200000001</v>
      </c>
      <c r="G20" s="10">
        <v>53.573751790000003</v>
      </c>
    </row>
    <row r="21" spans="1:7" x14ac:dyDescent="0.25">
      <c r="A21" s="8">
        <v>2034</v>
      </c>
      <c r="B21" s="9">
        <v>0.10292519999999999</v>
      </c>
      <c r="C21" s="9">
        <v>0</v>
      </c>
      <c r="D21" s="9">
        <v>3.9800599800000001</v>
      </c>
      <c r="E21" s="9">
        <v>0</v>
      </c>
      <c r="F21" s="9">
        <v>18.476139839999998</v>
      </c>
      <c r="G21" s="9">
        <v>54.382524050000001</v>
      </c>
    </row>
    <row r="22" spans="1:7" x14ac:dyDescent="0.25">
      <c r="A22" s="8">
        <v>2035</v>
      </c>
      <c r="B22" s="10">
        <v>0.25117365000000003</v>
      </c>
      <c r="C22" s="10">
        <v>2.8332280000000001E-2</v>
      </c>
      <c r="D22" s="10">
        <v>4.43524998</v>
      </c>
      <c r="E22" s="10">
        <v>4.0817500000000003E-3</v>
      </c>
      <c r="F22" s="10">
        <v>29.549177969999999</v>
      </c>
      <c r="G22" s="10">
        <v>54.71520718</v>
      </c>
    </row>
    <row r="28" spans="1:7" x14ac:dyDescent="0.25">
      <c r="B28" s="15"/>
      <c r="C28" s="15"/>
    </row>
    <row r="29" spans="1:7" x14ac:dyDescent="0.25">
      <c r="B29" s="15"/>
      <c r="C29" s="15"/>
    </row>
    <row r="30" spans="1:7" x14ac:dyDescent="0.25">
      <c r="B30" s="15"/>
      <c r="C30" s="15"/>
    </row>
    <row r="31" spans="1:7" x14ac:dyDescent="0.25">
      <c r="B31" s="15"/>
      <c r="C31" s="15"/>
    </row>
    <row r="32" spans="1:7" x14ac:dyDescent="0.25">
      <c r="B32" s="15"/>
      <c r="C32" s="15"/>
    </row>
    <row r="33" spans="2:3" x14ac:dyDescent="0.25">
      <c r="B33" s="15"/>
      <c r="C33" s="15"/>
    </row>
    <row r="34" spans="2:3" x14ac:dyDescent="0.25">
      <c r="B34" s="15"/>
      <c r="C34" s="15"/>
    </row>
    <row r="35" spans="2:3" x14ac:dyDescent="0.25">
      <c r="B35" s="15"/>
      <c r="C35" s="15"/>
    </row>
    <row r="36" spans="2:3" x14ac:dyDescent="0.25">
      <c r="B36" s="15"/>
      <c r="C36" s="15"/>
    </row>
    <row r="37" spans="2:3" x14ac:dyDescent="0.25">
      <c r="B37" s="15"/>
      <c r="C37" s="15"/>
    </row>
    <row r="38" spans="2:3" x14ac:dyDescent="0.25">
      <c r="B38" s="15"/>
      <c r="C38" s="15"/>
    </row>
    <row r="39" spans="2:3" x14ac:dyDescent="0.25">
      <c r="B39" s="15"/>
      <c r="C39" s="15"/>
    </row>
    <row r="40" spans="2:3" x14ac:dyDescent="0.25">
      <c r="B40" s="15"/>
      <c r="C40" s="15"/>
    </row>
    <row r="41" spans="2:3" x14ac:dyDescent="0.25">
      <c r="B41" s="15"/>
      <c r="C41" s="15"/>
    </row>
    <row r="42" spans="2:3" x14ac:dyDescent="0.25">
      <c r="B42" s="15"/>
      <c r="C42" s="15"/>
    </row>
    <row r="43" spans="2:3" x14ac:dyDescent="0.25">
      <c r="B43" s="15"/>
      <c r="C43" s="15"/>
    </row>
    <row r="44" spans="2:3" x14ac:dyDescent="0.25">
      <c r="B44" s="15"/>
      <c r="C44" s="15"/>
    </row>
    <row r="45" spans="2:3" x14ac:dyDescent="0.25">
      <c r="B45" s="15"/>
      <c r="C45" s="15"/>
    </row>
    <row r="46" spans="2:3" x14ac:dyDescent="0.25">
      <c r="B46" s="15"/>
      <c r="C46" s="15"/>
    </row>
    <row r="47" spans="2:3" x14ac:dyDescent="0.25">
      <c r="B47" s="15"/>
      <c r="C47" s="15"/>
    </row>
    <row r="48" spans="2:3" x14ac:dyDescent="0.25">
      <c r="B48" s="15"/>
      <c r="C48" s="15"/>
    </row>
    <row r="49" spans="2:3" x14ac:dyDescent="0.25">
      <c r="B49" s="15"/>
      <c r="C49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I22"/>
  <sheetViews>
    <sheetView zoomScale="85" zoomScaleNormal="85" workbookViewId="0">
      <selection activeCell="A2" sqref="A2:A22"/>
    </sheetView>
  </sheetViews>
  <sheetFormatPr defaultRowHeight="15" x14ac:dyDescent="0.25"/>
  <cols>
    <col min="1" max="1" width="9.85546875" customWidth="1"/>
    <col min="2" max="9" width="16.28515625" customWidth="1"/>
  </cols>
  <sheetData>
    <row r="1" spans="1:9" x14ac:dyDescent="0.25">
      <c r="A1" s="12" t="s">
        <v>136</v>
      </c>
      <c r="G1" s="16"/>
    </row>
    <row r="2" spans="1:9" ht="26.25" customHeight="1" x14ac:dyDescent="0.25">
      <c r="A2" s="14" t="s">
        <v>7</v>
      </c>
      <c r="B2" s="11" t="s">
        <v>145</v>
      </c>
      <c r="C2" s="11" t="s">
        <v>146</v>
      </c>
      <c r="D2" s="11" t="s">
        <v>147</v>
      </c>
      <c r="E2" s="11" t="s">
        <v>148</v>
      </c>
      <c r="F2" s="11" t="s">
        <v>149</v>
      </c>
      <c r="G2" s="11" t="s">
        <v>150</v>
      </c>
      <c r="H2" s="11" t="s">
        <v>151</v>
      </c>
      <c r="I2" s="11" t="s">
        <v>139</v>
      </c>
    </row>
    <row r="3" spans="1:9" x14ac:dyDescent="0.25">
      <c r="A3" s="8">
        <v>2016</v>
      </c>
      <c r="B3" s="9">
        <v>1776.5982438132</v>
      </c>
      <c r="C3" s="9">
        <v>2.59739562168</v>
      </c>
      <c r="D3" s="9">
        <v>0</v>
      </c>
      <c r="E3" s="9">
        <v>0</v>
      </c>
      <c r="F3" s="9">
        <v>0</v>
      </c>
      <c r="G3" s="9">
        <v>33.3795219</v>
      </c>
      <c r="H3" s="9">
        <v>1812.09077845</v>
      </c>
      <c r="I3" s="9">
        <v>1776.7813267915162</v>
      </c>
    </row>
    <row r="4" spans="1:9" x14ac:dyDescent="0.25">
      <c r="A4" s="8">
        <v>2017</v>
      </c>
      <c r="B4" s="10">
        <v>1999.75534746168</v>
      </c>
      <c r="C4" s="10">
        <v>2.0053843884</v>
      </c>
      <c r="D4" s="10">
        <v>0</v>
      </c>
      <c r="E4" s="10">
        <v>0</v>
      </c>
      <c r="F4" s="10">
        <v>3.6476500000000002E-2</v>
      </c>
      <c r="G4" s="10">
        <v>5.1718438000000004</v>
      </c>
      <c r="H4" s="10">
        <v>2006.9525344599999</v>
      </c>
      <c r="I4" s="10">
        <v>1874.3705278142156</v>
      </c>
    </row>
    <row r="5" spans="1:9" x14ac:dyDescent="0.25">
      <c r="A5" s="8">
        <v>2018</v>
      </c>
      <c r="B5" s="9">
        <v>2001.02579661696</v>
      </c>
      <c r="C5" s="9">
        <v>18.088393022400201</v>
      </c>
      <c r="D5" s="9">
        <v>0</v>
      </c>
      <c r="E5" s="9">
        <v>0</v>
      </c>
      <c r="F5" s="9">
        <v>0.30285898999999999</v>
      </c>
      <c r="G5" s="9">
        <v>4.2980426999999999</v>
      </c>
      <c r="H5" s="9">
        <v>2023.6459919500001</v>
      </c>
      <c r="I5" s="9">
        <v>1727.9972138506887</v>
      </c>
    </row>
    <row r="6" spans="1:9" x14ac:dyDescent="0.25">
      <c r="A6" s="8">
        <v>2019</v>
      </c>
      <c r="B6" s="10">
        <v>1497.74814517656</v>
      </c>
      <c r="C6" s="10">
        <v>524.85653325936096</v>
      </c>
      <c r="D6" s="10">
        <v>0</v>
      </c>
      <c r="E6" s="10">
        <v>0</v>
      </c>
      <c r="F6" s="10">
        <v>0.31966717</v>
      </c>
      <c r="G6" s="10">
        <v>1.3795000000000901E-3</v>
      </c>
      <c r="H6" s="10">
        <v>2022.9257251199999</v>
      </c>
      <c r="I6" s="10">
        <v>1746.9671408102895</v>
      </c>
    </row>
    <row r="7" spans="1:9" x14ac:dyDescent="0.25">
      <c r="A7" s="8">
        <v>2020</v>
      </c>
      <c r="B7" s="9">
        <v>1007.6796336264</v>
      </c>
      <c r="C7" s="9">
        <v>1025.9090960855999</v>
      </c>
      <c r="D7" s="9">
        <v>0</v>
      </c>
      <c r="E7" s="9">
        <v>0</v>
      </c>
      <c r="F7" s="9">
        <v>0.54518095</v>
      </c>
      <c r="G7" s="9">
        <v>-2.6998299999999999E-2</v>
      </c>
      <c r="H7" s="9">
        <v>2034.1069123499999</v>
      </c>
      <c r="I7" s="9">
        <v>1707.6427378646022</v>
      </c>
    </row>
    <row r="8" spans="1:9" x14ac:dyDescent="0.25">
      <c r="A8" s="8">
        <v>2021</v>
      </c>
      <c r="B8" s="10">
        <v>531.34128117288003</v>
      </c>
      <c r="C8" s="10">
        <v>1505.57129678712</v>
      </c>
      <c r="D8" s="10">
        <v>3.7973713440000001</v>
      </c>
      <c r="E8" s="10">
        <v>0</v>
      </c>
      <c r="F8" s="10">
        <v>1.5374595099999999</v>
      </c>
      <c r="G8" s="10">
        <v>-4.9714599999999699E-2</v>
      </c>
      <c r="H8" s="10">
        <v>2042.1976943100001</v>
      </c>
      <c r="I8" s="10">
        <v>1621.9769142656462</v>
      </c>
    </row>
    <row r="9" spans="1:9" x14ac:dyDescent="0.25">
      <c r="A9" s="8">
        <v>2022</v>
      </c>
      <c r="B9" s="9">
        <v>527.63531523864003</v>
      </c>
      <c r="C9" s="9">
        <v>1505.1826492984801</v>
      </c>
      <c r="D9" s="9">
        <v>23.415261704159899</v>
      </c>
      <c r="E9" s="9">
        <v>0</v>
      </c>
      <c r="F9" s="9">
        <v>7.6000636699999999</v>
      </c>
      <c r="G9" s="9">
        <v>-1.0445594</v>
      </c>
      <c r="H9" s="9">
        <v>2062.7887305899999</v>
      </c>
      <c r="I9" s="9">
        <v>1586.1263064166201</v>
      </c>
    </row>
    <row r="10" spans="1:9" x14ac:dyDescent="0.25">
      <c r="A10" s="8">
        <v>2023</v>
      </c>
      <c r="B10" s="10">
        <v>530.98113550992002</v>
      </c>
      <c r="C10" s="10">
        <v>1505.2460844662401</v>
      </c>
      <c r="D10" s="10">
        <v>36.492507149519803</v>
      </c>
      <c r="E10" s="10">
        <v>0</v>
      </c>
      <c r="F10" s="10">
        <v>21.577891470000001</v>
      </c>
      <c r="G10" s="10">
        <v>0.18185779999999999</v>
      </c>
      <c r="H10" s="10">
        <v>2094.47947656</v>
      </c>
      <c r="I10" s="10">
        <v>1533.1256515314672</v>
      </c>
    </row>
    <row r="11" spans="1:9" x14ac:dyDescent="0.25">
      <c r="A11" s="8">
        <v>2024</v>
      </c>
      <c r="B11" s="9">
        <v>534.79568314656001</v>
      </c>
      <c r="C11" s="9">
        <v>1509.01088529456</v>
      </c>
      <c r="D11" s="9">
        <v>39.521232200159801</v>
      </c>
      <c r="E11" s="9">
        <v>0</v>
      </c>
      <c r="F11" s="9">
        <v>34.072108829999998</v>
      </c>
      <c r="G11" s="9">
        <v>-0.108754799999999</v>
      </c>
      <c r="H11" s="9">
        <v>2117.2911548799998</v>
      </c>
      <c r="I11" s="9">
        <v>1517.776877116773</v>
      </c>
    </row>
    <row r="12" spans="1:9" x14ac:dyDescent="0.25">
      <c r="A12" s="8">
        <v>2025</v>
      </c>
      <c r="B12" s="10">
        <v>532.50071890799995</v>
      </c>
      <c r="C12" s="10">
        <v>1517.2926719899201</v>
      </c>
      <c r="D12" s="10">
        <v>47.396305990559803</v>
      </c>
      <c r="E12" s="10">
        <v>2.0751818387999998</v>
      </c>
      <c r="F12" s="10">
        <v>39.724431869999997</v>
      </c>
      <c r="G12" s="10">
        <v>-0.15214729999999899</v>
      </c>
      <c r="H12" s="10">
        <v>2138.8258341300002</v>
      </c>
      <c r="I12" s="10">
        <v>1474.135694843528</v>
      </c>
    </row>
    <row r="13" spans="1:9" x14ac:dyDescent="0.25">
      <c r="A13" s="8">
        <v>2026</v>
      </c>
      <c r="B13" s="9">
        <v>482.12238055991901</v>
      </c>
      <c r="C13" s="9">
        <v>1504.3541037268801</v>
      </c>
      <c r="D13" s="9">
        <v>80.791135127519595</v>
      </c>
      <c r="E13" s="9">
        <v>45.756744959039999</v>
      </c>
      <c r="F13" s="9">
        <v>40.811123989999999</v>
      </c>
      <c r="G13" s="9">
        <v>0.51970099999999997</v>
      </c>
      <c r="H13" s="9">
        <v>2154.1963156800002</v>
      </c>
      <c r="I13" s="9">
        <v>1466.0126822720861</v>
      </c>
    </row>
    <row r="14" spans="1:9" x14ac:dyDescent="0.25">
      <c r="A14" s="8">
        <v>2027</v>
      </c>
      <c r="B14" s="10">
        <v>290.37551547336</v>
      </c>
      <c r="C14" s="10">
        <v>1641.1010534152799</v>
      </c>
      <c r="D14" s="10">
        <v>107.47382035344</v>
      </c>
      <c r="E14" s="10">
        <v>89.403595288799906</v>
      </c>
      <c r="F14" s="10">
        <v>41.970344429999997</v>
      </c>
      <c r="G14" s="10">
        <v>1.0252238</v>
      </c>
      <c r="H14" s="10">
        <v>2170.9251178700001</v>
      </c>
      <c r="I14" s="10">
        <v>1443.8171632279741</v>
      </c>
    </row>
    <row r="15" spans="1:9" x14ac:dyDescent="0.25">
      <c r="A15" s="8">
        <v>2028</v>
      </c>
      <c r="B15" s="9">
        <v>28.286316657600199</v>
      </c>
      <c r="C15" s="9">
        <v>1568.13616548288</v>
      </c>
      <c r="D15" s="9">
        <v>452.40949446407899</v>
      </c>
      <c r="E15" s="9">
        <v>92.594130953039993</v>
      </c>
      <c r="F15" s="9">
        <v>45.40201905</v>
      </c>
      <c r="G15" s="9">
        <v>0.92961179999999999</v>
      </c>
      <c r="H15" s="9">
        <v>2187.28183128</v>
      </c>
      <c r="I15" s="9">
        <v>1429.6454686006091</v>
      </c>
    </row>
    <row r="16" spans="1:9" x14ac:dyDescent="0.25">
      <c r="A16" s="8">
        <v>2029</v>
      </c>
      <c r="B16" s="10">
        <v>28.3851951504002</v>
      </c>
      <c r="C16" s="10">
        <v>1505.6718633696</v>
      </c>
      <c r="D16" s="10">
        <v>517.51848618960003</v>
      </c>
      <c r="E16" s="10">
        <v>101.32308160271999</v>
      </c>
      <c r="F16" s="10">
        <v>49.6280809</v>
      </c>
      <c r="G16" s="10">
        <v>0.56584519999999905</v>
      </c>
      <c r="H16" s="10">
        <v>2202.6580976</v>
      </c>
      <c r="I16" s="10">
        <v>1425.7884744046132</v>
      </c>
    </row>
    <row r="17" spans="1:9" x14ac:dyDescent="0.25">
      <c r="A17" s="8">
        <v>2030</v>
      </c>
      <c r="B17" s="9">
        <v>52.194999970800197</v>
      </c>
      <c r="C17" s="9">
        <v>1506.69923823048</v>
      </c>
      <c r="D17" s="9">
        <v>282.65758627008</v>
      </c>
      <c r="E17" s="9">
        <v>335.60740907759998</v>
      </c>
      <c r="F17" s="9">
        <v>51.979788689999999</v>
      </c>
      <c r="G17" s="9">
        <v>-3.2364584999999999</v>
      </c>
      <c r="H17" s="9">
        <v>2225.90256383</v>
      </c>
      <c r="I17" s="9">
        <v>1403.5475227768093</v>
      </c>
    </row>
    <row r="18" spans="1:9" x14ac:dyDescent="0.25">
      <c r="A18" s="8">
        <v>2031</v>
      </c>
      <c r="B18" s="10">
        <v>52.194999970800197</v>
      </c>
      <c r="C18" s="10">
        <v>1507.3669562217599</v>
      </c>
      <c r="D18" s="10">
        <v>216.13355701344</v>
      </c>
      <c r="E18" s="10">
        <v>414.56396476176002</v>
      </c>
      <c r="F18" s="10">
        <v>53.339346489999997</v>
      </c>
      <c r="G18" s="10">
        <v>-4.1914575000000003</v>
      </c>
      <c r="H18" s="10">
        <v>2239.4073669300001</v>
      </c>
      <c r="I18" s="10">
        <v>1420.3487145420625</v>
      </c>
    </row>
    <row r="19" spans="1:9" x14ac:dyDescent="0.25">
      <c r="A19" s="8">
        <v>2032</v>
      </c>
      <c r="B19" s="9">
        <v>53.250792880560198</v>
      </c>
      <c r="C19" s="9">
        <v>1512.02549375736</v>
      </c>
      <c r="D19" s="9">
        <v>219.47531575176001</v>
      </c>
      <c r="E19" s="9">
        <v>429.08194817376</v>
      </c>
      <c r="F19" s="9">
        <v>55.055603699999999</v>
      </c>
      <c r="G19" s="9">
        <v>-2.9160275000000002</v>
      </c>
      <c r="H19" s="9">
        <v>2266.46161514</v>
      </c>
      <c r="I19" s="9">
        <v>1438.3135771784071</v>
      </c>
    </row>
    <row r="20" spans="1:9" x14ac:dyDescent="0.25">
      <c r="A20" s="8">
        <v>2033</v>
      </c>
      <c r="B20" s="10">
        <v>34.104345615360202</v>
      </c>
      <c r="C20" s="10">
        <v>1508.3656306622399</v>
      </c>
      <c r="D20" s="10">
        <v>230.21215109592001</v>
      </c>
      <c r="E20" s="10">
        <v>456.70302228960003</v>
      </c>
      <c r="F20" s="10">
        <v>64.965995460000002</v>
      </c>
      <c r="G20" s="10">
        <v>0.46524549999999898</v>
      </c>
      <c r="H20" s="10">
        <v>2295.20550852</v>
      </c>
      <c r="I20" s="10">
        <v>1434.4672806740032</v>
      </c>
    </row>
    <row r="21" spans="1:9" x14ac:dyDescent="0.25">
      <c r="A21" s="8">
        <v>2034</v>
      </c>
      <c r="B21" s="9">
        <v>24.8199999708002</v>
      </c>
      <c r="C21" s="9">
        <v>1508.6434252888801</v>
      </c>
      <c r="D21" s="9">
        <v>239.63200145592</v>
      </c>
      <c r="E21" s="9">
        <v>474.36520106543998</v>
      </c>
      <c r="F21" s="9">
        <v>76.941649069999997</v>
      </c>
      <c r="G21" s="9">
        <v>2.9339105000000001</v>
      </c>
      <c r="H21" s="9">
        <v>2327.8227876999999</v>
      </c>
      <c r="I21" s="9">
        <v>1434.4529363477641</v>
      </c>
    </row>
    <row r="22" spans="1:9" x14ac:dyDescent="0.25">
      <c r="A22" s="8">
        <v>2035</v>
      </c>
      <c r="B22" s="10">
        <v>24.8199999708002</v>
      </c>
      <c r="C22" s="10">
        <v>1465.4599861137599</v>
      </c>
      <c r="D22" s="10">
        <v>283.25252293967998</v>
      </c>
      <c r="E22" s="10">
        <v>475.19503367399898</v>
      </c>
      <c r="F22" s="10">
        <v>88.983222810000001</v>
      </c>
      <c r="G22" s="10">
        <v>4.1456512999999999</v>
      </c>
      <c r="H22" s="10">
        <v>2342.5672104499999</v>
      </c>
      <c r="I22" s="10">
        <v>1434.0321548748889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4"/>
  <sheetViews>
    <sheetView zoomScaleNormal="100" workbookViewId="0"/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65</v>
      </c>
      <c r="B3" s="9">
        <v>24.522000029279798</v>
      </c>
      <c r="C3" s="9">
        <v>24.455000029199802</v>
      </c>
      <c r="D3" s="9">
        <v>24.455000029199802</v>
      </c>
      <c r="E3" s="9">
        <v>24.455000029199802</v>
      </c>
      <c r="F3" s="9">
        <v>24.522000029279798</v>
      </c>
      <c r="G3" s="9">
        <v>24.455000029199802</v>
      </c>
      <c r="H3" s="9">
        <v>24.455000029199901</v>
      </c>
      <c r="I3" s="9">
        <v>24.455000029199802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225</v>
      </c>
      <c r="B4" s="10">
        <v>4.99999999992</v>
      </c>
      <c r="C4" s="10">
        <v>4.99999999992</v>
      </c>
      <c r="D4" s="10">
        <v>4.99999999992</v>
      </c>
      <c r="E4" s="10">
        <v>4.99999999992</v>
      </c>
      <c r="F4" s="10">
        <v>4.99999999992</v>
      </c>
      <c r="G4" s="10">
        <v>4.99999999992</v>
      </c>
      <c r="H4" s="10">
        <v>4.99999999992</v>
      </c>
      <c r="I4" s="10">
        <v>4.99999999992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0.91279290984000006</v>
      </c>
      <c r="S4" s="10">
        <v>8.7207090000000001E-2</v>
      </c>
      <c r="T4" s="10">
        <v>0</v>
      </c>
      <c r="U4" s="10">
        <v>0</v>
      </c>
    </row>
    <row r="5" spans="1:21" x14ac:dyDescent="0.25">
      <c r="A5" s="8" t="s">
        <v>226</v>
      </c>
      <c r="B5" s="9">
        <v>60.471946776000003</v>
      </c>
      <c r="C5" s="9">
        <v>88.437873420719995</v>
      </c>
      <c r="D5" s="9">
        <v>41.35017980976</v>
      </c>
      <c r="E5" s="9">
        <v>0</v>
      </c>
      <c r="F5" s="9">
        <v>0</v>
      </c>
      <c r="G5" s="9">
        <v>0</v>
      </c>
      <c r="H5" s="9">
        <v>0</v>
      </c>
      <c r="I5" s="9">
        <v>0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227</v>
      </c>
      <c r="B6" s="10">
        <v>115.65728856312001</v>
      </c>
      <c r="C6" s="10">
        <v>115.03896779135999</v>
      </c>
      <c r="D6" s="10">
        <v>115.27120770216</v>
      </c>
      <c r="E6" s="10">
        <v>124.598327004</v>
      </c>
      <c r="F6" s="10">
        <v>129.89354221511999</v>
      </c>
      <c r="G6" s="10">
        <v>132.00600689160001</v>
      </c>
      <c r="H6" s="10">
        <v>133.17733191863999</v>
      </c>
      <c r="I6" s="10">
        <v>133.46020501391999</v>
      </c>
      <c r="J6" s="10">
        <v>133.33767686472001</v>
      </c>
      <c r="K6" s="10">
        <v>134.09431620792</v>
      </c>
      <c r="L6" s="10">
        <v>134.46512982624</v>
      </c>
      <c r="M6" s="10">
        <v>135.85612007352</v>
      </c>
      <c r="N6" s="10">
        <v>136.6490402604</v>
      </c>
      <c r="O6" s="10">
        <v>136.72920272664001</v>
      </c>
      <c r="P6" s="10">
        <v>136.875</v>
      </c>
      <c r="Q6" s="10">
        <v>136.875</v>
      </c>
      <c r="R6" s="10">
        <v>137.25</v>
      </c>
      <c r="S6" s="10">
        <v>136.875</v>
      </c>
      <c r="T6" s="10">
        <v>136.875</v>
      </c>
      <c r="U6" s="10">
        <v>136.875</v>
      </c>
    </row>
    <row r="7" spans="1:21" x14ac:dyDescent="0.25">
      <c r="A7" s="8" t="s">
        <v>228</v>
      </c>
      <c r="B7" s="9">
        <v>235.04083559855999</v>
      </c>
      <c r="C7" s="9">
        <v>222.56247949967999</v>
      </c>
      <c r="D7" s="9">
        <v>220.00000000008001</v>
      </c>
      <c r="E7" s="9">
        <v>219.99999999863999</v>
      </c>
      <c r="F7" s="9">
        <v>257.26791880368</v>
      </c>
      <c r="G7" s="9">
        <v>260.19268077672001</v>
      </c>
      <c r="H7" s="9">
        <v>262.59708046392001</v>
      </c>
      <c r="I7" s="9">
        <v>295.78874052240002</v>
      </c>
      <c r="J7" s="9">
        <v>307.96544489832002</v>
      </c>
      <c r="K7" s="9">
        <v>315.0534526692</v>
      </c>
      <c r="L7" s="9">
        <v>320.11463381087901</v>
      </c>
      <c r="M7" s="9">
        <v>289.15272768864003</v>
      </c>
      <c r="N7" s="9">
        <v>293.86231974887897</v>
      </c>
      <c r="O7" s="9">
        <v>298.82054237471999</v>
      </c>
      <c r="P7" s="9">
        <v>285.07515033983998</v>
      </c>
      <c r="Q7" s="9">
        <v>292.88283031944002</v>
      </c>
      <c r="R7" s="9">
        <v>300.92276102232</v>
      </c>
      <c r="S7" s="9">
        <v>322.30007770319997</v>
      </c>
      <c r="T7" s="9">
        <v>336.24225776063997</v>
      </c>
      <c r="U7" s="9">
        <v>338.546290327679</v>
      </c>
    </row>
    <row r="8" spans="1:21" x14ac:dyDescent="0.25">
      <c r="A8" s="8" t="s">
        <v>229</v>
      </c>
      <c r="B8" s="10">
        <v>0</v>
      </c>
      <c r="C8" s="10">
        <v>0</v>
      </c>
      <c r="D8" s="10">
        <v>0</v>
      </c>
      <c r="E8" s="10">
        <v>0</v>
      </c>
      <c r="F8" s="10">
        <v>0</v>
      </c>
      <c r="G8" s="10">
        <v>0</v>
      </c>
      <c r="H8" s="10">
        <v>0</v>
      </c>
      <c r="I8" s="10">
        <v>0</v>
      </c>
      <c r="J8" s="10">
        <v>0</v>
      </c>
      <c r="K8" s="10">
        <v>0</v>
      </c>
      <c r="L8" s="10">
        <v>0</v>
      </c>
      <c r="M8" s="10">
        <v>0</v>
      </c>
      <c r="N8" s="10">
        <v>0</v>
      </c>
      <c r="O8" s="10">
        <v>0</v>
      </c>
      <c r="P8" s="10">
        <v>0</v>
      </c>
      <c r="Q8" s="10">
        <v>0</v>
      </c>
      <c r="R8" s="10">
        <v>0</v>
      </c>
      <c r="S8" s="10">
        <v>0</v>
      </c>
      <c r="T8" s="10">
        <v>0</v>
      </c>
      <c r="U8" s="10">
        <v>0</v>
      </c>
    </row>
    <row r="9" spans="1:21" x14ac:dyDescent="0.25">
      <c r="A9" s="8" t="s">
        <v>230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0</v>
      </c>
      <c r="N9" s="9">
        <v>0</v>
      </c>
      <c r="O9" s="9">
        <v>0</v>
      </c>
      <c r="P9" s="9">
        <v>0</v>
      </c>
      <c r="Q9" s="9">
        <v>0</v>
      </c>
      <c r="R9" s="9">
        <v>0</v>
      </c>
      <c r="S9" s="9">
        <v>0</v>
      </c>
      <c r="T9" s="9">
        <v>0</v>
      </c>
      <c r="U9" s="9">
        <v>0</v>
      </c>
    </row>
    <row r="10" spans="1:21" x14ac:dyDescent="0.25">
      <c r="A10" s="8" t="s">
        <v>231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232</v>
      </c>
      <c r="B11" s="9">
        <v>0</v>
      </c>
      <c r="C11" s="9">
        <v>0</v>
      </c>
      <c r="D11" s="9">
        <v>0</v>
      </c>
      <c r="E11" s="9">
        <v>33.918790545599897</v>
      </c>
      <c r="F11" s="9">
        <v>12.525493942080001</v>
      </c>
      <c r="G11" s="9">
        <v>15.5634722256</v>
      </c>
      <c r="H11" s="9">
        <v>19.992243309839999</v>
      </c>
      <c r="I11" s="9">
        <v>0</v>
      </c>
      <c r="J11" s="9">
        <v>0</v>
      </c>
      <c r="K11" s="9">
        <v>0</v>
      </c>
      <c r="L11" s="9">
        <v>0</v>
      </c>
      <c r="M11" s="9">
        <v>0</v>
      </c>
      <c r="N11" s="9">
        <v>0</v>
      </c>
      <c r="O11" s="9">
        <v>0</v>
      </c>
      <c r="P11" s="9">
        <v>0</v>
      </c>
      <c r="Q11" s="9">
        <v>0</v>
      </c>
      <c r="R11" s="9">
        <v>0</v>
      </c>
      <c r="S11" s="9">
        <v>0</v>
      </c>
      <c r="T11" s="9">
        <v>0</v>
      </c>
      <c r="U11" s="9">
        <v>0</v>
      </c>
    </row>
    <row r="12" spans="1:21" x14ac:dyDescent="0.25">
      <c r="A12" s="8" t="s">
        <v>233</v>
      </c>
      <c r="B12" s="10">
        <v>2.59739562168</v>
      </c>
      <c r="C12" s="10">
        <v>2.0053843884</v>
      </c>
      <c r="D12" s="10">
        <v>18.088393022400201</v>
      </c>
      <c r="E12" s="10">
        <v>18.2499999708002</v>
      </c>
      <c r="F12" s="10">
        <v>36.600000029279798</v>
      </c>
      <c r="G12" s="10">
        <v>36.500000029199803</v>
      </c>
      <c r="H12" s="10">
        <v>36.500000029199803</v>
      </c>
      <c r="I12" s="10">
        <v>36.500000029199803</v>
      </c>
      <c r="J12" s="10">
        <v>36.600000029279798</v>
      </c>
      <c r="K12" s="10">
        <v>36.500000028959803</v>
      </c>
      <c r="L12" s="10">
        <v>36.500000029199803</v>
      </c>
      <c r="M12" s="10">
        <v>36.500000029199803</v>
      </c>
      <c r="N12" s="10">
        <v>36.600000029279798</v>
      </c>
      <c r="O12" s="10">
        <v>36.500000029199803</v>
      </c>
      <c r="P12" s="10">
        <v>36.500000029199803</v>
      </c>
      <c r="Q12" s="10">
        <v>36.500000029199803</v>
      </c>
      <c r="R12" s="10">
        <v>36.600000029279798</v>
      </c>
      <c r="S12" s="10">
        <v>36.500000029199803</v>
      </c>
      <c r="T12" s="10">
        <v>36.500000029199803</v>
      </c>
      <c r="U12" s="10">
        <v>36.500000029199803</v>
      </c>
    </row>
    <row r="13" spans="1:21" x14ac:dyDescent="0.25">
      <c r="A13" s="8" t="s">
        <v>234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2.0751818387999998</v>
      </c>
      <c r="L13" s="9">
        <v>45.371251217279998</v>
      </c>
      <c r="M13" s="9">
        <v>88.147908988079905</v>
      </c>
      <c r="N13" s="9">
        <v>91.715160568559995</v>
      </c>
      <c r="O13" s="9">
        <v>100.8177494664</v>
      </c>
      <c r="P13" s="9">
        <v>115.59681468912</v>
      </c>
      <c r="Q13" s="9">
        <v>120.53770940496</v>
      </c>
      <c r="R13" s="9">
        <v>126.95467137168001</v>
      </c>
      <c r="S13" s="9">
        <v>133.32171466848001</v>
      </c>
      <c r="T13" s="9">
        <v>136.48309139904001</v>
      </c>
      <c r="U13" s="9">
        <v>135.08083569696001</v>
      </c>
    </row>
    <row r="14" spans="1:21" x14ac:dyDescent="0.25">
      <c r="A14" s="8" t="s">
        <v>235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2.3669500504799998</v>
      </c>
      <c r="L14" s="10">
        <v>2.7226169520000001</v>
      </c>
      <c r="M14" s="10">
        <v>3.03178257672</v>
      </c>
      <c r="N14" s="10">
        <v>3.3983166868799999</v>
      </c>
      <c r="O14" s="10">
        <v>3.5651951795999999</v>
      </c>
      <c r="P14" s="10">
        <v>27.375</v>
      </c>
      <c r="Q14" s="10">
        <v>27.375</v>
      </c>
      <c r="R14" s="10">
        <v>27.45</v>
      </c>
      <c r="S14" s="10">
        <v>16.387525324799999</v>
      </c>
      <c r="T14" s="10">
        <v>13.79046356856</v>
      </c>
      <c r="U14" s="10">
        <v>12.59992038</v>
      </c>
    </row>
    <row r="15" spans="1:21" x14ac:dyDescent="0.25">
      <c r="A15" s="8" t="s">
        <v>236</v>
      </c>
      <c r="B15" s="9">
        <v>15.9999999808801</v>
      </c>
      <c r="C15" s="9">
        <v>0</v>
      </c>
      <c r="D15" s="9">
        <v>18.734575539840101</v>
      </c>
      <c r="E15" s="9">
        <v>22.558057707120199</v>
      </c>
      <c r="F15" s="9">
        <v>3.4573667006400002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74</v>
      </c>
      <c r="B16" s="10">
        <v>13.152198672959999</v>
      </c>
      <c r="C16" s="10">
        <v>14.794805992560001</v>
      </c>
      <c r="D16" s="10">
        <v>17.9824522272</v>
      </c>
      <c r="E16" s="10">
        <v>18.049062230880001</v>
      </c>
      <c r="F16" s="10">
        <v>19.619357047920001</v>
      </c>
      <c r="G16" s="10">
        <v>22.1791212408001</v>
      </c>
      <c r="H16" s="10">
        <v>24.140659522080199</v>
      </c>
      <c r="I16" s="10">
        <v>24.787189963680198</v>
      </c>
      <c r="J16" s="10">
        <v>24.887999970720202</v>
      </c>
      <c r="K16" s="10">
        <v>24.8199999708002</v>
      </c>
      <c r="L16" s="10">
        <v>24.8199999708002</v>
      </c>
      <c r="M16" s="10">
        <v>24.8199999708002</v>
      </c>
      <c r="N16" s="10">
        <v>24.887999970720202</v>
      </c>
      <c r="O16" s="10">
        <v>24.8199999708002</v>
      </c>
      <c r="P16" s="10">
        <v>24.8199999708002</v>
      </c>
      <c r="Q16" s="10">
        <v>24.8199999708002</v>
      </c>
      <c r="R16" s="10">
        <v>24.887999970720202</v>
      </c>
      <c r="S16" s="10">
        <v>24.8199999708002</v>
      </c>
      <c r="T16" s="10">
        <v>24.8199999708002</v>
      </c>
      <c r="U16" s="10">
        <v>24.8199999708002</v>
      </c>
    </row>
    <row r="17" spans="1:21" x14ac:dyDescent="0.25">
      <c r="A17" s="8" t="s">
        <v>237</v>
      </c>
      <c r="B17" s="9">
        <v>0</v>
      </c>
      <c r="C17" s="9">
        <v>19.039438601760001</v>
      </c>
      <c r="D17" s="9">
        <v>38.000000011679901</v>
      </c>
      <c r="E17" s="9">
        <v>38.000000014319902</v>
      </c>
      <c r="F17" s="9">
        <v>38.000000008560001</v>
      </c>
      <c r="G17" s="9">
        <v>38.000000009039901</v>
      </c>
      <c r="H17" s="9">
        <v>38.000000011439901</v>
      </c>
      <c r="I17" s="9">
        <v>38.000000009999901</v>
      </c>
      <c r="J17" s="9">
        <v>34.566561412799899</v>
      </c>
      <c r="K17" s="9">
        <v>38.000000011199901</v>
      </c>
      <c r="L17" s="9">
        <v>0</v>
      </c>
      <c r="M17" s="9">
        <v>0</v>
      </c>
      <c r="N17" s="9">
        <v>0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238</v>
      </c>
      <c r="B18" s="10">
        <v>486.48767489903997</v>
      </c>
      <c r="C18" s="10">
        <v>552.24499994159999</v>
      </c>
      <c r="D18" s="10">
        <v>552.24499994159999</v>
      </c>
      <c r="E18" s="10">
        <v>552.24499994159999</v>
      </c>
      <c r="F18" s="10">
        <v>553.75799994143995</v>
      </c>
      <c r="G18" s="10">
        <v>552.24499994159999</v>
      </c>
      <c r="H18" s="10">
        <v>552.24499994159999</v>
      </c>
      <c r="I18" s="10">
        <v>552.24499994159999</v>
      </c>
      <c r="J18" s="10">
        <v>553.75799994143995</v>
      </c>
      <c r="K18" s="10">
        <v>552.24499994159999</v>
      </c>
      <c r="L18" s="10">
        <v>552.24499994159999</v>
      </c>
      <c r="M18" s="10">
        <v>552.24499994159999</v>
      </c>
      <c r="N18" s="10">
        <v>553.75799994143995</v>
      </c>
      <c r="O18" s="10">
        <v>552.24499994159999</v>
      </c>
      <c r="P18" s="10">
        <v>552.24499994159999</v>
      </c>
      <c r="Q18" s="10">
        <v>552.24499994159999</v>
      </c>
      <c r="R18" s="10">
        <v>553.75799994143995</v>
      </c>
      <c r="S18" s="10">
        <v>552.24499994159999</v>
      </c>
      <c r="T18" s="10">
        <v>552.24499994159999</v>
      </c>
      <c r="U18" s="10">
        <v>552.24499994159999</v>
      </c>
    </row>
    <row r="19" spans="1:21" x14ac:dyDescent="0.25">
      <c r="A19" s="8" t="s">
        <v>239</v>
      </c>
      <c r="B19" s="9">
        <v>34.037999999999798</v>
      </c>
      <c r="C19" s="9">
        <v>33.944999999999801</v>
      </c>
      <c r="D19" s="9">
        <v>33.944999999999801</v>
      </c>
      <c r="E19" s="9">
        <v>33.944999999999801</v>
      </c>
      <c r="F19" s="9">
        <v>34.037999999999798</v>
      </c>
      <c r="G19" s="9">
        <v>33.944999999999801</v>
      </c>
      <c r="H19" s="9">
        <v>33.944999999999801</v>
      </c>
      <c r="I19" s="9">
        <v>33.944999999999801</v>
      </c>
      <c r="J19" s="9">
        <v>34.037999999999798</v>
      </c>
      <c r="K19" s="9">
        <v>32.342844711360001</v>
      </c>
      <c r="L19" s="9">
        <v>32.762887224239897</v>
      </c>
      <c r="M19" s="9">
        <v>33.062577515039798</v>
      </c>
      <c r="N19" s="9">
        <v>33.211804043999798</v>
      </c>
      <c r="O19" s="9">
        <v>33.341201693999899</v>
      </c>
      <c r="P19" s="9">
        <v>33.546819604319801</v>
      </c>
      <c r="Q19" s="9">
        <v>33.698461145759801</v>
      </c>
      <c r="R19" s="9">
        <v>33.929442304079799</v>
      </c>
      <c r="S19" s="9">
        <v>33.886955686319801</v>
      </c>
      <c r="T19" s="9">
        <v>33.906330790319799</v>
      </c>
      <c r="U19" s="9">
        <v>33.923231804879798</v>
      </c>
    </row>
    <row r="20" spans="1:21" x14ac:dyDescent="0.25">
      <c r="A20" s="8" t="s">
        <v>240</v>
      </c>
      <c r="B20" s="10">
        <v>192.100626246481</v>
      </c>
      <c r="C20" s="10">
        <v>315.220069161602</v>
      </c>
      <c r="D20" s="10">
        <v>316.325852556722</v>
      </c>
      <c r="E20" s="10">
        <v>312.024810495841</v>
      </c>
      <c r="F20" s="10">
        <v>313.21321883376203</v>
      </c>
      <c r="G20" s="10">
        <v>314.19201598656099</v>
      </c>
      <c r="H20" s="10">
        <v>315.786889245601</v>
      </c>
      <c r="I20" s="10">
        <v>320.75541345288201</v>
      </c>
      <c r="J20" s="10">
        <v>321.24831919224198</v>
      </c>
      <c r="K20" s="10">
        <v>320.87353971576198</v>
      </c>
      <c r="L20" s="10">
        <v>321.75166084416202</v>
      </c>
      <c r="M20" s="10">
        <v>322.38670511448203</v>
      </c>
      <c r="N20" s="10">
        <v>323.32721582088197</v>
      </c>
      <c r="O20" s="10">
        <v>322.62282067632202</v>
      </c>
      <c r="P20" s="10">
        <v>323.48848257312198</v>
      </c>
      <c r="Q20" s="10">
        <v>324.04846374840201</v>
      </c>
      <c r="R20" s="10">
        <v>325.40088625200201</v>
      </c>
      <c r="S20" s="10">
        <v>324.94645331784199</v>
      </c>
      <c r="T20" s="10">
        <v>325.24877778672197</v>
      </c>
      <c r="U20" s="10">
        <v>325.17622108440099</v>
      </c>
    </row>
    <row r="21" spans="1:21" x14ac:dyDescent="0.25">
      <c r="A21" s="8" t="s">
        <v>241</v>
      </c>
      <c r="B21" s="9">
        <v>5.8560000292800201</v>
      </c>
      <c r="C21" s="9">
        <v>5.84000002920002</v>
      </c>
      <c r="D21" s="9">
        <v>5.84000002920002</v>
      </c>
      <c r="E21" s="9">
        <v>10.402500029520001</v>
      </c>
      <c r="F21" s="9">
        <v>10.418500029360001</v>
      </c>
      <c r="G21" s="9">
        <v>10.402500029520001</v>
      </c>
      <c r="H21" s="9">
        <v>10.402500029520001</v>
      </c>
      <c r="I21" s="9">
        <v>5.84000002920002</v>
      </c>
      <c r="J21" s="9">
        <v>5.8560000292800201</v>
      </c>
      <c r="K21" s="9">
        <v>5.84000002920002</v>
      </c>
      <c r="L21" s="9">
        <v>5.84000002920002</v>
      </c>
      <c r="M21" s="9">
        <v>5.84000002920002</v>
      </c>
      <c r="N21" s="9">
        <v>5.8560000292800201</v>
      </c>
      <c r="O21" s="9">
        <v>5.84000002920002</v>
      </c>
      <c r="P21" s="9">
        <v>5.84000002920002</v>
      </c>
      <c r="Q21" s="9">
        <v>5.84000002920002</v>
      </c>
      <c r="R21" s="9">
        <v>5.8560000292800201</v>
      </c>
      <c r="S21" s="9">
        <v>5.84000002920002</v>
      </c>
      <c r="T21" s="9">
        <v>5.84000002920002</v>
      </c>
      <c r="U21" s="9">
        <v>5.84000002920002</v>
      </c>
    </row>
    <row r="22" spans="1:21" x14ac:dyDescent="0.25">
      <c r="A22" s="8" t="s">
        <v>242</v>
      </c>
      <c r="B22" s="10">
        <v>582.65409096528003</v>
      </c>
      <c r="C22" s="10">
        <v>589.58570785031998</v>
      </c>
      <c r="D22" s="10">
        <v>588.72928467888005</v>
      </c>
      <c r="E22" s="10">
        <v>588.924581592001</v>
      </c>
      <c r="F22" s="10">
        <v>591.04971229824002</v>
      </c>
      <c r="G22" s="10">
        <v>590.23178080056005</v>
      </c>
      <c r="H22" s="10">
        <v>590.24826005256</v>
      </c>
      <c r="I22" s="10">
        <v>589.90567101336001</v>
      </c>
      <c r="J22" s="10">
        <v>591.54856610232002</v>
      </c>
      <c r="K22" s="10">
        <v>591.79846063104003</v>
      </c>
      <c r="L22" s="10">
        <v>591.75455568767995</v>
      </c>
      <c r="M22" s="10">
        <v>591.71065074144099</v>
      </c>
      <c r="N22" s="10">
        <v>593.25726572064002</v>
      </c>
      <c r="O22" s="10">
        <v>591.62284102848002</v>
      </c>
      <c r="P22" s="10">
        <v>591.57893608224003</v>
      </c>
      <c r="Q22" s="10">
        <v>591.5350313568</v>
      </c>
      <c r="R22" s="10">
        <v>593.08116523056003</v>
      </c>
      <c r="S22" s="10">
        <v>591.44722168728094</v>
      </c>
      <c r="T22" s="10">
        <v>591.40331674104004</v>
      </c>
      <c r="U22" s="10">
        <v>591.05297477856095</v>
      </c>
    </row>
    <row r="23" spans="1:21" x14ac:dyDescent="0.25">
      <c r="A23" s="8" t="s">
        <v>243</v>
      </c>
      <c r="B23" s="9">
        <v>5.6175820524000004</v>
      </c>
      <c r="C23" s="9">
        <v>13.59100514376</v>
      </c>
      <c r="D23" s="9">
        <v>23.147244090720001</v>
      </c>
      <c r="E23" s="9">
        <v>20.23354887648</v>
      </c>
      <c r="F23" s="9">
        <v>4.2256198327199996</v>
      </c>
      <c r="G23" s="9">
        <v>5.7973713436800001</v>
      </c>
      <c r="H23" s="9">
        <v>9.7432616877600005</v>
      </c>
      <c r="I23" s="9">
        <v>12.037507120320001</v>
      </c>
      <c r="J23" s="9">
        <v>14.999232170879999</v>
      </c>
      <c r="K23" s="9">
        <v>18.800132891760001</v>
      </c>
      <c r="L23" s="9">
        <v>19.836135069120001</v>
      </c>
      <c r="M23" s="9">
        <v>19.88982553224</v>
      </c>
      <c r="N23" s="9">
        <v>19.502014322880001</v>
      </c>
      <c r="O23" s="9">
        <v>21.013741029839998</v>
      </c>
      <c r="P23" s="9">
        <v>18.42544311024</v>
      </c>
      <c r="Q23" s="9">
        <v>18.303556955040001</v>
      </c>
      <c r="R23" s="9">
        <v>21.103315693199999</v>
      </c>
      <c r="S23" s="9">
        <v>25.19176426728</v>
      </c>
      <c r="T23" s="9">
        <v>28.011537828960002</v>
      </c>
      <c r="U23" s="9">
        <v>30.045160976399998</v>
      </c>
    </row>
    <row r="24" spans="1:21" x14ac:dyDescent="0.25">
      <c r="A24" s="8" t="s">
        <v>244</v>
      </c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0</v>
      </c>
      <c r="H24" s="10">
        <v>0</v>
      </c>
      <c r="I24" s="10">
        <v>0</v>
      </c>
      <c r="J24" s="10">
        <v>0</v>
      </c>
      <c r="K24" s="10">
        <v>0</v>
      </c>
      <c r="L24" s="10">
        <v>0.38549374176000001</v>
      </c>
      <c r="M24" s="10">
        <v>1.2556863007200001</v>
      </c>
      <c r="N24" s="10">
        <v>0.87897038447999998</v>
      </c>
      <c r="O24" s="10">
        <v>0.50533213631999996</v>
      </c>
      <c r="P24" s="10">
        <v>1.3375871500800001</v>
      </c>
      <c r="Q24" s="10">
        <v>1.1434250373599999</v>
      </c>
      <c r="R24" s="10">
        <v>1.2045157797599999</v>
      </c>
      <c r="S24" s="10">
        <v>1.08122991792</v>
      </c>
      <c r="T24" s="10">
        <v>1.6398519057600001</v>
      </c>
      <c r="U24" s="10">
        <v>1.5679076493599999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57"/>
  <sheetViews>
    <sheetView workbookViewId="0">
      <selection activeCell="A2" sqref="A2:U54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173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13.672000016399901</v>
      </c>
      <c r="I3" s="9">
        <v>24.455000029199802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174</v>
      </c>
      <c r="B4" s="10">
        <v>24.522000029279798</v>
      </c>
      <c r="C4" s="10">
        <v>24.455000029199802</v>
      </c>
      <c r="D4" s="10">
        <v>24.455000029199802</v>
      </c>
      <c r="E4" s="10">
        <v>24.455000029199802</v>
      </c>
      <c r="F4" s="10">
        <v>24.522000029279798</v>
      </c>
      <c r="G4" s="10">
        <v>24.455000029199802</v>
      </c>
      <c r="H4" s="10">
        <v>10.783000012800001</v>
      </c>
      <c r="I4" s="10">
        <v>0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</v>
      </c>
      <c r="S4" s="10">
        <v>0</v>
      </c>
      <c r="T4" s="10">
        <v>0</v>
      </c>
      <c r="U4" s="10">
        <v>0</v>
      </c>
    </row>
    <row r="5" spans="1:21" x14ac:dyDescent="0.25">
      <c r="A5" s="8" t="s">
        <v>175</v>
      </c>
      <c r="B5" s="9">
        <v>4.99999999992</v>
      </c>
      <c r="C5" s="9">
        <v>4.99999999992</v>
      </c>
      <c r="D5" s="9">
        <v>4.99999999992</v>
      </c>
      <c r="E5" s="9">
        <v>4.99999999992</v>
      </c>
      <c r="F5" s="9">
        <v>4.99999999992</v>
      </c>
      <c r="G5" s="9">
        <v>4.99999999992</v>
      </c>
      <c r="H5" s="9">
        <v>4.99999999992</v>
      </c>
      <c r="I5" s="9">
        <v>4.99999999992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0.91279290984000006</v>
      </c>
      <c r="S5" s="9">
        <v>8.7207090000000001E-2</v>
      </c>
      <c r="T5" s="9">
        <v>0</v>
      </c>
      <c r="U5" s="9">
        <v>0</v>
      </c>
    </row>
    <row r="6" spans="1:21" x14ac:dyDescent="0.25">
      <c r="A6" s="8" t="s">
        <v>176</v>
      </c>
      <c r="B6" s="10">
        <v>60.471946776000003</v>
      </c>
      <c r="C6" s="10">
        <v>88.437873420719995</v>
      </c>
      <c r="D6" s="10">
        <v>41.35017980976</v>
      </c>
      <c r="E6" s="10">
        <v>0</v>
      </c>
      <c r="F6" s="10">
        <v>0</v>
      </c>
      <c r="G6" s="10">
        <v>0</v>
      </c>
      <c r="H6" s="10">
        <v>0</v>
      </c>
      <c r="I6" s="10">
        <v>0</v>
      </c>
      <c r="J6" s="10">
        <v>0</v>
      </c>
      <c r="K6" s="10">
        <v>0</v>
      </c>
      <c r="L6" s="10">
        <v>0</v>
      </c>
      <c r="M6" s="10">
        <v>0</v>
      </c>
      <c r="N6" s="10">
        <v>0</v>
      </c>
      <c r="O6" s="10">
        <v>0</v>
      </c>
      <c r="P6" s="10">
        <v>0</v>
      </c>
      <c r="Q6" s="10">
        <v>0</v>
      </c>
      <c r="R6" s="10">
        <v>0</v>
      </c>
      <c r="S6" s="10">
        <v>0</v>
      </c>
      <c r="T6" s="10">
        <v>0</v>
      </c>
      <c r="U6" s="10">
        <v>0</v>
      </c>
    </row>
    <row r="7" spans="1:21" x14ac:dyDescent="0.25">
      <c r="A7" s="8" t="s">
        <v>177</v>
      </c>
      <c r="B7" s="9">
        <v>0</v>
      </c>
      <c r="C7" s="9">
        <v>0</v>
      </c>
      <c r="D7" s="9">
        <v>0</v>
      </c>
      <c r="E7" s="9">
        <v>0</v>
      </c>
      <c r="F7" s="9">
        <v>0</v>
      </c>
      <c r="G7" s="9">
        <v>0</v>
      </c>
      <c r="H7" s="9">
        <v>0</v>
      </c>
      <c r="I7" s="9">
        <v>0</v>
      </c>
      <c r="J7" s="9">
        <v>0</v>
      </c>
      <c r="K7" s="9">
        <v>0</v>
      </c>
      <c r="L7" s="9">
        <v>0</v>
      </c>
      <c r="M7" s="9">
        <v>0</v>
      </c>
      <c r="N7" s="9">
        <v>77.923160333759995</v>
      </c>
      <c r="O7" s="9">
        <v>136.72920272664001</v>
      </c>
      <c r="P7" s="9">
        <v>136.875</v>
      </c>
      <c r="Q7" s="9">
        <v>136.875</v>
      </c>
      <c r="R7" s="9">
        <v>137.25</v>
      </c>
      <c r="S7" s="9">
        <v>136.875</v>
      </c>
      <c r="T7" s="9">
        <v>136.875</v>
      </c>
      <c r="U7" s="9">
        <v>136.875</v>
      </c>
    </row>
    <row r="8" spans="1:21" x14ac:dyDescent="0.25">
      <c r="A8" s="8" t="s">
        <v>178</v>
      </c>
      <c r="B8" s="10">
        <v>115.65728856312001</v>
      </c>
      <c r="C8" s="10">
        <v>115.03896779135999</v>
      </c>
      <c r="D8" s="10">
        <v>115.27120770216</v>
      </c>
      <c r="E8" s="10">
        <v>124.598327004</v>
      </c>
      <c r="F8" s="10">
        <v>129.89354221511999</v>
      </c>
      <c r="G8" s="10">
        <v>132.00600689160001</v>
      </c>
      <c r="H8" s="10">
        <v>133.17733191863999</v>
      </c>
      <c r="I8" s="10">
        <v>133.46020501391999</v>
      </c>
      <c r="J8" s="10">
        <v>133.33767686472001</v>
      </c>
      <c r="K8" s="10">
        <v>134.09431620792</v>
      </c>
      <c r="L8" s="10">
        <v>134.46512982624</v>
      </c>
      <c r="M8" s="10">
        <v>0</v>
      </c>
      <c r="N8" s="10">
        <v>0</v>
      </c>
      <c r="O8" s="10">
        <v>0</v>
      </c>
      <c r="P8" s="10">
        <v>0</v>
      </c>
      <c r="Q8" s="10">
        <v>0</v>
      </c>
      <c r="R8" s="10">
        <v>0</v>
      </c>
      <c r="S8" s="10">
        <v>0</v>
      </c>
      <c r="T8" s="10">
        <v>0</v>
      </c>
      <c r="U8" s="10">
        <v>0</v>
      </c>
    </row>
    <row r="9" spans="1:21" x14ac:dyDescent="0.25">
      <c r="A9" s="8" t="s">
        <v>179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135.85612007352</v>
      </c>
      <c r="N9" s="9">
        <v>58.725879926639998</v>
      </c>
      <c r="O9" s="9">
        <v>0</v>
      </c>
      <c r="P9" s="9">
        <v>0</v>
      </c>
      <c r="Q9" s="9">
        <v>0</v>
      </c>
      <c r="R9" s="9">
        <v>0</v>
      </c>
      <c r="S9" s="9">
        <v>0</v>
      </c>
      <c r="T9" s="9">
        <v>0</v>
      </c>
      <c r="U9" s="9">
        <v>0</v>
      </c>
    </row>
    <row r="10" spans="1:21" x14ac:dyDescent="0.25">
      <c r="A10" s="8" t="s">
        <v>180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181</v>
      </c>
      <c r="B11" s="9">
        <v>0</v>
      </c>
      <c r="C11" s="9">
        <v>0</v>
      </c>
      <c r="D11" s="9">
        <v>0</v>
      </c>
      <c r="E11" s="9">
        <v>0</v>
      </c>
      <c r="F11" s="9">
        <v>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26.628994762800001</v>
      </c>
      <c r="N11" s="9">
        <v>293.86231974887897</v>
      </c>
      <c r="O11" s="9">
        <v>298.82054237471999</v>
      </c>
      <c r="P11" s="9">
        <v>66.402143101440004</v>
      </c>
      <c r="Q11" s="9">
        <v>0</v>
      </c>
      <c r="R11" s="9">
        <v>0</v>
      </c>
      <c r="S11" s="9">
        <v>0</v>
      </c>
      <c r="T11" s="9">
        <v>0</v>
      </c>
      <c r="U11" s="9">
        <v>0</v>
      </c>
    </row>
    <row r="12" spans="1:21" x14ac:dyDescent="0.25">
      <c r="A12" s="8" t="s">
        <v>182</v>
      </c>
      <c r="B12" s="10">
        <v>235.04083559855999</v>
      </c>
      <c r="C12" s="10">
        <v>222.56247949967999</v>
      </c>
      <c r="D12" s="10">
        <v>220.00000000008001</v>
      </c>
      <c r="E12" s="10">
        <v>219.99999999863999</v>
      </c>
      <c r="F12" s="10">
        <v>257.26791880368</v>
      </c>
      <c r="G12" s="10">
        <v>260.19268077672001</v>
      </c>
      <c r="H12" s="10">
        <v>262.59708046392001</v>
      </c>
      <c r="I12" s="10">
        <v>295.78874052240002</v>
      </c>
      <c r="J12" s="10">
        <v>307.96544489832002</v>
      </c>
      <c r="K12" s="10">
        <v>315.0534526692</v>
      </c>
      <c r="L12" s="10">
        <v>320.11463381087901</v>
      </c>
      <c r="M12" s="10">
        <v>262.52373292584002</v>
      </c>
      <c r="N12" s="10">
        <v>0</v>
      </c>
      <c r="O12" s="10">
        <v>0</v>
      </c>
      <c r="P12" s="10">
        <v>0</v>
      </c>
      <c r="Q12" s="10">
        <v>0</v>
      </c>
      <c r="R12" s="10">
        <v>0</v>
      </c>
      <c r="S12" s="10">
        <v>0</v>
      </c>
      <c r="T12" s="10">
        <v>0</v>
      </c>
      <c r="U12" s="10">
        <v>0</v>
      </c>
    </row>
    <row r="13" spans="1:21" x14ac:dyDescent="0.25">
      <c r="A13" s="8" t="s">
        <v>183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O13" s="9">
        <v>0</v>
      </c>
      <c r="P13" s="9">
        <v>218.6730072384</v>
      </c>
      <c r="Q13" s="9">
        <v>292.88283031944002</v>
      </c>
      <c r="R13" s="9">
        <v>300.92276102232</v>
      </c>
      <c r="S13" s="9">
        <v>322.30007770319997</v>
      </c>
      <c r="T13" s="9">
        <v>336.24225776063997</v>
      </c>
      <c r="U13" s="9">
        <v>338.546290327679</v>
      </c>
    </row>
    <row r="14" spans="1:21" x14ac:dyDescent="0.25">
      <c r="A14" s="8" t="s">
        <v>184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185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186</v>
      </c>
      <c r="B16" s="10">
        <v>0</v>
      </c>
      <c r="C16" s="10">
        <v>0</v>
      </c>
      <c r="D16" s="10">
        <v>0</v>
      </c>
      <c r="E16" s="10">
        <v>0</v>
      </c>
      <c r="F16" s="10">
        <v>0</v>
      </c>
      <c r="G16" s="10">
        <v>0</v>
      </c>
      <c r="H16" s="10">
        <v>0</v>
      </c>
      <c r="I16" s="10">
        <v>0</v>
      </c>
      <c r="J16" s="10">
        <v>0</v>
      </c>
      <c r="K16" s="10">
        <v>0</v>
      </c>
      <c r="L16" s="10">
        <v>0</v>
      </c>
      <c r="M16" s="10">
        <v>0</v>
      </c>
      <c r="N16" s="10">
        <v>0</v>
      </c>
      <c r="O16" s="10">
        <v>0</v>
      </c>
      <c r="P16" s="10">
        <v>0</v>
      </c>
      <c r="Q16" s="10">
        <v>0</v>
      </c>
      <c r="R16" s="10">
        <v>0</v>
      </c>
      <c r="S16" s="10">
        <v>0</v>
      </c>
      <c r="T16" s="10">
        <v>0</v>
      </c>
      <c r="U16" s="10">
        <v>0</v>
      </c>
    </row>
    <row r="17" spans="1:21" x14ac:dyDescent="0.25">
      <c r="A17" s="8" t="s">
        <v>187</v>
      </c>
      <c r="B17" s="9">
        <v>0</v>
      </c>
      <c r="C17" s="9">
        <v>0</v>
      </c>
      <c r="D17" s="9">
        <v>0</v>
      </c>
      <c r="E17" s="9">
        <v>0</v>
      </c>
      <c r="F17" s="9">
        <v>0</v>
      </c>
      <c r="G17" s="9">
        <v>0</v>
      </c>
      <c r="H17" s="9">
        <v>0</v>
      </c>
      <c r="I17" s="9">
        <v>0</v>
      </c>
      <c r="J17" s="9">
        <v>0</v>
      </c>
      <c r="K17" s="9">
        <v>0</v>
      </c>
      <c r="L17" s="9">
        <v>0</v>
      </c>
      <c r="M17" s="9">
        <v>0</v>
      </c>
      <c r="N17" s="9">
        <v>0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188</v>
      </c>
      <c r="B18" s="10">
        <v>0</v>
      </c>
      <c r="C18" s="10">
        <v>0</v>
      </c>
      <c r="D18" s="10">
        <v>0</v>
      </c>
      <c r="E18" s="10">
        <v>0</v>
      </c>
      <c r="F18" s="10">
        <v>0</v>
      </c>
      <c r="G18" s="10">
        <v>0</v>
      </c>
      <c r="H18" s="10">
        <v>0</v>
      </c>
      <c r="I18" s="10">
        <v>0</v>
      </c>
      <c r="J18" s="10">
        <v>0</v>
      </c>
      <c r="K18" s="10">
        <v>0</v>
      </c>
      <c r="L18" s="10">
        <v>0</v>
      </c>
      <c r="M18" s="10">
        <v>0</v>
      </c>
      <c r="N18" s="10">
        <v>0</v>
      </c>
      <c r="O18" s="10">
        <v>0</v>
      </c>
      <c r="P18" s="10">
        <v>0</v>
      </c>
      <c r="Q18" s="10">
        <v>0</v>
      </c>
      <c r="R18" s="10">
        <v>0</v>
      </c>
      <c r="S18" s="10">
        <v>0</v>
      </c>
      <c r="T18" s="10">
        <v>0</v>
      </c>
      <c r="U18" s="10">
        <v>0</v>
      </c>
    </row>
    <row r="19" spans="1:21" x14ac:dyDescent="0.25">
      <c r="A19" s="8" t="s">
        <v>189</v>
      </c>
      <c r="B19" s="9">
        <v>0</v>
      </c>
      <c r="C19" s="9">
        <v>0</v>
      </c>
      <c r="D19" s="9">
        <v>0</v>
      </c>
      <c r="E19" s="9">
        <v>0</v>
      </c>
      <c r="F19" s="9">
        <v>0</v>
      </c>
      <c r="G19" s="9">
        <v>0</v>
      </c>
      <c r="H19" s="9">
        <v>0</v>
      </c>
      <c r="I19" s="9">
        <v>0</v>
      </c>
      <c r="J19" s="9">
        <v>0</v>
      </c>
      <c r="K19" s="9">
        <v>0</v>
      </c>
      <c r="L19" s="9">
        <v>0</v>
      </c>
      <c r="M19" s="9">
        <v>0</v>
      </c>
      <c r="N19" s="9">
        <v>0</v>
      </c>
      <c r="O19" s="9">
        <v>0</v>
      </c>
      <c r="P19" s="9">
        <v>0</v>
      </c>
      <c r="Q19" s="9">
        <v>0</v>
      </c>
      <c r="R19" s="9">
        <v>0</v>
      </c>
      <c r="S19" s="9">
        <v>0</v>
      </c>
      <c r="T19" s="9">
        <v>0</v>
      </c>
      <c r="U19" s="9">
        <v>0</v>
      </c>
    </row>
    <row r="20" spans="1:21" x14ac:dyDescent="0.25">
      <c r="A20" s="8" t="s">
        <v>190</v>
      </c>
      <c r="B20" s="10">
        <v>0</v>
      </c>
      <c r="C20" s="10">
        <v>0</v>
      </c>
      <c r="D20" s="10">
        <v>0</v>
      </c>
      <c r="E20" s="10">
        <v>33.918790545599897</v>
      </c>
      <c r="F20" s="10">
        <v>12.525493942080001</v>
      </c>
      <c r="G20" s="10">
        <v>15.5634722256</v>
      </c>
      <c r="H20" s="10">
        <v>19.992243309839999</v>
      </c>
      <c r="I20" s="10">
        <v>0</v>
      </c>
      <c r="J20" s="10">
        <v>0</v>
      </c>
      <c r="K20" s="10">
        <v>0</v>
      </c>
      <c r="L20" s="10">
        <v>0</v>
      </c>
      <c r="M20" s="10">
        <v>0</v>
      </c>
      <c r="N20" s="10">
        <v>0</v>
      </c>
      <c r="O20" s="10">
        <v>0</v>
      </c>
      <c r="P20" s="10">
        <v>0</v>
      </c>
      <c r="Q20" s="10">
        <v>0</v>
      </c>
      <c r="R20" s="10">
        <v>0</v>
      </c>
      <c r="S20" s="10">
        <v>0</v>
      </c>
      <c r="T20" s="10">
        <v>0</v>
      </c>
      <c r="U20" s="10">
        <v>0</v>
      </c>
    </row>
    <row r="21" spans="1:21" x14ac:dyDescent="0.25">
      <c r="A21" s="8" t="s">
        <v>191</v>
      </c>
      <c r="B21" s="9">
        <v>0</v>
      </c>
      <c r="C21" s="9">
        <v>0</v>
      </c>
      <c r="D21" s="9">
        <v>0</v>
      </c>
      <c r="E21" s="9">
        <v>0</v>
      </c>
      <c r="F21" s="9">
        <v>0</v>
      </c>
      <c r="G21" s="9">
        <v>0</v>
      </c>
      <c r="H21" s="9">
        <v>0</v>
      </c>
      <c r="I21" s="9">
        <v>0</v>
      </c>
      <c r="J21" s="9">
        <v>0</v>
      </c>
      <c r="K21" s="9">
        <v>4.1411730695999998</v>
      </c>
      <c r="L21" s="9">
        <v>36.500000029199803</v>
      </c>
      <c r="M21" s="9">
        <v>36.500000029199803</v>
      </c>
      <c r="N21" s="9">
        <v>36.600000029279798</v>
      </c>
      <c r="O21" s="9">
        <v>36.500000029199803</v>
      </c>
      <c r="P21" s="9">
        <v>36.500000029199803</v>
      </c>
      <c r="Q21" s="9">
        <v>36.500000029199803</v>
      </c>
      <c r="R21" s="9">
        <v>36.600000029279798</v>
      </c>
      <c r="S21" s="9">
        <v>36.500000029199803</v>
      </c>
      <c r="T21" s="9">
        <v>36.500000029199803</v>
      </c>
      <c r="U21" s="9">
        <v>36.500000029199803</v>
      </c>
    </row>
    <row r="22" spans="1:21" x14ac:dyDescent="0.25">
      <c r="A22" s="8" t="s">
        <v>192</v>
      </c>
      <c r="B22" s="10">
        <v>2.59739562168</v>
      </c>
      <c r="C22" s="10">
        <v>2.0053843884</v>
      </c>
      <c r="D22" s="10">
        <v>18.088393022400201</v>
      </c>
      <c r="E22" s="10">
        <v>18.2499999708002</v>
      </c>
      <c r="F22" s="10">
        <v>36.600000029279798</v>
      </c>
      <c r="G22" s="10">
        <v>36.500000029199803</v>
      </c>
      <c r="H22" s="10">
        <v>36.500000029199803</v>
      </c>
      <c r="I22" s="10">
        <v>36.500000029199803</v>
      </c>
      <c r="J22" s="10">
        <v>36.600000029279798</v>
      </c>
      <c r="K22" s="10">
        <v>32.358826959359803</v>
      </c>
      <c r="L22" s="10">
        <v>0</v>
      </c>
      <c r="M22" s="10">
        <v>0</v>
      </c>
      <c r="N22" s="10">
        <v>0</v>
      </c>
      <c r="O22" s="10">
        <v>0</v>
      </c>
      <c r="P22" s="10">
        <v>0</v>
      </c>
      <c r="Q22" s="10">
        <v>0</v>
      </c>
      <c r="R22" s="10">
        <v>0</v>
      </c>
      <c r="S22" s="10">
        <v>0</v>
      </c>
      <c r="T22" s="10">
        <v>0</v>
      </c>
      <c r="U22" s="10">
        <v>0</v>
      </c>
    </row>
    <row r="23" spans="1:21" x14ac:dyDescent="0.25">
      <c r="A23" s="8" t="s">
        <v>193</v>
      </c>
      <c r="B23" s="9">
        <v>0</v>
      </c>
      <c r="C23" s="9">
        <v>0</v>
      </c>
      <c r="D23" s="9">
        <v>0</v>
      </c>
      <c r="E23" s="9">
        <v>0</v>
      </c>
      <c r="F23" s="9">
        <v>0</v>
      </c>
      <c r="G23" s="9">
        <v>0</v>
      </c>
      <c r="H23" s="9">
        <v>0</v>
      </c>
      <c r="I23" s="9">
        <v>0</v>
      </c>
      <c r="J23" s="9">
        <v>0</v>
      </c>
      <c r="K23" s="9">
        <v>2.0751818387999998</v>
      </c>
      <c r="L23" s="9">
        <v>45.371251217279998</v>
      </c>
      <c r="M23" s="9">
        <v>88.147908988079905</v>
      </c>
      <c r="N23" s="9">
        <v>91.715160568559995</v>
      </c>
      <c r="O23" s="9">
        <v>100.8177494664</v>
      </c>
      <c r="P23" s="9">
        <v>115.59681468912</v>
      </c>
      <c r="Q23" s="9">
        <v>120.53770940496</v>
      </c>
      <c r="R23" s="9">
        <v>126.95467137168001</v>
      </c>
      <c r="S23" s="9">
        <v>133.32171466848001</v>
      </c>
      <c r="T23" s="9">
        <v>136.48309139904001</v>
      </c>
      <c r="U23" s="9">
        <v>135.08083569696001</v>
      </c>
    </row>
    <row r="24" spans="1:21" x14ac:dyDescent="0.25">
      <c r="A24" s="8" t="s">
        <v>194</v>
      </c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0</v>
      </c>
      <c r="H24" s="10">
        <v>0</v>
      </c>
      <c r="I24" s="10">
        <v>0</v>
      </c>
      <c r="J24" s="10">
        <v>0</v>
      </c>
      <c r="K24" s="10">
        <v>0</v>
      </c>
      <c r="L24" s="10">
        <v>0</v>
      </c>
      <c r="M24" s="10">
        <v>0</v>
      </c>
      <c r="N24" s="10">
        <v>0</v>
      </c>
      <c r="O24" s="10">
        <v>0</v>
      </c>
      <c r="P24" s="10">
        <v>0</v>
      </c>
      <c r="Q24" s="10">
        <v>0</v>
      </c>
      <c r="R24" s="10">
        <v>0</v>
      </c>
      <c r="S24" s="10">
        <v>7.1903867702399999</v>
      </c>
      <c r="T24" s="10">
        <v>13.79046356856</v>
      </c>
      <c r="U24" s="10">
        <v>12.59992038</v>
      </c>
    </row>
    <row r="25" spans="1:21" x14ac:dyDescent="0.25">
      <c r="A25" s="8" t="s">
        <v>195</v>
      </c>
      <c r="B25" s="9">
        <v>0</v>
      </c>
      <c r="C25" s="9">
        <v>0</v>
      </c>
      <c r="D25" s="9">
        <v>0</v>
      </c>
      <c r="E25" s="9">
        <v>0</v>
      </c>
      <c r="F25" s="9">
        <v>0</v>
      </c>
      <c r="G25" s="9">
        <v>0</v>
      </c>
      <c r="H25" s="9">
        <v>0</v>
      </c>
      <c r="I25" s="9">
        <v>0</v>
      </c>
      <c r="J25" s="9">
        <v>0</v>
      </c>
      <c r="K25" s="9">
        <v>2.3669500504799998</v>
      </c>
      <c r="L25" s="9">
        <v>2.7226169520000001</v>
      </c>
      <c r="M25" s="9">
        <v>3.03178257672</v>
      </c>
      <c r="N25" s="9">
        <v>3.3983166868799999</v>
      </c>
      <c r="O25" s="9">
        <v>3.5651951795999999</v>
      </c>
      <c r="P25" s="9">
        <v>27.375</v>
      </c>
      <c r="Q25" s="9">
        <v>27.375</v>
      </c>
      <c r="R25" s="9">
        <v>27.45</v>
      </c>
      <c r="S25" s="9">
        <v>9.1971385545600004</v>
      </c>
      <c r="T25" s="9">
        <v>0</v>
      </c>
      <c r="U25" s="9">
        <v>0</v>
      </c>
    </row>
    <row r="26" spans="1:21" x14ac:dyDescent="0.25">
      <c r="A26" s="8" t="s">
        <v>196</v>
      </c>
      <c r="B26" s="10">
        <v>0</v>
      </c>
      <c r="C26" s="10">
        <v>0</v>
      </c>
      <c r="D26" s="10">
        <v>0</v>
      </c>
      <c r="E26" s="10">
        <v>0</v>
      </c>
      <c r="F26" s="10">
        <v>0</v>
      </c>
      <c r="G26" s="10">
        <v>0</v>
      </c>
      <c r="H26" s="10">
        <v>0</v>
      </c>
      <c r="I26" s="10">
        <v>0</v>
      </c>
      <c r="J26" s="10">
        <v>0</v>
      </c>
      <c r="K26" s="10">
        <v>0</v>
      </c>
      <c r="L26" s="10">
        <v>0</v>
      </c>
      <c r="M26" s="10">
        <v>0</v>
      </c>
      <c r="N26" s="10">
        <v>0</v>
      </c>
      <c r="O26" s="10">
        <v>0</v>
      </c>
      <c r="P26" s="10">
        <v>0</v>
      </c>
      <c r="Q26" s="10">
        <v>0</v>
      </c>
      <c r="R26" s="10">
        <v>0</v>
      </c>
      <c r="S26" s="10">
        <v>0</v>
      </c>
      <c r="T26" s="10">
        <v>0</v>
      </c>
      <c r="U26" s="10">
        <v>0</v>
      </c>
    </row>
    <row r="27" spans="1:21" x14ac:dyDescent="0.25">
      <c r="A27" s="8" t="s">
        <v>197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0</v>
      </c>
      <c r="L27" s="9">
        <v>0</v>
      </c>
      <c r="M27" s="9">
        <v>0</v>
      </c>
      <c r="N27" s="9">
        <v>0</v>
      </c>
      <c r="O27" s="9">
        <v>0</v>
      </c>
      <c r="P27" s="9">
        <v>0</v>
      </c>
      <c r="Q27" s="9">
        <v>0</v>
      </c>
      <c r="R27" s="9">
        <v>0</v>
      </c>
      <c r="S27" s="9">
        <v>0</v>
      </c>
      <c r="T27" s="9">
        <v>0</v>
      </c>
      <c r="U27" s="9">
        <v>0</v>
      </c>
    </row>
    <row r="28" spans="1:21" x14ac:dyDescent="0.25">
      <c r="A28" s="8" t="s">
        <v>198</v>
      </c>
      <c r="B28" s="10">
        <v>15.9999999808801</v>
      </c>
      <c r="C28" s="10">
        <v>0</v>
      </c>
      <c r="D28" s="10">
        <v>18.734575539840101</v>
      </c>
      <c r="E28" s="10">
        <v>22.558057707120199</v>
      </c>
      <c r="F28" s="10">
        <v>3.4573667006400002</v>
      </c>
      <c r="G28" s="10">
        <v>0</v>
      </c>
      <c r="H28" s="10">
        <v>0</v>
      </c>
      <c r="I28" s="10">
        <v>0</v>
      </c>
      <c r="J28" s="10">
        <v>0</v>
      </c>
      <c r="K28" s="10">
        <v>0</v>
      </c>
      <c r="L28" s="10">
        <v>0</v>
      </c>
      <c r="M28" s="10">
        <v>0</v>
      </c>
      <c r="N28" s="10">
        <v>0</v>
      </c>
      <c r="O28" s="10">
        <v>0</v>
      </c>
      <c r="P28" s="10">
        <v>0</v>
      </c>
      <c r="Q28" s="10">
        <v>0</v>
      </c>
      <c r="R28" s="10">
        <v>0</v>
      </c>
      <c r="S28" s="10">
        <v>0</v>
      </c>
      <c r="T28" s="10">
        <v>0</v>
      </c>
      <c r="U28" s="10">
        <v>0</v>
      </c>
    </row>
    <row r="29" spans="1:21" x14ac:dyDescent="0.25">
      <c r="A29" s="8" t="s">
        <v>199</v>
      </c>
      <c r="B29" s="9">
        <v>0</v>
      </c>
      <c r="C29" s="9">
        <v>0</v>
      </c>
      <c r="D29" s="9">
        <v>0</v>
      </c>
      <c r="E29" s="9">
        <v>0</v>
      </c>
      <c r="F29" s="9">
        <v>0</v>
      </c>
      <c r="G29" s="9">
        <v>0</v>
      </c>
      <c r="H29" s="9">
        <v>0</v>
      </c>
      <c r="I29" s="9">
        <v>0</v>
      </c>
      <c r="J29" s="9">
        <v>0</v>
      </c>
      <c r="K29" s="9">
        <v>0</v>
      </c>
      <c r="L29" s="9">
        <v>0</v>
      </c>
      <c r="M29" s="9">
        <v>0</v>
      </c>
      <c r="N29" s="9">
        <v>0</v>
      </c>
      <c r="O29" s="9">
        <v>0</v>
      </c>
      <c r="P29" s="9">
        <v>0</v>
      </c>
      <c r="Q29" s="9">
        <v>0</v>
      </c>
      <c r="R29" s="9">
        <v>0</v>
      </c>
      <c r="S29" s="9">
        <v>0</v>
      </c>
      <c r="T29" s="9">
        <v>0</v>
      </c>
      <c r="U29" s="9">
        <v>0</v>
      </c>
    </row>
    <row r="30" spans="1:21" x14ac:dyDescent="0.25">
      <c r="A30" s="8" t="s">
        <v>200</v>
      </c>
      <c r="B30" s="10">
        <v>13.152198672959999</v>
      </c>
      <c r="C30" s="10">
        <v>14.794805992560001</v>
      </c>
      <c r="D30" s="10">
        <v>17.9824522272</v>
      </c>
      <c r="E30" s="10">
        <v>18.049062230880001</v>
      </c>
      <c r="F30" s="10">
        <v>19.619357047920001</v>
      </c>
      <c r="G30" s="10">
        <v>22.1791212408001</v>
      </c>
      <c r="H30" s="10">
        <v>24.140659522080199</v>
      </c>
      <c r="I30" s="10">
        <v>24.787189963680198</v>
      </c>
      <c r="J30" s="10">
        <v>24.887999970720202</v>
      </c>
      <c r="K30" s="10">
        <v>24.8199999708002</v>
      </c>
      <c r="L30" s="10">
        <v>24.8199999708002</v>
      </c>
      <c r="M30" s="10">
        <v>24.8199999708002</v>
      </c>
      <c r="N30" s="10">
        <v>24.887999970720202</v>
      </c>
      <c r="O30" s="10">
        <v>24.8199999708002</v>
      </c>
      <c r="P30" s="10">
        <v>24.8199999708002</v>
      </c>
      <c r="Q30" s="10">
        <v>24.8199999708002</v>
      </c>
      <c r="R30" s="10">
        <v>24.887999970720202</v>
      </c>
      <c r="S30" s="10">
        <v>24.8199999708002</v>
      </c>
      <c r="T30" s="10">
        <v>24.8199999708002</v>
      </c>
      <c r="U30" s="10">
        <v>24.8199999708002</v>
      </c>
    </row>
    <row r="31" spans="1:21" x14ac:dyDescent="0.25">
      <c r="A31" s="8" t="s">
        <v>201</v>
      </c>
      <c r="B31" s="9">
        <v>0</v>
      </c>
      <c r="C31" s="9">
        <v>0</v>
      </c>
      <c r="D31" s="9">
        <v>0</v>
      </c>
      <c r="E31" s="9">
        <v>0</v>
      </c>
      <c r="F31" s="9">
        <v>0</v>
      </c>
      <c r="G31" s="9">
        <v>0</v>
      </c>
      <c r="H31" s="9">
        <v>0</v>
      </c>
      <c r="I31" s="9">
        <v>0</v>
      </c>
      <c r="J31" s="9">
        <v>0</v>
      </c>
      <c r="K31" s="9">
        <v>0</v>
      </c>
      <c r="L31" s="9">
        <v>0</v>
      </c>
      <c r="M31" s="9">
        <v>0</v>
      </c>
      <c r="N31" s="9">
        <v>0</v>
      </c>
      <c r="O31" s="9">
        <v>0</v>
      </c>
      <c r="P31" s="9">
        <v>0</v>
      </c>
      <c r="Q31" s="9">
        <v>0</v>
      </c>
      <c r="R31" s="9">
        <v>0</v>
      </c>
      <c r="S31" s="9">
        <v>0</v>
      </c>
      <c r="T31" s="9">
        <v>0</v>
      </c>
      <c r="U31" s="9">
        <v>0</v>
      </c>
    </row>
    <row r="32" spans="1:21" x14ac:dyDescent="0.25">
      <c r="A32" s="8" t="s">
        <v>202</v>
      </c>
      <c r="B32" s="10">
        <v>0</v>
      </c>
      <c r="C32" s="10">
        <v>19.039438601760001</v>
      </c>
      <c r="D32" s="10">
        <v>38.000000011679901</v>
      </c>
      <c r="E32" s="10">
        <v>38.000000014319902</v>
      </c>
      <c r="F32" s="10">
        <v>38.000000008560001</v>
      </c>
      <c r="G32" s="10">
        <v>38.000000009039901</v>
      </c>
      <c r="H32" s="10">
        <v>38.000000011439901</v>
      </c>
      <c r="I32" s="10">
        <v>38.000000009999901</v>
      </c>
      <c r="J32" s="10">
        <v>34.566561412799899</v>
      </c>
      <c r="K32" s="10">
        <v>38.000000011199901</v>
      </c>
      <c r="L32" s="10">
        <v>0</v>
      </c>
      <c r="M32" s="10">
        <v>0</v>
      </c>
      <c r="N32" s="10">
        <v>0</v>
      </c>
      <c r="O32" s="10">
        <v>0</v>
      </c>
      <c r="P32" s="10">
        <v>0</v>
      </c>
      <c r="Q32" s="10">
        <v>0</v>
      </c>
      <c r="R32" s="10">
        <v>0</v>
      </c>
      <c r="S32" s="10">
        <v>0</v>
      </c>
      <c r="T32" s="10">
        <v>0</v>
      </c>
      <c r="U32" s="10">
        <v>0</v>
      </c>
    </row>
    <row r="33" spans="1:21" x14ac:dyDescent="0.25">
      <c r="A33" s="8" t="s">
        <v>203</v>
      </c>
      <c r="B33" s="9">
        <v>0</v>
      </c>
      <c r="C33" s="9">
        <v>0</v>
      </c>
      <c r="D33" s="9">
        <v>0</v>
      </c>
      <c r="E33" s="9">
        <v>0</v>
      </c>
      <c r="F33" s="9">
        <v>0</v>
      </c>
      <c r="G33" s="9">
        <v>0</v>
      </c>
      <c r="H33" s="9">
        <v>0</v>
      </c>
      <c r="I33" s="9">
        <v>0</v>
      </c>
      <c r="J33" s="9">
        <v>0</v>
      </c>
      <c r="K33" s="9">
        <v>0</v>
      </c>
      <c r="L33" s="9">
        <v>0</v>
      </c>
      <c r="M33" s="9">
        <v>0</v>
      </c>
      <c r="N33" s="9">
        <v>0</v>
      </c>
      <c r="O33" s="9">
        <v>0</v>
      </c>
      <c r="P33" s="9">
        <v>0</v>
      </c>
      <c r="Q33" s="9">
        <v>0</v>
      </c>
      <c r="R33" s="9">
        <v>0</v>
      </c>
      <c r="S33" s="9">
        <v>0</v>
      </c>
      <c r="T33" s="9">
        <v>0</v>
      </c>
      <c r="U33" s="9">
        <v>0</v>
      </c>
    </row>
    <row r="34" spans="1:21" x14ac:dyDescent="0.25">
      <c r="A34" s="8" t="s">
        <v>204</v>
      </c>
      <c r="B34" s="10">
        <v>486.48767489903997</v>
      </c>
      <c r="C34" s="10">
        <v>552.24499994159999</v>
      </c>
      <c r="D34" s="10">
        <v>552.24499994159999</v>
      </c>
      <c r="E34" s="10">
        <v>278.57232501648002</v>
      </c>
      <c r="F34" s="10">
        <v>0</v>
      </c>
      <c r="G34" s="10">
        <v>0</v>
      </c>
      <c r="H34" s="10">
        <v>0</v>
      </c>
      <c r="I34" s="10">
        <v>0</v>
      </c>
      <c r="J34" s="10">
        <v>0</v>
      </c>
      <c r="K34" s="10">
        <v>0</v>
      </c>
      <c r="L34" s="10">
        <v>0</v>
      </c>
      <c r="M34" s="10">
        <v>0</v>
      </c>
      <c r="N34" s="10">
        <v>0</v>
      </c>
      <c r="O34" s="10">
        <v>0</v>
      </c>
      <c r="P34" s="10">
        <v>0</v>
      </c>
      <c r="Q34" s="10">
        <v>0</v>
      </c>
      <c r="R34" s="10">
        <v>0</v>
      </c>
      <c r="S34" s="10">
        <v>0</v>
      </c>
      <c r="T34" s="10">
        <v>0</v>
      </c>
      <c r="U34" s="10">
        <v>0</v>
      </c>
    </row>
    <row r="35" spans="1:21" x14ac:dyDescent="0.25">
      <c r="A35" s="8" t="s">
        <v>205</v>
      </c>
      <c r="B35" s="9">
        <v>0</v>
      </c>
      <c r="C35" s="9">
        <v>0</v>
      </c>
      <c r="D35" s="9">
        <v>0</v>
      </c>
      <c r="E35" s="9">
        <v>273.67267492512002</v>
      </c>
      <c r="F35" s="9">
        <v>553.75799994143995</v>
      </c>
      <c r="G35" s="9">
        <v>552.24499994159999</v>
      </c>
      <c r="H35" s="9">
        <v>552.24499994159999</v>
      </c>
      <c r="I35" s="9">
        <v>552.24499994159999</v>
      </c>
      <c r="J35" s="9">
        <v>553.75799994143995</v>
      </c>
      <c r="K35" s="9">
        <v>552.24499994159999</v>
      </c>
      <c r="L35" s="9">
        <v>552.24499994159999</v>
      </c>
      <c r="M35" s="9">
        <v>552.24499994159999</v>
      </c>
      <c r="N35" s="9">
        <v>553.75799994143995</v>
      </c>
      <c r="O35" s="9">
        <v>552.24499994159999</v>
      </c>
      <c r="P35" s="9">
        <v>552.24499994159999</v>
      </c>
      <c r="Q35" s="9">
        <v>552.24499994159999</v>
      </c>
      <c r="R35" s="9">
        <v>553.75799994143995</v>
      </c>
      <c r="S35" s="9">
        <v>552.24499994159999</v>
      </c>
      <c r="T35" s="9">
        <v>552.24499994159999</v>
      </c>
      <c r="U35" s="9">
        <v>552.24499994159999</v>
      </c>
    </row>
    <row r="36" spans="1:21" x14ac:dyDescent="0.25">
      <c r="A36" s="8" t="s">
        <v>206</v>
      </c>
      <c r="B36" s="10">
        <v>0</v>
      </c>
      <c r="C36" s="10">
        <v>0</v>
      </c>
      <c r="D36" s="10">
        <v>0</v>
      </c>
      <c r="E36" s="10">
        <v>0</v>
      </c>
      <c r="F36" s="10">
        <v>0</v>
      </c>
      <c r="G36" s="10">
        <v>0</v>
      </c>
      <c r="H36" s="10">
        <v>0</v>
      </c>
      <c r="I36" s="10">
        <v>0</v>
      </c>
      <c r="J36" s="10">
        <v>0</v>
      </c>
      <c r="K36" s="10">
        <v>0</v>
      </c>
      <c r="L36" s="10">
        <v>0</v>
      </c>
      <c r="M36" s="10">
        <v>0</v>
      </c>
      <c r="N36" s="10">
        <v>0</v>
      </c>
      <c r="O36" s="10">
        <v>0</v>
      </c>
      <c r="P36" s="10">
        <v>0</v>
      </c>
      <c r="Q36" s="10">
        <v>0</v>
      </c>
      <c r="R36" s="10">
        <v>0</v>
      </c>
      <c r="S36" s="10">
        <v>0</v>
      </c>
      <c r="T36" s="10">
        <v>0</v>
      </c>
      <c r="U36" s="10">
        <v>0</v>
      </c>
    </row>
    <row r="37" spans="1:21" x14ac:dyDescent="0.25">
      <c r="A37" s="8" t="s">
        <v>207</v>
      </c>
      <c r="B37" s="9">
        <v>34.037999999999798</v>
      </c>
      <c r="C37" s="9">
        <v>33.944999999999801</v>
      </c>
      <c r="D37" s="9">
        <v>33.944999999999801</v>
      </c>
      <c r="E37" s="9">
        <v>33.944999999999801</v>
      </c>
      <c r="F37" s="9">
        <v>34.037999999999798</v>
      </c>
      <c r="G37" s="9">
        <v>33.944999999999801</v>
      </c>
      <c r="H37" s="9">
        <v>33.944999999999801</v>
      </c>
      <c r="I37" s="9">
        <v>33.944999999999801</v>
      </c>
      <c r="J37" s="9">
        <v>34.037999999999798</v>
      </c>
      <c r="K37" s="9">
        <v>18.1659999984</v>
      </c>
      <c r="L37" s="9">
        <v>0</v>
      </c>
      <c r="M37" s="9">
        <v>0</v>
      </c>
      <c r="N37" s="9">
        <v>0</v>
      </c>
      <c r="O37" s="9">
        <v>0</v>
      </c>
      <c r="P37" s="9">
        <v>0</v>
      </c>
      <c r="Q37" s="9">
        <v>0</v>
      </c>
      <c r="R37" s="9">
        <v>0</v>
      </c>
      <c r="S37" s="9">
        <v>0</v>
      </c>
      <c r="T37" s="9">
        <v>0</v>
      </c>
      <c r="U37" s="9">
        <v>0</v>
      </c>
    </row>
    <row r="38" spans="1:21" x14ac:dyDescent="0.25">
      <c r="A38" s="8" t="s">
        <v>208</v>
      </c>
      <c r="B38" s="10">
        <v>0</v>
      </c>
      <c r="C38" s="10">
        <v>0</v>
      </c>
      <c r="D38" s="10">
        <v>0</v>
      </c>
      <c r="E38" s="10">
        <v>0</v>
      </c>
      <c r="F38" s="10">
        <v>0</v>
      </c>
      <c r="G38" s="10">
        <v>0</v>
      </c>
      <c r="H38" s="10">
        <v>0</v>
      </c>
      <c r="I38" s="10">
        <v>0</v>
      </c>
      <c r="J38" s="10">
        <v>0</v>
      </c>
      <c r="K38" s="10">
        <v>14.176844712959999</v>
      </c>
      <c r="L38" s="10">
        <v>32.762887224239897</v>
      </c>
      <c r="M38" s="10">
        <v>33.062577515039798</v>
      </c>
      <c r="N38" s="10">
        <v>33.211804043999798</v>
      </c>
      <c r="O38" s="10">
        <v>33.341201693999899</v>
      </c>
      <c r="P38" s="10">
        <v>33.546819604319801</v>
      </c>
      <c r="Q38" s="10">
        <v>33.698461145759801</v>
      </c>
      <c r="R38" s="10">
        <v>33.929442304079799</v>
      </c>
      <c r="S38" s="10">
        <v>33.886955686319801</v>
      </c>
      <c r="T38" s="10">
        <v>33.906330790319799</v>
      </c>
      <c r="U38" s="10">
        <v>33.923231804879798</v>
      </c>
    </row>
    <row r="39" spans="1:21" x14ac:dyDescent="0.25">
      <c r="A39" s="8" t="s">
        <v>209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210</v>
      </c>
      <c r="B40" s="10">
        <v>0</v>
      </c>
      <c r="C40" s="10">
        <v>0</v>
      </c>
      <c r="D40" s="10">
        <v>0</v>
      </c>
      <c r="E40" s="10">
        <v>0</v>
      </c>
      <c r="F40" s="10">
        <v>0</v>
      </c>
      <c r="G40" s="10">
        <v>0</v>
      </c>
      <c r="H40" s="10">
        <v>0</v>
      </c>
      <c r="I40" s="10">
        <v>0</v>
      </c>
      <c r="J40" s="10">
        <v>0</v>
      </c>
      <c r="K40" s="10">
        <v>0</v>
      </c>
      <c r="L40" s="10">
        <v>0</v>
      </c>
      <c r="M40" s="10">
        <v>0</v>
      </c>
      <c r="N40" s="10">
        <v>0</v>
      </c>
      <c r="O40" s="10">
        <v>0</v>
      </c>
      <c r="P40" s="10">
        <v>0</v>
      </c>
      <c r="Q40" s="10">
        <v>0</v>
      </c>
      <c r="R40" s="10">
        <v>0</v>
      </c>
      <c r="S40" s="10">
        <v>0</v>
      </c>
      <c r="T40" s="10">
        <v>0</v>
      </c>
      <c r="U40" s="10">
        <v>42.777441524879997</v>
      </c>
    </row>
    <row r="41" spans="1:21" x14ac:dyDescent="0.25">
      <c r="A41" s="8" t="s">
        <v>211</v>
      </c>
      <c r="B41" s="9">
        <v>192.100626246481</v>
      </c>
      <c r="C41" s="9">
        <v>315.220069161602</v>
      </c>
      <c r="D41" s="9">
        <v>316.325852556722</v>
      </c>
      <c r="E41" s="9">
        <v>83.653452132719906</v>
      </c>
      <c r="F41" s="9">
        <v>0</v>
      </c>
      <c r="G41" s="9">
        <v>0</v>
      </c>
      <c r="H41" s="9">
        <v>0</v>
      </c>
      <c r="I41" s="9">
        <v>0</v>
      </c>
      <c r="J41" s="9">
        <v>0</v>
      </c>
      <c r="K41" s="9">
        <v>0</v>
      </c>
      <c r="L41" s="9">
        <v>0</v>
      </c>
      <c r="M41" s="9">
        <v>0</v>
      </c>
      <c r="N41" s="9">
        <v>0</v>
      </c>
      <c r="O41" s="9">
        <v>0</v>
      </c>
      <c r="P41" s="9">
        <v>0</v>
      </c>
      <c r="Q41" s="9">
        <v>0</v>
      </c>
      <c r="R41" s="9">
        <v>0</v>
      </c>
      <c r="S41" s="9">
        <v>0</v>
      </c>
      <c r="T41" s="9">
        <v>0</v>
      </c>
      <c r="U41" s="9">
        <v>0</v>
      </c>
    </row>
    <row r="42" spans="1:21" x14ac:dyDescent="0.25">
      <c r="A42" s="8" t="s">
        <v>212</v>
      </c>
      <c r="B42" s="10">
        <v>0</v>
      </c>
      <c r="C42" s="10">
        <v>0</v>
      </c>
      <c r="D42" s="10">
        <v>0</v>
      </c>
      <c r="E42" s="10">
        <v>228.371358363121</v>
      </c>
      <c r="F42" s="10">
        <v>313.21321883376203</v>
      </c>
      <c r="G42" s="10">
        <v>314.19201598656099</v>
      </c>
      <c r="H42" s="10">
        <v>315.786889245601</v>
      </c>
      <c r="I42" s="10">
        <v>320.75541345288201</v>
      </c>
      <c r="J42" s="10">
        <v>321.24831919224198</v>
      </c>
      <c r="K42" s="10">
        <v>320.87353971576198</v>
      </c>
      <c r="L42" s="10">
        <v>321.75166084416202</v>
      </c>
      <c r="M42" s="10">
        <v>322.38670511448203</v>
      </c>
      <c r="N42" s="10">
        <v>323.32721582088197</v>
      </c>
      <c r="O42" s="10">
        <v>322.62282067632202</v>
      </c>
      <c r="P42" s="10">
        <v>323.48848257312198</v>
      </c>
      <c r="Q42" s="10">
        <v>324.04846374840201</v>
      </c>
      <c r="R42" s="10">
        <v>325.40088625200201</v>
      </c>
      <c r="S42" s="10">
        <v>324.94645331784199</v>
      </c>
      <c r="T42" s="10">
        <v>325.24877778672197</v>
      </c>
      <c r="U42" s="10">
        <v>282.39877955952102</v>
      </c>
    </row>
    <row r="43" spans="1:21" x14ac:dyDescent="0.25">
      <c r="A43" s="8" t="s">
        <v>213</v>
      </c>
      <c r="B43" s="9">
        <v>0</v>
      </c>
      <c r="C43" s="9">
        <v>0</v>
      </c>
      <c r="D43" s="9">
        <v>0</v>
      </c>
      <c r="E43" s="9">
        <v>0</v>
      </c>
      <c r="F43" s="9">
        <v>0</v>
      </c>
      <c r="G43" s="9">
        <v>0</v>
      </c>
      <c r="H43" s="9">
        <v>0</v>
      </c>
      <c r="I43" s="9">
        <v>0</v>
      </c>
      <c r="J43" s="9">
        <v>0</v>
      </c>
      <c r="K43" s="9">
        <v>0</v>
      </c>
      <c r="L43" s="9">
        <v>0</v>
      </c>
      <c r="M43" s="9">
        <v>0</v>
      </c>
      <c r="N43" s="9">
        <v>0</v>
      </c>
      <c r="O43" s="9">
        <v>0</v>
      </c>
      <c r="P43" s="9">
        <v>0</v>
      </c>
      <c r="Q43" s="9">
        <v>0</v>
      </c>
      <c r="R43" s="9">
        <v>0</v>
      </c>
      <c r="S43" s="9">
        <v>0</v>
      </c>
      <c r="T43" s="9">
        <v>0</v>
      </c>
      <c r="U43" s="9">
        <v>0</v>
      </c>
    </row>
    <row r="44" spans="1:21" x14ac:dyDescent="0.25">
      <c r="A44" s="8" t="s">
        <v>214</v>
      </c>
      <c r="B44" s="10">
        <v>5.8560000292800201</v>
      </c>
      <c r="C44" s="10">
        <v>5.84000002920002</v>
      </c>
      <c r="D44" s="10">
        <v>5.84000002920002</v>
      </c>
      <c r="E44" s="10">
        <v>5.84000002920002</v>
      </c>
      <c r="F44" s="10">
        <v>1.6240000080000001</v>
      </c>
      <c r="G44" s="10">
        <v>0</v>
      </c>
      <c r="H44" s="10">
        <v>0</v>
      </c>
      <c r="I44" s="10">
        <v>0</v>
      </c>
      <c r="J44" s="10">
        <v>0</v>
      </c>
      <c r="K44" s="10">
        <v>0</v>
      </c>
      <c r="L44" s="10">
        <v>0</v>
      </c>
      <c r="M44" s="10">
        <v>0</v>
      </c>
      <c r="N44" s="10">
        <v>0</v>
      </c>
      <c r="O44" s="10">
        <v>0</v>
      </c>
      <c r="P44" s="10">
        <v>0</v>
      </c>
      <c r="Q44" s="10">
        <v>0</v>
      </c>
      <c r="R44" s="10">
        <v>0</v>
      </c>
      <c r="S44" s="10">
        <v>0</v>
      </c>
      <c r="T44" s="10">
        <v>0</v>
      </c>
      <c r="U44" s="10">
        <v>0</v>
      </c>
    </row>
    <row r="45" spans="1:21" x14ac:dyDescent="0.25">
      <c r="A45" s="8" t="s">
        <v>215</v>
      </c>
      <c r="B45" s="9">
        <v>0</v>
      </c>
      <c r="C45" s="9">
        <v>0</v>
      </c>
      <c r="D45" s="9">
        <v>0</v>
      </c>
      <c r="E45" s="9">
        <v>4.56250000032</v>
      </c>
      <c r="F45" s="9">
        <v>8.79450002136001</v>
      </c>
      <c r="G45" s="9">
        <v>10.402500029520001</v>
      </c>
      <c r="H45" s="9">
        <v>10.402500029520001</v>
      </c>
      <c r="I45" s="9">
        <v>5.84000002920002</v>
      </c>
      <c r="J45" s="9">
        <v>5.8560000292800201</v>
      </c>
      <c r="K45" s="9">
        <v>5.84000002920002</v>
      </c>
      <c r="L45" s="9">
        <v>5.84000002920002</v>
      </c>
      <c r="M45" s="9">
        <v>5.84000002920002</v>
      </c>
      <c r="N45" s="9">
        <v>5.8560000292800201</v>
      </c>
      <c r="O45" s="9">
        <v>5.84000002920002</v>
      </c>
      <c r="P45" s="9">
        <v>5.84000002920002</v>
      </c>
      <c r="Q45" s="9">
        <v>5.84000002920002</v>
      </c>
      <c r="R45" s="9">
        <v>5.8560000292800201</v>
      </c>
      <c r="S45" s="9">
        <v>5.84000002920002</v>
      </c>
      <c r="T45" s="9">
        <v>5.84000002920002</v>
      </c>
      <c r="U45" s="9">
        <v>5.84000002920002</v>
      </c>
    </row>
    <row r="46" spans="1:21" x14ac:dyDescent="0.25">
      <c r="A46" s="8" t="s">
        <v>216</v>
      </c>
      <c r="B46" s="10">
        <v>0</v>
      </c>
      <c r="C46" s="10">
        <v>0</v>
      </c>
      <c r="D46" s="10">
        <v>0</v>
      </c>
      <c r="E46" s="10">
        <v>0</v>
      </c>
      <c r="F46" s="10">
        <v>0</v>
      </c>
      <c r="G46" s="10">
        <v>0</v>
      </c>
      <c r="H46" s="10">
        <v>0</v>
      </c>
      <c r="I46" s="10">
        <v>0</v>
      </c>
      <c r="J46" s="10">
        <v>0</v>
      </c>
      <c r="K46" s="10">
        <v>0</v>
      </c>
      <c r="L46" s="10">
        <v>0</v>
      </c>
      <c r="M46" s="10">
        <v>0</v>
      </c>
      <c r="N46" s="10">
        <v>0</v>
      </c>
      <c r="O46" s="10">
        <v>0</v>
      </c>
      <c r="P46" s="10">
        <v>0</v>
      </c>
      <c r="Q46" s="10">
        <v>0</v>
      </c>
      <c r="R46" s="10">
        <v>0</v>
      </c>
      <c r="S46" s="10">
        <v>0</v>
      </c>
      <c r="T46" s="10">
        <v>0</v>
      </c>
      <c r="U46" s="10">
        <v>0</v>
      </c>
    </row>
    <row r="47" spans="1:21" x14ac:dyDescent="0.25">
      <c r="A47" s="8" t="s">
        <v>217</v>
      </c>
      <c r="B47" s="9">
        <v>0</v>
      </c>
      <c r="C47" s="9">
        <v>0</v>
      </c>
      <c r="D47" s="9">
        <v>0</v>
      </c>
      <c r="E47" s="9">
        <v>0</v>
      </c>
      <c r="F47" s="9">
        <v>0</v>
      </c>
      <c r="G47" s="9">
        <v>0</v>
      </c>
      <c r="H47" s="9">
        <v>0</v>
      </c>
      <c r="I47" s="9">
        <v>0</v>
      </c>
      <c r="J47" s="9">
        <v>0</v>
      </c>
      <c r="K47" s="9">
        <v>0</v>
      </c>
      <c r="L47" s="9">
        <v>0</v>
      </c>
      <c r="M47" s="9">
        <v>0</v>
      </c>
      <c r="N47" s="9">
        <v>0</v>
      </c>
      <c r="O47" s="9">
        <v>0</v>
      </c>
      <c r="P47" s="9">
        <v>0</v>
      </c>
      <c r="Q47" s="9">
        <v>0</v>
      </c>
      <c r="R47" s="9">
        <v>0</v>
      </c>
      <c r="S47" s="9">
        <v>0</v>
      </c>
      <c r="T47" s="9">
        <v>0</v>
      </c>
      <c r="U47" s="9">
        <v>0</v>
      </c>
    </row>
    <row r="48" spans="1:21" x14ac:dyDescent="0.25">
      <c r="A48" s="8" t="s">
        <v>218</v>
      </c>
      <c r="B48" s="10">
        <v>582.65409096528003</v>
      </c>
      <c r="C48" s="10">
        <v>589.58570785031998</v>
      </c>
      <c r="D48" s="10">
        <v>588.72928467888005</v>
      </c>
      <c r="E48" s="10">
        <v>588.924581592001</v>
      </c>
      <c r="F48" s="10">
        <v>477.50633503848002</v>
      </c>
      <c r="G48" s="10">
        <v>0</v>
      </c>
      <c r="H48" s="10">
        <v>0</v>
      </c>
      <c r="I48" s="10">
        <v>0</v>
      </c>
      <c r="J48" s="10">
        <v>0</v>
      </c>
      <c r="K48" s="10">
        <v>0</v>
      </c>
      <c r="L48" s="10">
        <v>0</v>
      </c>
      <c r="M48" s="10">
        <v>0</v>
      </c>
      <c r="N48" s="10">
        <v>0</v>
      </c>
      <c r="O48" s="10">
        <v>0</v>
      </c>
      <c r="P48" s="10">
        <v>0</v>
      </c>
      <c r="Q48" s="10">
        <v>0</v>
      </c>
      <c r="R48" s="10">
        <v>0</v>
      </c>
      <c r="S48" s="10">
        <v>0</v>
      </c>
      <c r="T48" s="10">
        <v>0</v>
      </c>
      <c r="U48" s="10">
        <v>0</v>
      </c>
    </row>
    <row r="49" spans="1:21" x14ac:dyDescent="0.25">
      <c r="A49" s="8" t="s">
        <v>219</v>
      </c>
      <c r="B49" s="9">
        <v>0</v>
      </c>
      <c r="C49" s="9">
        <v>0</v>
      </c>
      <c r="D49" s="9">
        <v>0</v>
      </c>
      <c r="E49" s="9">
        <v>0</v>
      </c>
      <c r="F49" s="9">
        <v>113.54337725976001</v>
      </c>
      <c r="G49" s="9">
        <v>590.23178080056005</v>
      </c>
      <c r="H49" s="9">
        <v>590.24826005256</v>
      </c>
      <c r="I49" s="9">
        <v>589.90567101336001</v>
      </c>
      <c r="J49" s="9">
        <v>591.54856610232002</v>
      </c>
      <c r="K49" s="9">
        <v>591.79846063104003</v>
      </c>
      <c r="L49" s="9">
        <v>591.75455568767995</v>
      </c>
      <c r="M49" s="9">
        <v>591.71065074144099</v>
      </c>
      <c r="N49" s="9">
        <v>593.25726572064002</v>
      </c>
      <c r="O49" s="9">
        <v>591.62284102848002</v>
      </c>
      <c r="P49" s="9">
        <v>591.57893608224003</v>
      </c>
      <c r="Q49" s="9">
        <v>591.5350313568</v>
      </c>
      <c r="R49" s="9">
        <v>593.08116523056003</v>
      </c>
      <c r="S49" s="9">
        <v>591.44722168728094</v>
      </c>
      <c r="T49" s="9">
        <v>591.40331674104004</v>
      </c>
      <c r="U49" s="9">
        <v>591.05297477856095</v>
      </c>
    </row>
    <row r="50" spans="1:21" x14ac:dyDescent="0.25">
      <c r="A50" s="8" t="s">
        <v>220</v>
      </c>
      <c r="B50" s="10">
        <v>0</v>
      </c>
      <c r="C50" s="10">
        <v>0</v>
      </c>
      <c r="D50" s="10">
        <v>0</v>
      </c>
      <c r="E50" s="10">
        <v>0</v>
      </c>
      <c r="F50" s="10">
        <v>0</v>
      </c>
      <c r="G50" s="10">
        <v>0</v>
      </c>
      <c r="H50" s="10">
        <v>0</v>
      </c>
      <c r="I50" s="10">
        <v>0</v>
      </c>
      <c r="J50" s="10">
        <v>0</v>
      </c>
      <c r="K50" s="10">
        <v>0</v>
      </c>
      <c r="L50" s="10">
        <v>0</v>
      </c>
      <c r="M50" s="10">
        <v>0</v>
      </c>
      <c r="N50" s="10">
        <v>0</v>
      </c>
      <c r="O50" s="10">
        <v>0</v>
      </c>
      <c r="P50" s="10">
        <v>0</v>
      </c>
      <c r="Q50" s="10">
        <v>0</v>
      </c>
      <c r="R50" s="10">
        <v>0</v>
      </c>
      <c r="S50" s="10">
        <v>0</v>
      </c>
      <c r="T50" s="10">
        <v>0</v>
      </c>
      <c r="U50" s="10">
        <v>0</v>
      </c>
    </row>
    <row r="51" spans="1:21" x14ac:dyDescent="0.25">
      <c r="A51" s="8" t="s">
        <v>221</v>
      </c>
      <c r="B51" s="9">
        <v>0</v>
      </c>
      <c r="C51" s="9">
        <v>0</v>
      </c>
      <c r="D51" s="9">
        <v>0</v>
      </c>
      <c r="E51" s="9">
        <v>0</v>
      </c>
      <c r="F51" s="9">
        <v>0</v>
      </c>
      <c r="G51" s="9">
        <v>3.7973713440000001</v>
      </c>
      <c r="H51" s="9">
        <v>9.7432616877600005</v>
      </c>
      <c r="I51" s="9">
        <v>12.037507120320001</v>
      </c>
      <c r="J51" s="9">
        <v>14.999232170879999</v>
      </c>
      <c r="K51" s="9">
        <v>18.800132891760001</v>
      </c>
      <c r="L51" s="9">
        <v>19.836135069120001</v>
      </c>
      <c r="M51" s="9">
        <v>19.88982553224</v>
      </c>
      <c r="N51" s="9">
        <v>19.502014322880001</v>
      </c>
      <c r="O51" s="9">
        <v>21.013741029839998</v>
      </c>
      <c r="P51" s="9">
        <v>18.42544311024</v>
      </c>
      <c r="Q51" s="9">
        <v>18.303556955040001</v>
      </c>
      <c r="R51" s="9">
        <v>21.103315693199999</v>
      </c>
      <c r="S51" s="9">
        <v>25.19176426728</v>
      </c>
      <c r="T51" s="9">
        <v>28.011537828960002</v>
      </c>
      <c r="U51" s="9">
        <v>30.045160976399998</v>
      </c>
    </row>
    <row r="52" spans="1:21" x14ac:dyDescent="0.25">
      <c r="A52" s="8" t="s">
        <v>222</v>
      </c>
      <c r="B52" s="10">
        <v>5.6175820524000004</v>
      </c>
      <c r="C52" s="10">
        <v>13.59100514376</v>
      </c>
      <c r="D52" s="10">
        <v>23.147244090720001</v>
      </c>
      <c r="E52" s="10">
        <v>20.23354887648</v>
      </c>
      <c r="F52" s="10">
        <v>4.2256198327199996</v>
      </c>
      <c r="G52" s="10">
        <v>0</v>
      </c>
      <c r="H52" s="10">
        <v>0</v>
      </c>
      <c r="I52" s="10">
        <v>0</v>
      </c>
      <c r="J52" s="10">
        <v>0</v>
      </c>
      <c r="K52" s="10">
        <v>0</v>
      </c>
      <c r="L52" s="10">
        <v>0</v>
      </c>
      <c r="M52" s="10">
        <v>0</v>
      </c>
      <c r="N52" s="10">
        <v>0</v>
      </c>
      <c r="O52" s="10">
        <v>0</v>
      </c>
      <c r="P52" s="10">
        <v>0</v>
      </c>
      <c r="Q52" s="10">
        <v>0</v>
      </c>
      <c r="R52" s="10">
        <v>0</v>
      </c>
      <c r="S52" s="10">
        <v>0</v>
      </c>
      <c r="T52" s="10">
        <v>0</v>
      </c>
      <c r="U52" s="10">
        <v>0</v>
      </c>
    </row>
    <row r="53" spans="1:21" x14ac:dyDescent="0.25">
      <c r="A53" s="8" t="s">
        <v>223</v>
      </c>
      <c r="B53" s="9">
        <v>0</v>
      </c>
      <c r="C53" s="9">
        <v>0</v>
      </c>
      <c r="D53" s="9">
        <v>0</v>
      </c>
      <c r="E53" s="9">
        <v>0</v>
      </c>
      <c r="F53" s="9">
        <v>0</v>
      </c>
      <c r="G53" s="9">
        <v>1.99999999968</v>
      </c>
      <c r="H53" s="9">
        <v>0</v>
      </c>
      <c r="I53" s="9">
        <v>0</v>
      </c>
      <c r="J53" s="9">
        <v>0</v>
      </c>
      <c r="K53" s="9">
        <v>0</v>
      </c>
      <c r="L53" s="9">
        <v>0</v>
      </c>
      <c r="M53" s="9">
        <v>0</v>
      </c>
      <c r="N53" s="9">
        <v>0</v>
      </c>
      <c r="O53" s="9">
        <v>0</v>
      </c>
      <c r="P53" s="9">
        <v>0</v>
      </c>
      <c r="Q53" s="9">
        <v>0</v>
      </c>
      <c r="R53" s="9">
        <v>0</v>
      </c>
      <c r="S53" s="9">
        <v>0</v>
      </c>
      <c r="T53" s="9">
        <v>0</v>
      </c>
      <c r="U53" s="9">
        <v>0</v>
      </c>
    </row>
    <row r="54" spans="1:21" x14ac:dyDescent="0.25">
      <c r="A54" s="8" t="s">
        <v>224</v>
      </c>
      <c r="B54" s="10">
        <v>0</v>
      </c>
      <c r="C54" s="10">
        <v>0</v>
      </c>
      <c r="D54" s="10">
        <v>0</v>
      </c>
      <c r="E54" s="10">
        <v>0</v>
      </c>
      <c r="F54" s="10">
        <v>0</v>
      </c>
      <c r="G54" s="10">
        <v>0</v>
      </c>
      <c r="H54" s="10">
        <v>0</v>
      </c>
      <c r="I54" s="10">
        <v>0</v>
      </c>
      <c r="J54" s="10">
        <v>0</v>
      </c>
      <c r="K54" s="10">
        <v>0</v>
      </c>
      <c r="L54" s="10">
        <v>0.38549374176000001</v>
      </c>
      <c r="M54" s="10">
        <v>1.2556863007200001</v>
      </c>
      <c r="N54" s="10">
        <v>0.87897038447999998</v>
      </c>
      <c r="O54" s="10">
        <v>0.50533213631999996</v>
      </c>
      <c r="P54" s="10">
        <v>1.3375871500800001</v>
      </c>
      <c r="Q54" s="10">
        <v>1.1434250373599999</v>
      </c>
      <c r="R54" s="10">
        <v>1.2045157797599999</v>
      </c>
      <c r="S54" s="10">
        <v>1.08122991792</v>
      </c>
      <c r="T54" s="10">
        <v>1.6398519057600001</v>
      </c>
      <c r="U54" s="10">
        <v>1.5679076493599999</v>
      </c>
    </row>
    <row r="56" spans="1:21" x14ac:dyDescent="0.25">
      <c r="B56" s="15"/>
    </row>
    <row r="57" spans="1:21" x14ac:dyDescent="0.25">
      <c r="B57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45"/>
  <sheetViews>
    <sheetView workbookViewId="0">
      <selection activeCell="A2" sqref="A2:U45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66</v>
      </c>
      <c r="B3" s="9">
        <v>80.520000029280197</v>
      </c>
      <c r="C3" s="9">
        <v>80.300000029200206</v>
      </c>
      <c r="D3" s="9">
        <v>80.300000029200206</v>
      </c>
      <c r="E3" s="9">
        <v>80.300000029200206</v>
      </c>
      <c r="F3" s="9">
        <v>80.520000029279799</v>
      </c>
      <c r="G3" s="9">
        <v>80.300000029200206</v>
      </c>
      <c r="H3" s="9">
        <v>80.300000029200206</v>
      </c>
      <c r="I3" s="9">
        <v>80.300000029200206</v>
      </c>
      <c r="J3" s="9">
        <v>80.520000029280197</v>
      </c>
      <c r="K3" s="9">
        <v>80.300000029200206</v>
      </c>
      <c r="L3" s="9">
        <v>80.300000029200206</v>
      </c>
      <c r="M3" s="9">
        <v>80.300000029200206</v>
      </c>
      <c r="N3" s="9">
        <v>80.520000029280197</v>
      </c>
      <c r="O3" s="9">
        <v>80.300000029200206</v>
      </c>
      <c r="P3" s="9">
        <v>80.300000029200206</v>
      </c>
      <c r="Q3" s="9">
        <v>80.300000029200206</v>
      </c>
      <c r="R3" s="9">
        <v>80.520000029280197</v>
      </c>
      <c r="S3" s="9">
        <v>80.300000029200206</v>
      </c>
      <c r="T3" s="9">
        <v>80.300000029200206</v>
      </c>
      <c r="U3" s="9">
        <v>80.300000029200206</v>
      </c>
    </row>
    <row r="4" spans="1:21" x14ac:dyDescent="0.25">
      <c r="A4" s="8" t="s">
        <v>245</v>
      </c>
      <c r="B4" s="10">
        <v>46.858167634560097</v>
      </c>
      <c r="C4" s="10">
        <v>46.126493319840101</v>
      </c>
      <c r="D4" s="10">
        <v>45.5973759590401</v>
      </c>
      <c r="E4" s="10">
        <v>45.824149147440103</v>
      </c>
      <c r="F4" s="10">
        <v>46.040197149840097</v>
      </c>
      <c r="G4" s="10">
        <v>46.865183229120099</v>
      </c>
      <c r="H4" s="10">
        <v>46.508100586080097</v>
      </c>
      <c r="I4" s="10">
        <v>46.253445206160102</v>
      </c>
      <c r="J4" s="10">
        <v>47.020988359200103</v>
      </c>
      <c r="K4" s="10">
        <v>47.639999984640099</v>
      </c>
      <c r="L4" s="10">
        <v>47.859999983760098</v>
      </c>
      <c r="M4" s="10">
        <v>47.499999985200098</v>
      </c>
      <c r="N4" s="10">
        <v>47.159999987040102</v>
      </c>
      <c r="O4" s="10">
        <v>47.659999984560102</v>
      </c>
      <c r="P4" s="10">
        <v>47.299999986000103</v>
      </c>
      <c r="Q4" s="10">
        <v>47.299999986000103</v>
      </c>
      <c r="R4" s="10">
        <v>47.399999986080097</v>
      </c>
      <c r="S4" s="10">
        <v>47.339999985840102</v>
      </c>
      <c r="T4" s="10">
        <v>47.379999985680101</v>
      </c>
      <c r="U4" s="10">
        <v>47.659999984560102</v>
      </c>
    </row>
    <row r="5" spans="1:21" x14ac:dyDescent="0.25">
      <c r="A5" s="8" t="s">
        <v>225</v>
      </c>
      <c r="B5" s="9">
        <v>4.99999999992</v>
      </c>
      <c r="C5" s="9">
        <v>4.99999999992</v>
      </c>
      <c r="D5" s="9">
        <v>4.99999999992</v>
      </c>
      <c r="E5" s="9">
        <v>4.99999999992</v>
      </c>
      <c r="F5" s="9">
        <v>4.99999999992</v>
      </c>
      <c r="G5" s="9">
        <v>4.99999999992</v>
      </c>
      <c r="H5" s="9">
        <v>4.99999999992</v>
      </c>
      <c r="I5" s="9">
        <v>4.99999999992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0.91279290984000006</v>
      </c>
      <c r="S5" s="9">
        <v>8.7207090000000001E-2</v>
      </c>
      <c r="T5" s="9">
        <v>0</v>
      </c>
      <c r="U5" s="9">
        <v>0</v>
      </c>
    </row>
    <row r="6" spans="1:21" x14ac:dyDescent="0.25">
      <c r="A6" s="8" t="s">
        <v>246</v>
      </c>
      <c r="B6" s="10">
        <v>59.321339016240003</v>
      </c>
      <c r="C6" s="10">
        <v>82.125</v>
      </c>
      <c r="D6" s="10">
        <v>82.125</v>
      </c>
      <c r="E6" s="10">
        <v>82.125</v>
      </c>
      <c r="F6" s="10">
        <v>82.35</v>
      </c>
      <c r="G6" s="10">
        <v>82.125</v>
      </c>
      <c r="H6" s="10">
        <v>82.125</v>
      </c>
      <c r="I6" s="10">
        <v>82.125</v>
      </c>
      <c r="J6" s="10">
        <v>82.35</v>
      </c>
      <c r="K6" s="10">
        <v>82.125</v>
      </c>
      <c r="L6" s="10">
        <v>82.125</v>
      </c>
      <c r="M6" s="10">
        <v>82.125</v>
      </c>
      <c r="N6" s="10">
        <v>82.35</v>
      </c>
      <c r="O6" s="10">
        <v>82.125</v>
      </c>
      <c r="P6" s="10">
        <v>82.125</v>
      </c>
      <c r="Q6" s="10">
        <v>82.125</v>
      </c>
      <c r="R6" s="10">
        <v>82.35</v>
      </c>
      <c r="S6" s="10">
        <v>82.125</v>
      </c>
      <c r="T6" s="10">
        <v>82.125</v>
      </c>
      <c r="U6" s="10">
        <v>82.125</v>
      </c>
    </row>
    <row r="7" spans="1:21" x14ac:dyDescent="0.25">
      <c r="A7" s="8" t="s">
        <v>247</v>
      </c>
      <c r="B7" s="9">
        <v>54.402948597840002</v>
      </c>
      <c r="C7" s="9">
        <v>54.75</v>
      </c>
      <c r="D7" s="9">
        <v>54.75</v>
      </c>
      <c r="E7" s="9">
        <v>54.75</v>
      </c>
      <c r="F7" s="9">
        <v>54.9</v>
      </c>
      <c r="G7" s="9">
        <v>54.75</v>
      </c>
      <c r="H7" s="9">
        <v>54.75</v>
      </c>
      <c r="I7" s="9">
        <v>54.75</v>
      </c>
      <c r="J7" s="9">
        <v>54.9</v>
      </c>
      <c r="K7" s="9">
        <v>54.75</v>
      </c>
      <c r="L7" s="9">
        <v>54.75</v>
      </c>
      <c r="M7" s="9">
        <v>54.75</v>
      </c>
      <c r="N7" s="9">
        <v>54.9</v>
      </c>
      <c r="O7" s="9">
        <v>54.75</v>
      </c>
      <c r="P7" s="9">
        <v>54.75</v>
      </c>
      <c r="Q7" s="9">
        <v>54.75</v>
      </c>
      <c r="R7" s="9">
        <v>54.9</v>
      </c>
      <c r="S7" s="9">
        <v>54.75</v>
      </c>
      <c r="T7" s="9">
        <v>54.75</v>
      </c>
      <c r="U7" s="9">
        <v>54.75</v>
      </c>
    </row>
    <row r="8" spans="1:21" x14ac:dyDescent="0.25">
      <c r="A8" s="8" t="s">
        <v>248</v>
      </c>
      <c r="B8" s="10">
        <v>54.604126046879998</v>
      </c>
      <c r="C8" s="10">
        <v>54.75</v>
      </c>
      <c r="D8" s="10">
        <v>54.75</v>
      </c>
      <c r="E8" s="10">
        <v>54.75</v>
      </c>
      <c r="F8" s="10">
        <v>54.9</v>
      </c>
      <c r="G8" s="10">
        <v>54.75</v>
      </c>
      <c r="H8" s="10">
        <v>54.75</v>
      </c>
      <c r="I8" s="10">
        <v>54.75</v>
      </c>
      <c r="J8" s="10">
        <v>54.9</v>
      </c>
      <c r="K8" s="10">
        <v>54.75</v>
      </c>
      <c r="L8" s="10">
        <v>54.75</v>
      </c>
      <c r="M8" s="10">
        <v>54.75</v>
      </c>
      <c r="N8" s="10">
        <v>54.9</v>
      </c>
      <c r="O8" s="10">
        <v>54.75</v>
      </c>
      <c r="P8" s="10">
        <v>54.75</v>
      </c>
      <c r="Q8" s="10">
        <v>54.75</v>
      </c>
      <c r="R8" s="10">
        <v>54.9</v>
      </c>
      <c r="S8" s="10">
        <v>54.75</v>
      </c>
      <c r="T8" s="10">
        <v>54.75</v>
      </c>
      <c r="U8" s="10">
        <v>54.75</v>
      </c>
    </row>
    <row r="9" spans="1:21" x14ac:dyDescent="0.25">
      <c r="A9" s="8" t="s">
        <v>249</v>
      </c>
      <c r="B9" s="9">
        <v>44.973853782240198</v>
      </c>
      <c r="C9" s="9">
        <v>45.624999970800303</v>
      </c>
      <c r="D9" s="9">
        <v>45.624999970800303</v>
      </c>
      <c r="E9" s="9">
        <v>45.624999970800197</v>
      </c>
      <c r="F9" s="9">
        <v>45.749999970720303</v>
      </c>
      <c r="G9" s="9">
        <v>45.624999970800303</v>
      </c>
      <c r="H9" s="9">
        <v>45.624999970800303</v>
      </c>
      <c r="I9" s="9">
        <v>45.624999970800303</v>
      </c>
      <c r="J9" s="9">
        <v>45.749999970720303</v>
      </c>
      <c r="K9" s="9">
        <v>45.624999970800303</v>
      </c>
      <c r="L9" s="9">
        <v>45.624999970800303</v>
      </c>
      <c r="M9" s="9">
        <v>45.624999970800303</v>
      </c>
      <c r="N9" s="9">
        <v>45.749999970720303</v>
      </c>
      <c r="O9" s="9">
        <v>45.624999970800303</v>
      </c>
      <c r="P9" s="9">
        <v>45.624999970800303</v>
      </c>
      <c r="Q9" s="9">
        <v>45.624999970800303</v>
      </c>
      <c r="R9" s="9">
        <v>45.749999970720303</v>
      </c>
      <c r="S9" s="9">
        <v>45.624999970800303</v>
      </c>
      <c r="T9" s="9">
        <v>45.624999970800303</v>
      </c>
      <c r="U9" s="9">
        <v>45.624999970800303</v>
      </c>
    </row>
    <row r="10" spans="1:21" x14ac:dyDescent="0.25">
      <c r="A10" s="8" t="s">
        <v>250</v>
      </c>
      <c r="B10" s="10">
        <v>20.130000029279799</v>
      </c>
      <c r="C10" s="10">
        <v>20.075000029199799</v>
      </c>
      <c r="D10" s="10">
        <v>20.075000029199799</v>
      </c>
      <c r="E10" s="10">
        <v>20.075000029199799</v>
      </c>
      <c r="F10" s="10">
        <v>20.130000029279799</v>
      </c>
      <c r="G10" s="10">
        <v>20.075000029199799</v>
      </c>
      <c r="H10" s="10">
        <v>20.075000029199799</v>
      </c>
      <c r="I10" s="10">
        <v>20.075000029199799</v>
      </c>
      <c r="J10" s="10">
        <v>20.130000029279799</v>
      </c>
      <c r="K10" s="10">
        <v>19.336285530960001</v>
      </c>
      <c r="L10" s="10">
        <v>19.528673168879902</v>
      </c>
      <c r="M10" s="10">
        <v>19.698014861519798</v>
      </c>
      <c r="N10" s="10">
        <v>19.748473290719801</v>
      </c>
      <c r="O10" s="10">
        <v>19.777927671119901</v>
      </c>
      <c r="P10" s="10">
        <v>19.9008577771198</v>
      </c>
      <c r="Q10" s="10">
        <v>19.9077448365598</v>
      </c>
      <c r="R10" s="10">
        <v>20.093034734159801</v>
      </c>
      <c r="S10" s="10">
        <v>20.057911940879801</v>
      </c>
      <c r="T10" s="10">
        <v>20.052436352879798</v>
      </c>
      <c r="U10" s="10">
        <v>20.053231834079799</v>
      </c>
    </row>
    <row r="11" spans="1:21" x14ac:dyDescent="0.25">
      <c r="A11" s="8" t="s">
        <v>251</v>
      </c>
      <c r="B11" s="9">
        <v>5.8560000292800201</v>
      </c>
      <c r="C11" s="9">
        <v>5.84000002920002</v>
      </c>
      <c r="D11" s="9">
        <v>5.84000002920002</v>
      </c>
      <c r="E11" s="9">
        <v>5.84000002920002</v>
      </c>
      <c r="F11" s="9">
        <v>5.8560000290400103</v>
      </c>
      <c r="G11" s="9">
        <v>5.84000002920002</v>
      </c>
      <c r="H11" s="9">
        <v>5.84000002920002</v>
      </c>
      <c r="I11" s="9">
        <v>5.84000002920002</v>
      </c>
      <c r="J11" s="9">
        <v>5.8560000292800201</v>
      </c>
      <c r="K11" s="9">
        <v>5.84000002920002</v>
      </c>
      <c r="L11" s="9">
        <v>5.84000002920002</v>
      </c>
      <c r="M11" s="9">
        <v>5.84000002920002</v>
      </c>
      <c r="N11" s="9">
        <v>5.8560000292800201</v>
      </c>
      <c r="O11" s="9">
        <v>5.84000002920002</v>
      </c>
      <c r="P11" s="9">
        <v>5.84000002920002</v>
      </c>
      <c r="Q11" s="9">
        <v>5.84000002920002</v>
      </c>
      <c r="R11" s="9">
        <v>5.8560000292800201</v>
      </c>
      <c r="S11" s="9">
        <v>5.84000002920002</v>
      </c>
      <c r="T11" s="9">
        <v>5.84000002920002</v>
      </c>
      <c r="U11" s="9">
        <v>5.84000002920002</v>
      </c>
    </row>
    <row r="12" spans="1:21" x14ac:dyDescent="0.25">
      <c r="A12" s="8" t="s">
        <v>252</v>
      </c>
      <c r="B12" s="10">
        <v>47.032461007439998</v>
      </c>
      <c r="C12" s="10">
        <v>65.7</v>
      </c>
      <c r="D12" s="10">
        <v>65.7</v>
      </c>
      <c r="E12" s="10">
        <v>65.7</v>
      </c>
      <c r="F12" s="10">
        <v>65.88</v>
      </c>
      <c r="G12" s="10">
        <v>65.7</v>
      </c>
      <c r="H12" s="10">
        <v>65.7</v>
      </c>
      <c r="I12" s="10">
        <v>65.7</v>
      </c>
      <c r="J12" s="10">
        <v>65.88</v>
      </c>
      <c r="K12" s="10">
        <v>65.7</v>
      </c>
      <c r="L12" s="10">
        <v>65.7</v>
      </c>
      <c r="M12" s="10">
        <v>65.7</v>
      </c>
      <c r="N12" s="10">
        <v>65.88</v>
      </c>
      <c r="O12" s="10">
        <v>65.7</v>
      </c>
      <c r="P12" s="10">
        <v>65.7</v>
      </c>
      <c r="Q12" s="10">
        <v>65.7</v>
      </c>
      <c r="R12" s="10">
        <v>65.88</v>
      </c>
      <c r="S12" s="10">
        <v>65.7</v>
      </c>
      <c r="T12" s="10">
        <v>65.7</v>
      </c>
      <c r="U12" s="10">
        <v>65.7</v>
      </c>
    </row>
    <row r="13" spans="1:21" x14ac:dyDescent="0.25">
      <c r="A13" s="8" t="s">
        <v>67</v>
      </c>
      <c r="B13" s="9">
        <v>154.109107215601</v>
      </c>
      <c r="C13" s="9">
        <v>211.67089706448201</v>
      </c>
      <c r="D13" s="9">
        <v>211.70000002920199</v>
      </c>
      <c r="E13" s="9">
        <v>211.700000028961</v>
      </c>
      <c r="F13" s="9">
        <v>212.28000002928201</v>
      </c>
      <c r="G13" s="9">
        <v>211.700000028961</v>
      </c>
      <c r="H13" s="9">
        <v>211.70000002920099</v>
      </c>
      <c r="I13" s="9">
        <v>211.70000002920199</v>
      </c>
      <c r="J13" s="9">
        <v>212.28000002928201</v>
      </c>
      <c r="K13" s="9">
        <v>211.70000002920199</v>
      </c>
      <c r="L13" s="9">
        <v>211.70000002920199</v>
      </c>
      <c r="M13" s="9">
        <v>211.70000002920199</v>
      </c>
      <c r="N13" s="9">
        <v>212.28000002928201</v>
      </c>
      <c r="O13" s="9">
        <v>211.70000002920199</v>
      </c>
      <c r="P13" s="9">
        <v>211.70000002920199</v>
      </c>
      <c r="Q13" s="9">
        <v>211.70000002920199</v>
      </c>
      <c r="R13" s="9">
        <v>212.28000002928201</v>
      </c>
      <c r="S13" s="9">
        <v>211.70000002920199</v>
      </c>
      <c r="T13" s="9">
        <v>211.70000002920199</v>
      </c>
      <c r="U13" s="9">
        <v>211.70000002920099</v>
      </c>
    </row>
    <row r="14" spans="1:21" x14ac:dyDescent="0.25">
      <c r="A14" s="8" t="s">
        <v>230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253</v>
      </c>
      <c r="B15" s="9">
        <v>60.471946776000003</v>
      </c>
      <c r="C15" s="9">
        <v>88.437873420719995</v>
      </c>
      <c r="D15" s="9">
        <v>41.35017980976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1.55250298128</v>
      </c>
      <c r="L15" s="9">
        <v>25.685488044</v>
      </c>
      <c r="M15" s="9">
        <v>50.656945794480002</v>
      </c>
      <c r="N15" s="9">
        <v>54.546710332080004</v>
      </c>
      <c r="O15" s="9">
        <v>63.488937019200002</v>
      </c>
      <c r="P15" s="9">
        <v>73.991498375279903</v>
      </c>
      <c r="Q15" s="9">
        <v>75.241470284879995</v>
      </c>
      <c r="R15" s="9">
        <v>82.094985561360005</v>
      </c>
      <c r="S15" s="9">
        <v>82.671012844320003</v>
      </c>
      <c r="T15" s="9">
        <v>89.054900659919994</v>
      </c>
      <c r="U15" s="9">
        <v>86.726045926080005</v>
      </c>
    </row>
    <row r="16" spans="1:21" x14ac:dyDescent="0.25">
      <c r="A16" s="8" t="s">
        <v>233</v>
      </c>
      <c r="B16" s="10">
        <v>2.59739562168</v>
      </c>
      <c r="C16" s="10">
        <v>2.0053843884</v>
      </c>
      <c r="D16" s="10">
        <v>18.088393022400201</v>
      </c>
      <c r="E16" s="10">
        <v>18.2499999708002</v>
      </c>
      <c r="F16" s="10">
        <v>36.600000029279798</v>
      </c>
      <c r="G16" s="10">
        <v>36.500000029199803</v>
      </c>
      <c r="H16" s="10">
        <v>36.500000029199803</v>
      </c>
      <c r="I16" s="10">
        <v>36.500000029199803</v>
      </c>
      <c r="J16" s="10">
        <v>36.600000029279798</v>
      </c>
      <c r="K16" s="10">
        <v>36.500000028959803</v>
      </c>
      <c r="L16" s="10">
        <v>36.500000029199803</v>
      </c>
      <c r="M16" s="10">
        <v>36.500000029199803</v>
      </c>
      <c r="N16" s="10">
        <v>36.600000029279798</v>
      </c>
      <c r="O16" s="10">
        <v>36.500000029199803</v>
      </c>
      <c r="P16" s="10">
        <v>36.500000029199803</v>
      </c>
      <c r="Q16" s="10">
        <v>36.500000029199803</v>
      </c>
      <c r="R16" s="10">
        <v>36.600000029279798</v>
      </c>
      <c r="S16" s="10">
        <v>36.500000029199803</v>
      </c>
      <c r="T16" s="10">
        <v>36.500000029199803</v>
      </c>
      <c r="U16" s="10">
        <v>36.500000029199803</v>
      </c>
    </row>
    <row r="17" spans="1:21" x14ac:dyDescent="0.25">
      <c r="A17" s="8" t="s">
        <v>70</v>
      </c>
      <c r="B17" s="9">
        <v>164.7</v>
      </c>
      <c r="C17" s="9">
        <v>164.25</v>
      </c>
      <c r="D17" s="9">
        <v>164.25</v>
      </c>
      <c r="E17" s="9">
        <v>164.25</v>
      </c>
      <c r="F17" s="9">
        <v>164.7</v>
      </c>
      <c r="G17" s="9">
        <v>164.25</v>
      </c>
      <c r="H17" s="9">
        <v>164.25</v>
      </c>
      <c r="I17" s="9">
        <v>164.25</v>
      </c>
      <c r="J17" s="9">
        <v>164.7</v>
      </c>
      <c r="K17" s="9">
        <v>164.25</v>
      </c>
      <c r="L17" s="9">
        <v>164.25</v>
      </c>
      <c r="M17" s="9">
        <v>164.25</v>
      </c>
      <c r="N17" s="9">
        <v>164.7</v>
      </c>
      <c r="O17" s="9">
        <v>164.25</v>
      </c>
      <c r="P17" s="9">
        <v>164.25</v>
      </c>
      <c r="Q17" s="9">
        <v>164.25</v>
      </c>
      <c r="R17" s="9">
        <v>164.7</v>
      </c>
      <c r="S17" s="9">
        <v>164.25</v>
      </c>
      <c r="T17" s="9">
        <v>164.25</v>
      </c>
      <c r="U17" s="9">
        <v>164.25</v>
      </c>
    </row>
    <row r="18" spans="1:21" x14ac:dyDescent="0.25">
      <c r="A18" s="8" t="s">
        <v>71</v>
      </c>
      <c r="B18" s="10">
        <v>61.862205177839897</v>
      </c>
      <c r="C18" s="10">
        <v>60.957588779519902</v>
      </c>
      <c r="D18" s="10">
        <v>60.630282968879897</v>
      </c>
      <c r="E18" s="10">
        <v>60.598806876479898</v>
      </c>
      <c r="F18" s="10">
        <v>61.216497569040001</v>
      </c>
      <c r="G18" s="10">
        <v>60.892517599199898</v>
      </c>
      <c r="H18" s="10">
        <v>61.309984393439898</v>
      </c>
      <c r="I18" s="10">
        <v>61.265955724559902</v>
      </c>
      <c r="J18" s="10">
        <v>60.8942112698399</v>
      </c>
      <c r="K18" s="10">
        <v>61.860000015359901</v>
      </c>
      <c r="L18" s="10">
        <v>61.640000016239902</v>
      </c>
      <c r="M18" s="10">
        <v>62.000000014799902</v>
      </c>
      <c r="N18" s="10">
        <v>62.640000012959902</v>
      </c>
      <c r="O18" s="10">
        <v>61.840000015439898</v>
      </c>
      <c r="P18" s="10">
        <v>62.200000013999897</v>
      </c>
      <c r="Q18" s="10">
        <v>62.200000013999897</v>
      </c>
      <c r="R18" s="10">
        <v>62.4000000139199</v>
      </c>
      <c r="S18" s="10">
        <v>62.160000014159898</v>
      </c>
      <c r="T18" s="10">
        <v>62.120000014319899</v>
      </c>
      <c r="U18" s="10">
        <v>61.840000015439898</v>
      </c>
    </row>
    <row r="19" spans="1:21" x14ac:dyDescent="0.25">
      <c r="A19" s="8" t="s">
        <v>254</v>
      </c>
      <c r="B19" s="9">
        <v>4.3920000000000003</v>
      </c>
      <c r="C19" s="9">
        <v>4.38</v>
      </c>
      <c r="D19" s="9">
        <v>4.38</v>
      </c>
      <c r="E19" s="9">
        <v>4.38</v>
      </c>
      <c r="F19" s="9">
        <v>4.3920000000000003</v>
      </c>
      <c r="G19" s="9">
        <v>4.38</v>
      </c>
      <c r="H19" s="9">
        <v>4.38</v>
      </c>
      <c r="I19" s="9">
        <v>4.38</v>
      </c>
      <c r="J19" s="9">
        <v>4.3920000000000003</v>
      </c>
      <c r="K19" s="9">
        <v>4.0450229853600002</v>
      </c>
      <c r="L19" s="9">
        <v>4.1457112336800002</v>
      </c>
      <c r="M19" s="9">
        <v>4.2026934974400003</v>
      </c>
      <c r="N19" s="9">
        <v>4.20638326056</v>
      </c>
      <c r="O19" s="9">
        <v>4.2500947555200002</v>
      </c>
      <c r="P19" s="9">
        <v>4.2803189013600003</v>
      </c>
      <c r="Q19" s="9">
        <v>4.3706747716800001</v>
      </c>
      <c r="R19" s="9">
        <v>4.3584327830399996</v>
      </c>
      <c r="S19" s="9">
        <v>4.35183460968</v>
      </c>
      <c r="T19" s="9">
        <v>4.3771708144800003</v>
      </c>
      <c r="U19" s="9">
        <v>4.38</v>
      </c>
    </row>
    <row r="20" spans="1:21" x14ac:dyDescent="0.25">
      <c r="A20" s="8" t="s">
        <v>255</v>
      </c>
      <c r="B20" s="10">
        <v>24.522000029279798</v>
      </c>
      <c r="C20" s="10">
        <v>24.455000029199802</v>
      </c>
      <c r="D20" s="10">
        <v>24.455000029199802</v>
      </c>
      <c r="E20" s="10">
        <v>24.455000029199802</v>
      </c>
      <c r="F20" s="10">
        <v>24.522000029279798</v>
      </c>
      <c r="G20" s="10">
        <v>24.455000029199802</v>
      </c>
      <c r="H20" s="10">
        <v>24.455000029199901</v>
      </c>
      <c r="I20" s="10">
        <v>24.455000029199802</v>
      </c>
      <c r="J20" s="10">
        <v>24.522000029279798</v>
      </c>
      <c r="K20" s="10">
        <v>24.455000029199802</v>
      </c>
      <c r="L20" s="10">
        <v>24.455000029199802</v>
      </c>
      <c r="M20" s="10">
        <v>24.455000029199802</v>
      </c>
      <c r="N20" s="10">
        <v>24.522000029279798</v>
      </c>
      <c r="O20" s="10">
        <v>24.455000029199802</v>
      </c>
      <c r="P20" s="10">
        <v>24.455000029199802</v>
      </c>
      <c r="Q20" s="10">
        <v>24.455000029199802</v>
      </c>
      <c r="R20" s="10">
        <v>24.522000029279798</v>
      </c>
      <c r="S20" s="10">
        <v>24.455000029199802</v>
      </c>
      <c r="T20" s="10">
        <v>24.455000029199802</v>
      </c>
      <c r="U20" s="10">
        <v>24.455000029199802</v>
      </c>
    </row>
    <row r="21" spans="1:21" x14ac:dyDescent="0.25">
      <c r="A21" s="8" t="s">
        <v>256</v>
      </c>
      <c r="B21" s="9">
        <v>235.04083559855999</v>
      </c>
      <c r="C21" s="9">
        <v>222.56247949967999</v>
      </c>
      <c r="D21" s="9">
        <v>220.00000000008001</v>
      </c>
      <c r="E21" s="9">
        <v>219.99999999863999</v>
      </c>
      <c r="F21" s="9">
        <v>257.26791880368</v>
      </c>
      <c r="G21" s="9">
        <v>260.19268077672001</v>
      </c>
      <c r="H21" s="9">
        <v>262.59708046392001</v>
      </c>
      <c r="I21" s="9">
        <v>295.78874052240002</v>
      </c>
      <c r="J21" s="9">
        <v>307.96544489832002</v>
      </c>
      <c r="K21" s="9">
        <v>315.0534526692</v>
      </c>
      <c r="L21" s="9">
        <v>320.11463381087901</v>
      </c>
      <c r="M21" s="9">
        <v>289.15272768864003</v>
      </c>
      <c r="N21" s="9">
        <v>293.86231974887897</v>
      </c>
      <c r="O21" s="9">
        <v>298.82054237471999</v>
      </c>
      <c r="P21" s="9">
        <v>285.07515033983998</v>
      </c>
      <c r="Q21" s="9">
        <v>292.88283031944002</v>
      </c>
      <c r="R21" s="9">
        <v>300.92276102232</v>
      </c>
      <c r="S21" s="9">
        <v>322.30007770319997</v>
      </c>
      <c r="T21" s="9">
        <v>336.24225776063997</v>
      </c>
      <c r="U21" s="9">
        <v>338.546290327679</v>
      </c>
    </row>
    <row r="22" spans="1:21" x14ac:dyDescent="0.25">
      <c r="A22" s="8" t="s">
        <v>236</v>
      </c>
      <c r="B22" s="10">
        <v>15.9999999808801</v>
      </c>
      <c r="C22" s="10">
        <v>0</v>
      </c>
      <c r="D22" s="10">
        <v>18.734575539840101</v>
      </c>
      <c r="E22" s="10">
        <v>22.558057707120199</v>
      </c>
      <c r="F22" s="10">
        <v>3.4573667006400002</v>
      </c>
      <c r="G22" s="10">
        <v>0</v>
      </c>
      <c r="H22" s="10">
        <v>0</v>
      </c>
      <c r="I22" s="10">
        <v>0</v>
      </c>
      <c r="J22" s="10">
        <v>0</v>
      </c>
      <c r="K22" s="10">
        <v>0.52267885751999998</v>
      </c>
      <c r="L22" s="10">
        <v>5.0826158342400003</v>
      </c>
      <c r="M22" s="10">
        <v>9.8756309198400096</v>
      </c>
      <c r="N22" s="10">
        <v>10.153173726</v>
      </c>
      <c r="O22" s="10">
        <v>9.7084358592000104</v>
      </c>
      <c r="P22" s="10">
        <v>11.147198849520001</v>
      </c>
      <c r="Q22" s="10">
        <v>11.1783768744</v>
      </c>
      <c r="R22" s="10">
        <v>11.901576395999999</v>
      </c>
      <c r="S22" s="10">
        <v>11.72512016664</v>
      </c>
      <c r="T22" s="10">
        <v>11.816582759279999</v>
      </c>
      <c r="U22" s="10">
        <v>11.75287411992</v>
      </c>
    </row>
    <row r="23" spans="1:21" x14ac:dyDescent="0.25">
      <c r="A23" s="8" t="s">
        <v>73</v>
      </c>
      <c r="B23" s="9">
        <v>115.65728856312001</v>
      </c>
      <c r="C23" s="9">
        <v>115.03896779135999</v>
      </c>
      <c r="D23" s="9">
        <v>115.27120770216</v>
      </c>
      <c r="E23" s="9">
        <v>124.598327004</v>
      </c>
      <c r="F23" s="9">
        <v>129.89354221511999</v>
      </c>
      <c r="G23" s="9">
        <v>132.00600689160001</v>
      </c>
      <c r="H23" s="9">
        <v>133.17733191863999</v>
      </c>
      <c r="I23" s="9">
        <v>133.46020501391999</v>
      </c>
      <c r="J23" s="9">
        <v>133.33767686472001</v>
      </c>
      <c r="K23" s="9">
        <v>134.09431620792</v>
      </c>
      <c r="L23" s="9">
        <v>134.46512982624</v>
      </c>
      <c r="M23" s="9">
        <v>135.85612007352</v>
      </c>
      <c r="N23" s="9">
        <v>136.6490402604</v>
      </c>
      <c r="O23" s="9">
        <v>136.72920272664001</v>
      </c>
      <c r="P23" s="9">
        <v>136.875</v>
      </c>
      <c r="Q23" s="9">
        <v>136.875</v>
      </c>
      <c r="R23" s="9">
        <v>137.25</v>
      </c>
      <c r="S23" s="9">
        <v>136.875</v>
      </c>
      <c r="T23" s="9">
        <v>136.875</v>
      </c>
      <c r="U23" s="9">
        <v>136.875</v>
      </c>
    </row>
    <row r="24" spans="1:21" x14ac:dyDescent="0.25">
      <c r="A24" s="8" t="s">
        <v>74</v>
      </c>
      <c r="B24" s="10">
        <v>13.152198672959999</v>
      </c>
      <c r="C24" s="10">
        <v>14.794805992560001</v>
      </c>
      <c r="D24" s="10">
        <v>17.9824522272</v>
      </c>
      <c r="E24" s="10">
        <v>18.049062230880001</v>
      </c>
      <c r="F24" s="10">
        <v>19.619357047920001</v>
      </c>
      <c r="G24" s="10">
        <v>22.1791212408001</v>
      </c>
      <c r="H24" s="10">
        <v>24.140659522080199</v>
      </c>
      <c r="I24" s="10">
        <v>24.787189963680198</v>
      </c>
      <c r="J24" s="10">
        <v>24.887999970720202</v>
      </c>
      <c r="K24" s="10">
        <v>24.8199999708002</v>
      </c>
      <c r="L24" s="10">
        <v>24.8199999708002</v>
      </c>
      <c r="M24" s="10">
        <v>24.8199999708002</v>
      </c>
      <c r="N24" s="10">
        <v>24.887999970720202</v>
      </c>
      <c r="O24" s="10">
        <v>24.8199999708002</v>
      </c>
      <c r="P24" s="10">
        <v>24.8199999708002</v>
      </c>
      <c r="Q24" s="10">
        <v>24.8199999708002</v>
      </c>
      <c r="R24" s="10">
        <v>24.887999970720202</v>
      </c>
      <c r="S24" s="10">
        <v>24.8199999708002</v>
      </c>
      <c r="T24" s="10">
        <v>24.8199999708002</v>
      </c>
      <c r="U24" s="10">
        <v>24.8199999708002</v>
      </c>
    </row>
    <row r="25" spans="1:21" x14ac:dyDescent="0.25">
      <c r="A25" s="8" t="s">
        <v>63</v>
      </c>
      <c r="B25" s="9">
        <v>0</v>
      </c>
      <c r="C25" s="9">
        <v>0</v>
      </c>
      <c r="D25" s="9">
        <v>0</v>
      </c>
      <c r="E25" s="9">
        <v>0</v>
      </c>
      <c r="F25" s="9">
        <v>0</v>
      </c>
      <c r="G25" s="9">
        <v>0</v>
      </c>
      <c r="H25" s="9">
        <v>0</v>
      </c>
      <c r="I25" s="9">
        <v>0</v>
      </c>
      <c r="J25" s="9">
        <v>0</v>
      </c>
      <c r="K25" s="9">
        <v>0</v>
      </c>
      <c r="L25" s="9">
        <v>0</v>
      </c>
      <c r="M25" s="9">
        <v>0</v>
      </c>
      <c r="N25" s="9">
        <v>0</v>
      </c>
      <c r="O25" s="9">
        <v>0</v>
      </c>
      <c r="P25" s="9">
        <v>0</v>
      </c>
      <c r="Q25" s="9">
        <v>0</v>
      </c>
      <c r="R25" s="9">
        <v>0</v>
      </c>
      <c r="S25" s="9">
        <v>0</v>
      </c>
      <c r="T25" s="9">
        <v>0</v>
      </c>
      <c r="U25" s="9">
        <v>0</v>
      </c>
    </row>
    <row r="26" spans="1:21" x14ac:dyDescent="0.25">
      <c r="A26" s="8" t="s">
        <v>257</v>
      </c>
      <c r="B26" s="10">
        <v>71.044304765039996</v>
      </c>
      <c r="C26" s="10">
        <v>71.174999999999997</v>
      </c>
      <c r="D26" s="10">
        <v>71.174999999999997</v>
      </c>
      <c r="E26" s="10">
        <v>71.174999999999997</v>
      </c>
      <c r="F26" s="10">
        <v>71.37</v>
      </c>
      <c r="G26" s="10">
        <v>71.174999999999997</v>
      </c>
      <c r="H26" s="10">
        <v>71.174999999999997</v>
      </c>
      <c r="I26" s="10">
        <v>71.174999999999997</v>
      </c>
      <c r="J26" s="10">
        <v>71.37</v>
      </c>
      <c r="K26" s="10">
        <v>71.174999999999997</v>
      </c>
      <c r="L26" s="10">
        <v>71.174999999999997</v>
      </c>
      <c r="M26" s="10">
        <v>71.174999999999997</v>
      </c>
      <c r="N26" s="10">
        <v>71.37</v>
      </c>
      <c r="O26" s="10">
        <v>71.174999999999997</v>
      </c>
      <c r="P26" s="10">
        <v>71.174999999999997</v>
      </c>
      <c r="Q26" s="10">
        <v>71.174999999999997</v>
      </c>
      <c r="R26" s="10">
        <v>71.37</v>
      </c>
      <c r="S26" s="10">
        <v>71.174999999999997</v>
      </c>
      <c r="T26" s="10">
        <v>71.174999999999997</v>
      </c>
      <c r="U26" s="10">
        <v>71.174999999999997</v>
      </c>
    </row>
    <row r="27" spans="1:21" x14ac:dyDescent="0.25">
      <c r="A27" s="8" t="s">
        <v>258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2.3669500504799998</v>
      </c>
      <c r="L27" s="9">
        <v>2.7226169520000001</v>
      </c>
      <c r="M27" s="9">
        <v>3.03178257672</v>
      </c>
      <c r="N27" s="9">
        <v>3.3983166868799999</v>
      </c>
      <c r="O27" s="9">
        <v>3.5651951795999999</v>
      </c>
      <c r="P27" s="9">
        <v>27.375</v>
      </c>
      <c r="Q27" s="9">
        <v>27.375</v>
      </c>
      <c r="R27" s="9">
        <v>27.45</v>
      </c>
      <c r="S27" s="9">
        <v>16.387525324799999</v>
      </c>
      <c r="T27" s="9">
        <v>13.79046356856</v>
      </c>
      <c r="U27" s="9">
        <v>12.59992038</v>
      </c>
    </row>
    <row r="28" spans="1:21" x14ac:dyDescent="0.25">
      <c r="A28" s="8" t="s">
        <v>259</v>
      </c>
      <c r="B28" s="10">
        <v>0</v>
      </c>
      <c r="C28" s="10">
        <v>19.039438601760001</v>
      </c>
      <c r="D28" s="10">
        <v>38.000000011679901</v>
      </c>
      <c r="E28" s="10">
        <v>71.918790559919799</v>
      </c>
      <c r="F28" s="10">
        <v>50.525493950639998</v>
      </c>
      <c r="G28" s="10">
        <v>53.563472234639903</v>
      </c>
      <c r="H28" s="10">
        <v>57.992243321279901</v>
      </c>
      <c r="I28" s="10">
        <v>38.000000009999901</v>
      </c>
      <c r="J28" s="10">
        <v>34.566561412799899</v>
      </c>
      <c r="K28" s="10">
        <v>38.000000011199901</v>
      </c>
      <c r="L28" s="10">
        <v>14.988641080800001</v>
      </c>
      <c r="M28" s="10">
        <v>28.871018574479901</v>
      </c>
      <c r="N28" s="10">
        <v>27.894246894959998</v>
      </c>
      <c r="O28" s="10">
        <v>28.125708724319999</v>
      </c>
      <c r="P28" s="10">
        <v>31.795704614399899</v>
      </c>
      <c r="Q28" s="10">
        <v>35.261287283039898</v>
      </c>
      <c r="R28" s="10">
        <v>34.162625194079901</v>
      </c>
      <c r="S28" s="10">
        <v>40.006811575439897</v>
      </c>
      <c r="T28" s="10">
        <v>37.2514598855999</v>
      </c>
      <c r="U28" s="10">
        <v>38.169823300319898</v>
      </c>
    </row>
    <row r="29" spans="1:21" x14ac:dyDescent="0.25">
      <c r="A29" s="8" t="s">
        <v>260</v>
      </c>
      <c r="B29" s="9">
        <v>5.49</v>
      </c>
      <c r="C29" s="9">
        <v>5.4749999999999996</v>
      </c>
      <c r="D29" s="9">
        <v>5.4749999999999996</v>
      </c>
      <c r="E29" s="9">
        <v>5.4749999999999996</v>
      </c>
      <c r="F29" s="9">
        <v>5.49</v>
      </c>
      <c r="G29" s="9">
        <v>5.4749999999999996</v>
      </c>
      <c r="H29" s="9">
        <v>5.4749999999999996</v>
      </c>
      <c r="I29" s="9">
        <v>5.4749999999999996</v>
      </c>
      <c r="J29" s="9">
        <v>5.49</v>
      </c>
      <c r="K29" s="9">
        <v>5.4749999999999996</v>
      </c>
      <c r="L29" s="9">
        <v>5.4749999999999996</v>
      </c>
      <c r="M29" s="9">
        <v>5.4749999999999996</v>
      </c>
      <c r="N29" s="9">
        <v>5.49</v>
      </c>
      <c r="O29" s="9">
        <v>5.4749999999999996</v>
      </c>
      <c r="P29" s="9">
        <v>5.4749999999999996</v>
      </c>
      <c r="Q29" s="9">
        <v>5.4749999999999996</v>
      </c>
      <c r="R29" s="9">
        <v>5.49</v>
      </c>
      <c r="S29" s="9">
        <v>5.4749999999999996</v>
      </c>
      <c r="T29" s="9">
        <v>5.4749999999999996</v>
      </c>
      <c r="U29" s="9">
        <v>5.4749999999999996</v>
      </c>
    </row>
    <row r="30" spans="1:21" x14ac:dyDescent="0.25">
      <c r="A30" s="8" t="s">
        <v>261</v>
      </c>
      <c r="B30" s="10">
        <v>39.223027165680001</v>
      </c>
      <c r="C30" s="10">
        <v>54.75</v>
      </c>
      <c r="D30" s="10">
        <v>54.75</v>
      </c>
      <c r="E30" s="10">
        <v>54.75</v>
      </c>
      <c r="F30" s="10">
        <v>54.9</v>
      </c>
      <c r="G30" s="10">
        <v>54.75</v>
      </c>
      <c r="H30" s="10">
        <v>54.75</v>
      </c>
      <c r="I30" s="10">
        <v>54.75</v>
      </c>
      <c r="J30" s="10">
        <v>54.9</v>
      </c>
      <c r="K30" s="10">
        <v>54.75</v>
      </c>
      <c r="L30" s="10">
        <v>54.75</v>
      </c>
      <c r="M30" s="10">
        <v>54.75</v>
      </c>
      <c r="N30" s="10">
        <v>54.9</v>
      </c>
      <c r="O30" s="10">
        <v>54.75</v>
      </c>
      <c r="P30" s="10">
        <v>54.75</v>
      </c>
      <c r="Q30" s="10">
        <v>54.75</v>
      </c>
      <c r="R30" s="10">
        <v>54.9</v>
      </c>
      <c r="S30" s="10">
        <v>54.75</v>
      </c>
      <c r="T30" s="10">
        <v>54.75</v>
      </c>
      <c r="U30" s="10">
        <v>54.75</v>
      </c>
    </row>
    <row r="31" spans="1:21" x14ac:dyDescent="0.25">
      <c r="A31" s="8" t="s">
        <v>262</v>
      </c>
      <c r="B31" s="9">
        <v>2.4728516908799998</v>
      </c>
      <c r="C31" s="9">
        <v>6.7277756925599999</v>
      </c>
      <c r="D31" s="9">
        <v>10.523791131839999</v>
      </c>
      <c r="E31" s="9">
        <v>10.101964798319999</v>
      </c>
      <c r="F31" s="9">
        <v>2.0150605488000002</v>
      </c>
      <c r="G31" s="9">
        <v>2.79457612632</v>
      </c>
      <c r="H31" s="9">
        <v>4.8442833503999996</v>
      </c>
      <c r="I31" s="9">
        <v>6.0104666056799996</v>
      </c>
      <c r="J31" s="9">
        <v>5.8507223930399999</v>
      </c>
      <c r="K31" s="9">
        <v>7.4799976295999997</v>
      </c>
      <c r="L31" s="9">
        <v>7.72120487784</v>
      </c>
      <c r="M31" s="9">
        <v>8.2044467292000007</v>
      </c>
      <c r="N31" s="9">
        <v>8.4653189896800001</v>
      </c>
      <c r="O31" s="9">
        <v>8.9924585224799998</v>
      </c>
      <c r="P31" s="9">
        <v>7.0478196151199999</v>
      </c>
      <c r="Q31" s="9">
        <v>6.2620482645599997</v>
      </c>
      <c r="R31" s="9">
        <v>6.5875716129599997</v>
      </c>
      <c r="S31" s="9">
        <v>7.6323657532800002</v>
      </c>
      <c r="T31" s="9">
        <v>8.6416831970400008</v>
      </c>
      <c r="U31" s="9">
        <v>9.0277315101600006</v>
      </c>
    </row>
    <row r="32" spans="1:21" x14ac:dyDescent="0.25">
      <c r="A32" s="8" t="s">
        <v>263</v>
      </c>
      <c r="B32" s="10">
        <v>37.005201037919797</v>
      </c>
      <c r="C32" s="10">
        <v>102.88864478136</v>
      </c>
      <c r="D32" s="10">
        <v>102.93</v>
      </c>
      <c r="E32" s="10">
        <v>102.93</v>
      </c>
      <c r="F32" s="10">
        <v>103.212</v>
      </c>
      <c r="G32" s="10">
        <v>102.93</v>
      </c>
      <c r="H32" s="10">
        <v>102.93</v>
      </c>
      <c r="I32" s="10">
        <v>102.93</v>
      </c>
      <c r="J32" s="10">
        <v>103.212</v>
      </c>
      <c r="K32" s="10">
        <v>102.93</v>
      </c>
      <c r="L32" s="10">
        <v>102.93</v>
      </c>
      <c r="M32" s="10">
        <v>102.93</v>
      </c>
      <c r="N32" s="10">
        <v>103.212</v>
      </c>
      <c r="O32" s="10">
        <v>102.93</v>
      </c>
      <c r="P32" s="10">
        <v>102.93</v>
      </c>
      <c r="Q32" s="10">
        <v>102.93</v>
      </c>
      <c r="R32" s="10">
        <v>103.212</v>
      </c>
      <c r="S32" s="10">
        <v>102.93</v>
      </c>
      <c r="T32" s="10">
        <v>102.93</v>
      </c>
      <c r="U32" s="10">
        <v>102.93</v>
      </c>
    </row>
    <row r="33" spans="1:21" x14ac:dyDescent="0.25">
      <c r="A33" s="8" t="s">
        <v>264</v>
      </c>
      <c r="B33" s="9">
        <v>64.0137181236</v>
      </c>
      <c r="C33" s="9">
        <v>73.701625721760095</v>
      </c>
      <c r="D33" s="9">
        <v>73.701625721760095</v>
      </c>
      <c r="E33" s="9">
        <v>73.701625538880506</v>
      </c>
      <c r="F33" s="9">
        <v>73.873017550080206</v>
      </c>
      <c r="G33" s="9">
        <v>73.6740799430398</v>
      </c>
      <c r="H33" s="9">
        <v>73.630175043840296</v>
      </c>
      <c r="I33" s="9">
        <v>73.586270053440202</v>
      </c>
      <c r="J33" s="9">
        <v>73.713366444000101</v>
      </c>
      <c r="K33" s="9">
        <v>73.498460601840094</v>
      </c>
      <c r="L33" s="9">
        <v>73.454555658480004</v>
      </c>
      <c r="M33" s="9">
        <v>73.410650712240496</v>
      </c>
      <c r="N33" s="9">
        <v>73.537265691360204</v>
      </c>
      <c r="O33" s="9">
        <v>73.322840999280103</v>
      </c>
      <c r="P33" s="9">
        <v>73.278936053040098</v>
      </c>
      <c r="Q33" s="9">
        <v>73.2350313275996</v>
      </c>
      <c r="R33" s="9">
        <v>73.361165201279306</v>
      </c>
      <c r="S33" s="9">
        <v>73.147221658080397</v>
      </c>
      <c r="T33" s="9">
        <v>73.103316711839796</v>
      </c>
      <c r="U33" s="9">
        <v>72.752974749360504</v>
      </c>
    </row>
    <row r="34" spans="1:21" x14ac:dyDescent="0.25">
      <c r="A34" s="8" t="s">
        <v>265</v>
      </c>
      <c r="B34" s="10">
        <v>0.98631799296</v>
      </c>
      <c r="C34" s="10">
        <v>0.66052731576000001</v>
      </c>
      <c r="D34" s="10">
        <v>1.69585252752</v>
      </c>
      <c r="E34" s="10">
        <v>1.9573104671999999</v>
      </c>
      <c r="F34" s="10">
        <v>2.2837188047999999</v>
      </c>
      <c r="G34" s="10">
        <v>4.1245159579199999</v>
      </c>
      <c r="H34" s="10">
        <v>5.7193892167199998</v>
      </c>
      <c r="I34" s="10">
        <v>6.1254134236800004</v>
      </c>
      <c r="J34" s="10">
        <v>5.7563191629599899</v>
      </c>
      <c r="K34" s="10">
        <v>6.2435396865600001</v>
      </c>
      <c r="L34" s="10">
        <v>7.1216608149600003</v>
      </c>
      <c r="M34" s="10">
        <v>7.7567050852800001</v>
      </c>
      <c r="N34" s="10">
        <v>7.8352157915999996</v>
      </c>
      <c r="O34" s="10">
        <v>7.9928206471200003</v>
      </c>
      <c r="P34" s="10">
        <v>8.8584825439199992</v>
      </c>
      <c r="Q34" s="10">
        <v>9.4184637192</v>
      </c>
      <c r="R34" s="10">
        <v>9.9088862227199996</v>
      </c>
      <c r="S34" s="10">
        <v>10.31645328864</v>
      </c>
      <c r="T34" s="10">
        <v>10.61877775752</v>
      </c>
      <c r="U34" s="10">
        <v>10.5462210552</v>
      </c>
    </row>
    <row r="35" spans="1:21" x14ac:dyDescent="0.25">
      <c r="A35" s="8" t="s">
        <v>266</v>
      </c>
      <c r="B35" s="9">
        <v>0.20399999999999999</v>
      </c>
      <c r="C35" s="9">
        <v>4.0766915039999997E-2</v>
      </c>
      <c r="D35" s="9">
        <v>0.68821029359999997</v>
      </c>
      <c r="E35" s="9">
        <v>3.4837572240000003E-2</v>
      </c>
      <c r="F35" s="9">
        <v>0</v>
      </c>
      <c r="G35" s="9">
        <v>1.2E-2</v>
      </c>
      <c r="H35" s="9">
        <v>1.6828180800000001E-3</v>
      </c>
      <c r="I35" s="9">
        <v>3.226297752E-2</v>
      </c>
      <c r="J35" s="9">
        <v>0.95435166648000003</v>
      </c>
      <c r="K35" s="9">
        <v>1.06702753152</v>
      </c>
      <c r="L35" s="9">
        <v>1.30735267872</v>
      </c>
      <c r="M35" s="9">
        <v>1.04351304888</v>
      </c>
      <c r="N35" s="9">
        <v>0.72928030511999997</v>
      </c>
      <c r="O35" s="9">
        <v>0.87378425567999995</v>
      </c>
      <c r="P35" s="9">
        <v>1.21973592024</v>
      </c>
      <c r="Q35" s="9">
        <v>1.6451099193600001</v>
      </c>
      <c r="R35" s="9">
        <v>2.2211877261600002</v>
      </c>
      <c r="S35" s="9">
        <v>2.8001295043200001</v>
      </c>
      <c r="T35" s="9">
        <v>3.1070873743199998</v>
      </c>
      <c r="U35" s="9">
        <v>3.410933988</v>
      </c>
    </row>
    <row r="36" spans="1:21" x14ac:dyDescent="0.25">
      <c r="A36" s="8" t="s">
        <v>78</v>
      </c>
      <c r="B36" s="10">
        <v>23.054629887120001</v>
      </c>
      <c r="C36" s="10">
        <v>25.184999999999999</v>
      </c>
      <c r="D36" s="10">
        <v>25.184999999999999</v>
      </c>
      <c r="E36" s="10">
        <v>25.184999999999999</v>
      </c>
      <c r="F36" s="10">
        <v>25.254000000000001</v>
      </c>
      <c r="G36" s="10">
        <v>25.184999999999999</v>
      </c>
      <c r="H36" s="10">
        <v>25.184999999999999</v>
      </c>
      <c r="I36" s="10">
        <v>25.184999999999999</v>
      </c>
      <c r="J36" s="10">
        <v>25.254000000000001</v>
      </c>
      <c r="K36" s="10">
        <v>25.184999999999999</v>
      </c>
      <c r="L36" s="10">
        <v>25.184999999999999</v>
      </c>
      <c r="M36" s="10">
        <v>25.184999999999999</v>
      </c>
      <c r="N36" s="10">
        <v>25.254000000000001</v>
      </c>
      <c r="O36" s="10">
        <v>25.184999999999999</v>
      </c>
      <c r="P36" s="10">
        <v>25.184999999999999</v>
      </c>
      <c r="Q36" s="10">
        <v>25.184999999999999</v>
      </c>
      <c r="R36" s="10">
        <v>25.254000000000001</v>
      </c>
      <c r="S36" s="10">
        <v>25.184999999999999</v>
      </c>
      <c r="T36" s="10">
        <v>25.184999999999999</v>
      </c>
      <c r="U36" s="10">
        <v>25.184999999999999</v>
      </c>
    </row>
    <row r="37" spans="1:21" x14ac:dyDescent="0.25">
      <c r="A37" s="8" t="s">
        <v>267</v>
      </c>
      <c r="B37" s="9">
        <v>22.902999999119999</v>
      </c>
      <c r="C37" s="9">
        <v>25.184999999999999</v>
      </c>
      <c r="D37" s="9">
        <v>25.184999999999999</v>
      </c>
      <c r="E37" s="9">
        <v>25.184999999999999</v>
      </c>
      <c r="F37" s="9">
        <v>25.254000000000001</v>
      </c>
      <c r="G37" s="9">
        <v>25.184999999999999</v>
      </c>
      <c r="H37" s="9">
        <v>25.184999999999999</v>
      </c>
      <c r="I37" s="9">
        <v>25.184999999999999</v>
      </c>
      <c r="J37" s="9">
        <v>25.254000000000001</v>
      </c>
      <c r="K37" s="9">
        <v>25.184999999999999</v>
      </c>
      <c r="L37" s="9">
        <v>25.184999999999999</v>
      </c>
      <c r="M37" s="9">
        <v>25.184999999999999</v>
      </c>
      <c r="N37" s="9">
        <v>25.254000000000001</v>
      </c>
      <c r="O37" s="9">
        <v>25.184999999999999</v>
      </c>
      <c r="P37" s="9">
        <v>25.184999999999999</v>
      </c>
      <c r="Q37" s="9">
        <v>25.184999999999999</v>
      </c>
      <c r="R37" s="9">
        <v>25.254000000000001</v>
      </c>
      <c r="S37" s="9">
        <v>25.184999999999999</v>
      </c>
      <c r="T37" s="9">
        <v>25.184999999999999</v>
      </c>
      <c r="U37" s="9">
        <v>25.184999999999999</v>
      </c>
    </row>
    <row r="38" spans="1:21" x14ac:dyDescent="0.25">
      <c r="A38" s="8" t="s">
        <v>268</v>
      </c>
      <c r="B38" s="10">
        <v>43.421494372079998</v>
      </c>
      <c r="C38" s="10">
        <v>43.8</v>
      </c>
      <c r="D38" s="10">
        <v>43.8</v>
      </c>
      <c r="E38" s="10">
        <v>43.8</v>
      </c>
      <c r="F38" s="10">
        <v>43.92</v>
      </c>
      <c r="G38" s="10">
        <v>43.8</v>
      </c>
      <c r="H38" s="10">
        <v>43.8</v>
      </c>
      <c r="I38" s="10">
        <v>43.8</v>
      </c>
      <c r="J38" s="10">
        <v>43.92</v>
      </c>
      <c r="K38" s="10">
        <v>43.8</v>
      </c>
      <c r="L38" s="10">
        <v>43.8</v>
      </c>
      <c r="M38" s="10">
        <v>43.8</v>
      </c>
      <c r="N38" s="10">
        <v>43.92</v>
      </c>
      <c r="O38" s="10">
        <v>43.8</v>
      </c>
      <c r="P38" s="10">
        <v>43.8</v>
      </c>
      <c r="Q38" s="10">
        <v>43.8</v>
      </c>
      <c r="R38" s="10">
        <v>43.92</v>
      </c>
      <c r="S38" s="10">
        <v>43.8</v>
      </c>
      <c r="T38" s="10">
        <v>43.8</v>
      </c>
      <c r="U38" s="10">
        <v>43.8</v>
      </c>
    </row>
    <row r="39" spans="1:21" x14ac:dyDescent="0.25">
      <c r="A39" s="8" t="s">
        <v>269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270</v>
      </c>
      <c r="B40" s="10">
        <v>13.51549028568</v>
      </c>
      <c r="C40" s="10">
        <v>15.33</v>
      </c>
      <c r="D40" s="10">
        <v>15.33</v>
      </c>
      <c r="E40" s="10">
        <v>15.33</v>
      </c>
      <c r="F40" s="10">
        <v>15.372</v>
      </c>
      <c r="G40" s="10">
        <v>15.33</v>
      </c>
      <c r="H40" s="10">
        <v>15.33</v>
      </c>
      <c r="I40" s="10">
        <v>15.33</v>
      </c>
      <c r="J40" s="10">
        <v>15.372</v>
      </c>
      <c r="K40" s="10">
        <v>15.33</v>
      </c>
      <c r="L40" s="10">
        <v>15.33</v>
      </c>
      <c r="M40" s="10">
        <v>15.33</v>
      </c>
      <c r="N40" s="10">
        <v>15.372</v>
      </c>
      <c r="O40" s="10">
        <v>15.33</v>
      </c>
      <c r="P40" s="10">
        <v>15.33</v>
      </c>
      <c r="Q40" s="10">
        <v>15.33</v>
      </c>
      <c r="R40" s="10">
        <v>15.372</v>
      </c>
      <c r="S40" s="10">
        <v>15.33</v>
      </c>
      <c r="T40" s="10">
        <v>15.33</v>
      </c>
      <c r="U40" s="10">
        <v>15.33</v>
      </c>
    </row>
    <row r="41" spans="1:21" x14ac:dyDescent="0.25">
      <c r="A41" s="8" t="s">
        <v>271</v>
      </c>
      <c r="B41" s="9">
        <v>7.5009999736799804</v>
      </c>
      <c r="C41" s="9">
        <v>8.3949999707999901</v>
      </c>
      <c r="D41" s="9">
        <v>8.3949999707999901</v>
      </c>
      <c r="E41" s="9">
        <v>8.3949999707999794</v>
      </c>
      <c r="F41" s="9">
        <v>8.4179999707199897</v>
      </c>
      <c r="G41" s="9">
        <v>8.3949999707999901</v>
      </c>
      <c r="H41" s="9">
        <v>8.3949999707999901</v>
      </c>
      <c r="I41" s="9">
        <v>8.3949999707999901</v>
      </c>
      <c r="J41" s="9">
        <v>8.4179999707199897</v>
      </c>
      <c r="K41" s="9">
        <v>8.3949999707999901</v>
      </c>
      <c r="L41" s="9">
        <v>8.3949999707999901</v>
      </c>
      <c r="M41" s="9">
        <v>8.3949999707999901</v>
      </c>
      <c r="N41" s="9">
        <v>8.4179999707199897</v>
      </c>
      <c r="O41" s="9">
        <v>8.3949999707999901</v>
      </c>
      <c r="P41" s="9">
        <v>8.3949999707999901</v>
      </c>
      <c r="Q41" s="9">
        <v>8.3949999707999901</v>
      </c>
      <c r="R41" s="9">
        <v>8.4179999707199897</v>
      </c>
      <c r="S41" s="9">
        <v>8.3949999707999901</v>
      </c>
      <c r="T41" s="9">
        <v>8.3949999707999901</v>
      </c>
      <c r="U41" s="9">
        <v>8.3949999707999901</v>
      </c>
    </row>
    <row r="42" spans="1:21" x14ac:dyDescent="0.25">
      <c r="A42" s="8" t="s">
        <v>272</v>
      </c>
      <c r="B42" s="10">
        <v>9.5159999707200296</v>
      </c>
      <c r="C42" s="10">
        <v>9.4899999708000298</v>
      </c>
      <c r="D42" s="10">
        <v>9.4899999708000298</v>
      </c>
      <c r="E42" s="10">
        <v>9.4899999708000298</v>
      </c>
      <c r="F42" s="10">
        <v>9.5159999707200296</v>
      </c>
      <c r="G42" s="10">
        <v>9.4899999708000298</v>
      </c>
      <c r="H42" s="10">
        <v>9.4899999708000298</v>
      </c>
      <c r="I42" s="10">
        <v>9.4899999708000298</v>
      </c>
      <c r="J42" s="10">
        <v>9.5159999707200296</v>
      </c>
      <c r="K42" s="10">
        <v>8.9615361950399794</v>
      </c>
      <c r="L42" s="10">
        <v>9.0885028216800094</v>
      </c>
      <c r="M42" s="10">
        <v>9.1618691560800105</v>
      </c>
      <c r="N42" s="10">
        <v>9.2569474927200197</v>
      </c>
      <c r="O42" s="10">
        <v>9.3131792673600202</v>
      </c>
      <c r="P42" s="10">
        <v>9.3656429258400191</v>
      </c>
      <c r="Q42" s="10">
        <v>9.4200415375200208</v>
      </c>
      <c r="R42" s="10">
        <v>9.4779747868800293</v>
      </c>
      <c r="S42" s="10">
        <v>9.4772091357600292</v>
      </c>
      <c r="T42" s="10">
        <v>9.47672362296003</v>
      </c>
      <c r="U42" s="10">
        <v>9.4899999708000298</v>
      </c>
    </row>
    <row r="43" spans="1:21" x14ac:dyDescent="0.25">
      <c r="A43" s="8" t="s">
        <v>273</v>
      </c>
      <c r="B43" s="9">
        <v>164.7</v>
      </c>
      <c r="C43" s="9">
        <v>164.25</v>
      </c>
      <c r="D43" s="9">
        <v>164.25</v>
      </c>
      <c r="E43" s="9">
        <v>164.25</v>
      </c>
      <c r="F43" s="9">
        <v>164.7</v>
      </c>
      <c r="G43" s="9">
        <v>164.25</v>
      </c>
      <c r="H43" s="9">
        <v>164.25</v>
      </c>
      <c r="I43" s="9">
        <v>164.25</v>
      </c>
      <c r="J43" s="9">
        <v>164.7</v>
      </c>
      <c r="K43" s="9">
        <v>164.25</v>
      </c>
      <c r="L43" s="9">
        <v>164.25</v>
      </c>
      <c r="M43" s="9">
        <v>164.25</v>
      </c>
      <c r="N43" s="9">
        <v>164.7</v>
      </c>
      <c r="O43" s="9">
        <v>164.25</v>
      </c>
      <c r="P43" s="9">
        <v>164.25</v>
      </c>
      <c r="Q43" s="9">
        <v>164.25</v>
      </c>
      <c r="R43" s="9">
        <v>164.7</v>
      </c>
      <c r="S43" s="9">
        <v>164.25</v>
      </c>
      <c r="T43" s="9">
        <v>164.25</v>
      </c>
      <c r="U43" s="9">
        <v>164.25</v>
      </c>
    </row>
    <row r="44" spans="1:21" x14ac:dyDescent="0.25">
      <c r="A44" s="8" t="s">
        <v>274</v>
      </c>
      <c r="B44" s="10">
        <v>0.5120061132</v>
      </c>
      <c r="C44" s="10">
        <v>9.1860722399999997E-2</v>
      </c>
      <c r="D44" s="10">
        <v>1.59378826536</v>
      </c>
      <c r="E44" s="10">
        <v>2.8204180079999999E-2</v>
      </c>
      <c r="F44" s="10">
        <v>9.0069064800000001E-3</v>
      </c>
      <c r="G44" s="10">
        <v>3.7949455200000002E-3</v>
      </c>
      <c r="H44" s="10">
        <v>2.5550090880000001E-2</v>
      </c>
      <c r="I44" s="10">
        <v>0.13241084808</v>
      </c>
      <c r="J44" s="10">
        <v>2.4070058184000001</v>
      </c>
      <c r="K44" s="10">
        <v>2.7542525076</v>
      </c>
      <c r="L44" s="10">
        <v>3.11804773752</v>
      </c>
      <c r="M44" s="10">
        <v>2.5165035916799998</v>
      </c>
      <c r="N44" s="10">
        <v>1.85067006888</v>
      </c>
      <c r="O44" s="10">
        <v>2.2254715159199998</v>
      </c>
      <c r="P44" s="10">
        <v>2.9698489269600001</v>
      </c>
      <c r="Q44" s="10">
        <v>4.0991069853599997</v>
      </c>
      <c r="R44" s="10">
        <v>5.5796124957600002</v>
      </c>
      <c r="S44" s="10">
        <v>7.0543659112799997</v>
      </c>
      <c r="T44" s="10">
        <v>7.6608732820799998</v>
      </c>
      <c r="U44" s="10">
        <v>8.4808414881599994</v>
      </c>
    </row>
    <row r="45" spans="1:21" x14ac:dyDescent="0.25">
      <c r="A45" s="8" t="s">
        <v>275</v>
      </c>
      <c r="B45" s="9">
        <v>2.42872424832</v>
      </c>
      <c r="C45" s="9">
        <v>6.7306018137599999</v>
      </c>
      <c r="D45" s="9">
        <v>10.34145439992</v>
      </c>
      <c r="E45" s="9">
        <v>10.068542325839999</v>
      </c>
      <c r="F45" s="9">
        <v>2.2015523774400001</v>
      </c>
      <c r="G45" s="9">
        <v>2.9870002718399999</v>
      </c>
      <c r="H45" s="9">
        <v>4.8717454283999997</v>
      </c>
      <c r="I45" s="9">
        <v>5.8623666890399999</v>
      </c>
      <c r="J45" s="9">
        <v>5.7871522929600001</v>
      </c>
      <c r="K45" s="9">
        <v>7.4988552230399996</v>
      </c>
      <c r="L45" s="9">
        <v>7.6895297750399996</v>
      </c>
      <c r="M45" s="9">
        <v>8.1253621624800001</v>
      </c>
      <c r="N45" s="9">
        <v>8.4567449591999999</v>
      </c>
      <c r="O45" s="9">
        <v>8.9220267357599994</v>
      </c>
      <c r="P45" s="9">
        <v>7.18803864792</v>
      </c>
      <c r="Q45" s="9">
        <v>6.2972917857599997</v>
      </c>
      <c r="R45" s="9">
        <v>6.7149438583199998</v>
      </c>
      <c r="S45" s="9">
        <v>7.7049030984</v>
      </c>
      <c r="T45" s="9">
        <v>8.6018939755199995</v>
      </c>
      <c r="U45" s="9">
        <v>9.12565399008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AV22"/>
  <sheetViews>
    <sheetView workbookViewId="0">
      <selection activeCell="AV1" sqref="A1:AV1048576"/>
    </sheetView>
  </sheetViews>
  <sheetFormatPr defaultRowHeight="15" x14ac:dyDescent="0.25"/>
  <cols>
    <col min="1" max="1" width="5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7" width="7.140625" bestFit="1" customWidth="1"/>
    <col min="8" max="8" width="15.710937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7.140625" customWidth="1"/>
    <col min="14" max="14" width="10.5703125" bestFit="1" customWidth="1"/>
    <col min="15" max="15" width="11.140625" bestFit="1" customWidth="1"/>
    <col min="16" max="16" width="11.5703125" bestFit="1" customWidth="1"/>
    <col min="17" max="17" width="15.42578125" bestFit="1" customWidth="1"/>
    <col min="18" max="18" width="12.5703125" bestFit="1" customWidth="1"/>
    <col min="19" max="19" width="8.7109375" bestFit="1" customWidth="1"/>
    <col min="20" max="20" width="9.42578125" bestFit="1" customWidth="1"/>
    <col min="21" max="21" width="11.28515625" bestFit="1" customWidth="1"/>
    <col min="22" max="23" width="11.7109375" bestFit="1" customWidth="1"/>
    <col min="24" max="24" width="8.85546875" bestFit="1" customWidth="1"/>
    <col min="25" max="25" width="12.28515625" bestFit="1" customWidth="1"/>
    <col min="26" max="26" width="9.5703125" bestFit="1" customWidth="1"/>
    <col min="27" max="27" width="13.140625" bestFit="1" customWidth="1"/>
    <col min="28" max="28" width="7.140625" bestFit="1" customWidth="1"/>
    <col min="29" max="29" width="21.42578125" bestFit="1" customWidth="1"/>
    <col min="30" max="30" width="8.85546875" bestFit="1" customWidth="1"/>
    <col min="31" max="31" width="10.42578125" bestFit="1" customWidth="1"/>
    <col min="32" max="32" width="8.5703125" bestFit="1" customWidth="1"/>
    <col min="33" max="33" width="9.28515625" bestFit="1" customWidth="1"/>
    <col min="34" max="34" width="12.7109375" bestFit="1" customWidth="1"/>
    <col min="35" max="36" width="11.85546875" bestFit="1" customWidth="1"/>
    <col min="37" max="37" width="12.5703125" bestFit="1" customWidth="1"/>
    <col min="38" max="38" width="11.5703125" bestFit="1" customWidth="1"/>
    <col min="39" max="39" width="6.140625" bestFit="1" customWidth="1"/>
    <col min="40" max="40" width="8.28515625" bestFit="1" customWidth="1"/>
    <col min="41" max="41" width="7.140625" bestFit="1" customWidth="1"/>
    <col min="42" max="42" width="8.85546875" bestFit="1" customWidth="1"/>
    <col min="43" max="43" width="10.5703125" bestFit="1" customWidth="1"/>
    <col min="44" max="44" width="14.140625" bestFit="1" customWidth="1"/>
    <col min="45" max="45" width="11.28515625" bestFit="1" customWidth="1"/>
    <col min="46" max="46" width="14.85546875" bestFit="1" customWidth="1"/>
    <col min="47" max="47" width="7.140625" bestFit="1" customWidth="1"/>
    <col min="48" max="48" width="9.42578125" bestFit="1" customWidth="1"/>
  </cols>
  <sheetData>
    <row r="2" spans="1:48" x14ac:dyDescent="0.25">
      <c r="A2" s="14" t="s">
        <v>7</v>
      </c>
      <c r="B2" s="21" t="s">
        <v>8</v>
      </c>
      <c r="C2" s="21" t="s">
        <v>9</v>
      </c>
      <c r="D2" s="21" t="s">
        <v>10</v>
      </c>
      <c r="E2" s="21" t="s">
        <v>11</v>
      </c>
      <c r="F2" s="21" t="s">
        <v>276</v>
      </c>
      <c r="G2" s="21" t="s">
        <v>12</v>
      </c>
      <c r="H2" s="21" t="s">
        <v>277</v>
      </c>
      <c r="I2" s="21" t="s">
        <v>6</v>
      </c>
      <c r="J2" s="21" t="s">
        <v>14</v>
      </c>
      <c r="K2" s="21" t="s">
        <v>15</v>
      </c>
      <c r="L2" s="21" t="s">
        <v>16</v>
      </c>
      <c r="M2" s="21" t="s">
        <v>17</v>
      </c>
      <c r="N2" s="21" t="s">
        <v>18</v>
      </c>
      <c r="O2" s="21" t="s">
        <v>278</v>
      </c>
      <c r="P2" s="21" t="s">
        <v>279</v>
      </c>
      <c r="Q2" s="21" t="s">
        <v>21</v>
      </c>
      <c r="R2" s="21" t="s">
        <v>22</v>
      </c>
      <c r="S2" s="21" t="s">
        <v>24</v>
      </c>
      <c r="T2" s="21" t="s">
        <v>25</v>
      </c>
      <c r="U2" s="21" t="s">
        <v>26</v>
      </c>
      <c r="V2" s="21" t="s">
        <v>27</v>
      </c>
      <c r="W2" s="21" t="s">
        <v>28</v>
      </c>
      <c r="X2" s="21" t="s">
        <v>29</v>
      </c>
      <c r="Y2" s="21" t="s">
        <v>280</v>
      </c>
      <c r="Z2" s="21" t="s">
        <v>30</v>
      </c>
      <c r="AA2" s="21" t="s">
        <v>281</v>
      </c>
      <c r="AB2" s="21" t="s">
        <v>31</v>
      </c>
      <c r="AC2" s="21" t="s">
        <v>32</v>
      </c>
      <c r="AD2" s="21" t="s">
        <v>33</v>
      </c>
      <c r="AE2" s="21" t="s">
        <v>34</v>
      </c>
      <c r="AF2" s="21" t="s">
        <v>35</v>
      </c>
      <c r="AG2" s="21" t="s">
        <v>36</v>
      </c>
      <c r="AH2" s="21" t="s">
        <v>282</v>
      </c>
      <c r="AI2" s="21" t="s">
        <v>37</v>
      </c>
      <c r="AJ2" s="21" t="s">
        <v>38</v>
      </c>
      <c r="AK2" s="21" t="s">
        <v>39</v>
      </c>
      <c r="AL2" s="21" t="s">
        <v>40</v>
      </c>
      <c r="AM2" s="21" t="s">
        <v>46</v>
      </c>
      <c r="AN2" s="21" t="s">
        <v>283</v>
      </c>
      <c r="AO2" s="21" t="s">
        <v>41</v>
      </c>
      <c r="AP2" s="21" t="s">
        <v>284</v>
      </c>
      <c r="AQ2" s="21" t="s">
        <v>42</v>
      </c>
      <c r="AR2" s="21" t="s">
        <v>285</v>
      </c>
      <c r="AS2" s="21" t="s">
        <v>43</v>
      </c>
      <c r="AT2" s="21" t="s">
        <v>286</v>
      </c>
      <c r="AU2" s="21" t="s">
        <v>44</v>
      </c>
      <c r="AV2" s="21" t="s">
        <v>45</v>
      </c>
    </row>
    <row r="3" spans="1:48" x14ac:dyDescent="0.25">
      <c r="A3" s="8">
        <v>2016</v>
      </c>
      <c r="B3" s="19">
        <v>0.68</v>
      </c>
      <c r="C3" s="19">
        <v>0.31</v>
      </c>
      <c r="D3" s="19">
        <v>0.54</v>
      </c>
      <c r="E3" s="19">
        <v>0.85</v>
      </c>
      <c r="F3" s="19">
        <v>0.92</v>
      </c>
      <c r="G3" s="19">
        <v>0.69</v>
      </c>
      <c r="H3" s="19">
        <v>-0.39</v>
      </c>
      <c r="I3" s="19">
        <v>0.73</v>
      </c>
      <c r="J3" s="19">
        <v>0.18</v>
      </c>
      <c r="K3" s="19">
        <v>0.68</v>
      </c>
      <c r="L3" s="19">
        <v>0.87</v>
      </c>
      <c r="M3" s="19">
        <v>0.6</v>
      </c>
      <c r="N3" s="19">
        <v>0.18</v>
      </c>
      <c r="O3" s="19">
        <v>0</v>
      </c>
      <c r="P3" s="19">
        <v>-0.01</v>
      </c>
      <c r="Q3" s="19">
        <v>0.41</v>
      </c>
      <c r="R3" s="19">
        <v>0.99</v>
      </c>
      <c r="S3" s="19">
        <v>0.3</v>
      </c>
      <c r="T3" s="19">
        <v>0.33</v>
      </c>
      <c r="U3" s="19">
        <v>0.76</v>
      </c>
      <c r="V3" s="19">
        <v>0.6</v>
      </c>
      <c r="W3" s="19">
        <v>0.03</v>
      </c>
      <c r="X3" s="19">
        <v>0.01</v>
      </c>
      <c r="Y3" s="19">
        <v>0</v>
      </c>
      <c r="Z3" s="19">
        <v>0.11</v>
      </c>
      <c r="AA3" s="19">
        <v>0</v>
      </c>
      <c r="AB3" s="19">
        <v>0.17</v>
      </c>
      <c r="AC3" s="19">
        <v>0.28999999999999998</v>
      </c>
      <c r="AD3" s="19">
        <v>0.92</v>
      </c>
      <c r="AE3" s="19">
        <v>0.72</v>
      </c>
      <c r="AF3" s="19">
        <v>0.43</v>
      </c>
      <c r="AG3" s="19">
        <v>0</v>
      </c>
      <c r="AH3" s="19">
        <v>-0.59</v>
      </c>
      <c r="AI3" s="19">
        <v>0.11</v>
      </c>
      <c r="AJ3" s="19">
        <v>0.18</v>
      </c>
      <c r="AK3" s="19">
        <v>0.16</v>
      </c>
      <c r="AL3" s="19">
        <v>0.77</v>
      </c>
      <c r="AM3" s="19">
        <v>0</v>
      </c>
      <c r="AN3" s="19">
        <v>-0.01</v>
      </c>
      <c r="AO3" s="19">
        <v>0.24</v>
      </c>
      <c r="AP3" s="19">
        <v>0</v>
      </c>
      <c r="AQ3" s="19">
        <v>0</v>
      </c>
      <c r="AR3" s="19">
        <v>-0.02</v>
      </c>
      <c r="AS3" s="19">
        <v>0</v>
      </c>
      <c r="AT3" s="19">
        <v>-0.26</v>
      </c>
      <c r="AU3" s="19">
        <v>0.15</v>
      </c>
      <c r="AV3" s="19">
        <v>0.54</v>
      </c>
    </row>
    <row r="4" spans="1:48" x14ac:dyDescent="0.25">
      <c r="A4" s="8">
        <v>2017</v>
      </c>
      <c r="B4" s="20">
        <v>0.91</v>
      </c>
      <c r="C4" s="20">
        <v>0.8</v>
      </c>
      <c r="D4" s="20">
        <v>0.85</v>
      </c>
      <c r="E4" s="20">
        <v>0.86</v>
      </c>
      <c r="F4" s="20">
        <v>0.99</v>
      </c>
      <c r="G4" s="20">
        <v>0.67</v>
      </c>
      <c r="H4" s="20">
        <v>-0.34</v>
      </c>
      <c r="I4" s="20">
        <v>0.85</v>
      </c>
      <c r="J4" s="20">
        <v>0.17</v>
      </c>
      <c r="K4" s="20">
        <v>0.7</v>
      </c>
      <c r="L4" s="20">
        <v>0.85</v>
      </c>
      <c r="M4" s="20">
        <v>0.76</v>
      </c>
      <c r="N4" s="20">
        <v>0.18</v>
      </c>
      <c r="O4" s="20">
        <v>0</v>
      </c>
      <c r="P4" s="20">
        <v>-0.01</v>
      </c>
      <c r="Q4" s="20">
        <v>0.43</v>
      </c>
      <c r="R4" s="20">
        <v>0.98</v>
      </c>
      <c r="S4" s="20">
        <v>0.28000000000000003</v>
      </c>
      <c r="T4" s="20">
        <v>0.3</v>
      </c>
      <c r="U4" s="20">
        <v>0.78</v>
      </c>
      <c r="V4" s="20">
        <v>0.62</v>
      </c>
      <c r="W4" s="20">
        <v>0.03</v>
      </c>
      <c r="X4" s="20">
        <v>0.01</v>
      </c>
      <c r="Y4" s="20">
        <v>0</v>
      </c>
      <c r="Z4" s="20">
        <v>0.1</v>
      </c>
      <c r="AA4" s="20">
        <v>0</v>
      </c>
      <c r="AB4" s="20">
        <v>0.21</v>
      </c>
      <c r="AC4" s="20">
        <v>0.28999999999999998</v>
      </c>
      <c r="AD4" s="20">
        <v>0.92</v>
      </c>
      <c r="AE4" s="20">
        <v>0.56999999999999995</v>
      </c>
      <c r="AF4" s="20">
        <v>0.43</v>
      </c>
      <c r="AG4" s="20">
        <v>0</v>
      </c>
      <c r="AH4" s="20">
        <v>-0.73</v>
      </c>
      <c r="AI4" s="20">
        <v>0.13</v>
      </c>
      <c r="AJ4" s="20">
        <v>0.16</v>
      </c>
      <c r="AK4" s="20">
        <v>0.14000000000000001</v>
      </c>
      <c r="AL4" s="20">
        <v>0.23</v>
      </c>
      <c r="AM4" s="20">
        <v>0.01</v>
      </c>
      <c r="AN4" s="20">
        <v>-0.01</v>
      </c>
      <c r="AO4" s="20">
        <v>0.31</v>
      </c>
      <c r="AP4" s="20">
        <v>0</v>
      </c>
      <c r="AQ4" s="20">
        <v>0</v>
      </c>
      <c r="AR4" s="20">
        <v>-0.01</v>
      </c>
      <c r="AS4" s="20">
        <v>0</v>
      </c>
      <c r="AT4" s="20">
        <v>-0.24</v>
      </c>
      <c r="AU4" s="20">
        <v>0.15</v>
      </c>
      <c r="AV4" s="20">
        <v>0</v>
      </c>
    </row>
    <row r="5" spans="1:48" x14ac:dyDescent="0.25">
      <c r="A5" s="8">
        <v>2018</v>
      </c>
      <c r="B5" s="19">
        <v>0.91</v>
      </c>
      <c r="C5" s="19">
        <v>0.48</v>
      </c>
      <c r="D5" s="19">
        <v>0.77</v>
      </c>
      <c r="E5" s="19">
        <v>0.86</v>
      </c>
      <c r="F5" s="19">
        <v>0.99</v>
      </c>
      <c r="G5" s="19">
        <v>0.68</v>
      </c>
      <c r="H5" s="19">
        <v>-0.44</v>
      </c>
      <c r="I5" s="19">
        <v>0.93</v>
      </c>
      <c r="J5" s="19">
        <v>0.14000000000000001</v>
      </c>
      <c r="K5" s="19">
        <v>0.67</v>
      </c>
      <c r="L5" s="19">
        <v>0.82</v>
      </c>
      <c r="M5" s="19">
        <v>0.84</v>
      </c>
      <c r="N5" s="19">
        <v>0.21</v>
      </c>
      <c r="O5" s="19">
        <v>0</v>
      </c>
      <c r="P5" s="19">
        <v>-0.01</v>
      </c>
      <c r="Q5" s="19">
        <v>0.43</v>
      </c>
      <c r="R5" s="19">
        <v>0.97</v>
      </c>
      <c r="S5" s="19">
        <v>0.28000000000000003</v>
      </c>
      <c r="T5" s="19">
        <v>0.3</v>
      </c>
      <c r="U5" s="19">
        <v>0.73</v>
      </c>
      <c r="V5" s="19">
        <v>0.56000000000000005</v>
      </c>
      <c r="W5" s="19">
        <v>0.02</v>
      </c>
      <c r="X5" s="19">
        <v>0</v>
      </c>
      <c r="Y5" s="19">
        <v>0</v>
      </c>
      <c r="Z5" s="19">
        <v>0.09</v>
      </c>
      <c r="AA5" s="19">
        <v>0</v>
      </c>
      <c r="AB5" s="19">
        <v>0.28999999999999998</v>
      </c>
      <c r="AC5" s="19">
        <v>0.28999999999999998</v>
      </c>
      <c r="AD5" s="19">
        <v>0.92</v>
      </c>
      <c r="AE5" s="19">
        <v>0.44</v>
      </c>
      <c r="AF5" s="19">
        <v>0.43</v>
      </c>
      <c r="AG5" s="19">
        <v>0</v>
      </c>
      <c r="AH5" s="19">
        <v>-0.8</v>
      </c>
      <c r="AI5" s="19">
        <v>0.13</v>
      </c>
      <c r="AJ5" s="19">
        <v>0.12</v>
      </c>
      <c r="AK5" s="19">
        <v>0.1</v>
      </c>
      <c r="AL5" s="19">
        <v>0.66</v>
      </c>
      <c r="AM5" s="19">
        <v>0.01</v>
      </c>
      <c r="AN5" s="19">
        <v>-0.01</v>
      </c>
      <c r="AO5" s="19">
        <v>0.28999999999999998</v>
      </c>
      <c r="AP5" s="19">
        <v>0</v>
      </c>
      <c r="AQ5" s="19">
        <v>0</v>
      </c>
      <c r="AR5" s="19">
        <v>-0.06</v>
      </c>
      <c r="AS5" s="19">
        <v>0</v>
      </c>
      <c r="AT5" s="19">
        <v>-0.28999999999999998</v>
      </c>
      <c r="AU5" s="19">
        <v>0.15</v>
      </c>
      <c r="AV5" s="19">
        <v>0</v>
      </c>
    </row>
    <row r="6" spans="1:48" x14ac:dyDescent="0.25">
      <c r="A6" s="8">
        <v>2019</v>
      </c>
      <c r="B6" s="20">
        <v>0.91</v>
      </c>
      <c r="C6" s="20">
        <v>0.48</v>
      </c>
      <c r="D6" s="20">
        <v>0.77</v>
      </c>
      <c r="E6" s="20">
        <v>0.86</v>
      </c>
      <c r="F6" s="20">
        <v>0.99</v>
      </c>
      <c r="G6" s="20">
        <v>0.68</v>
      </c>
      <c r="H6" s="20">
        <v>-0.49</v>
      </c>
      <c r="I6" s="20">
        <v>0.93</v>
      </c>
      <c r="J6" s="20">
        <v>0.11</v>
      </c>
      <c r="K6" s="20">
        <v>0.64</v>
      </c>
      <c r="L6" s="20">
        <v>0.8</v>
      </c>
      <c r="M6" s="20">
        <v>0.86</v>
      </c>
      <c r="N6" s="20">
        <v>0.23</v>
      </c>
      <c r="O6" s="20">
        <v>0</v>
      </c>
      <c r="P6" s="20">
        <v>-0.01</v>
      </c>
      <c r="Q6" s="20">
        <v>0.43</v>
      </c>
      <c r="R6" s="20">
        <v>0.97</v>
      </c>
      <c r="S6" s="20">
        <v>0.28999999999999998</v>
      </c>
      <c r="T6" s="20">
        <v>0.31</v>
      </c>
      <c r="U6" s="20">
        <v>0.65</v>
      </c>
      <c r="V6" s="20">
        <v>0.49</v>
      </c>
      <c r="W6" s="20">
        <v>0.01</v>
      </c>
      <c r="X6" s="20">
        <v>0</v>
      </c>
      <c r="Y6" s="20">
        <v>0</v>
      </c>
      <c r="Z6" s="20">
        <v>0.09</v>
      </c>
      <c r="AA6" s="20">
        <v>0</v>
      </c>
      <c r="AB6" s="20">
        <v>0.28999999999999998</v>
      </c>
      <c r="AC6" s="20">
        <v>0.28999999999999998</v>
      </c>
      <c r="AD6" s="20">
        <v>0.94</v>
      </c>
      <c r="AE6" s="20">
        <v>0.47</v>
      </c>
      <c r="AF6" s="20">
        <v>0.44</v>
      </c>
      <c r="AG6" s="20">
        <v>0</v>
      </c>
      <c r="AH6" s="20">
        <v>-0.8</v>
      </c>
      <c r="AI6" s="20">
        <v>0.13</v>
      </c>
      <c r="AJ6" s="20">
        <v>0.11</v>
      </c>
      <c r="AK6" s="20">
        <v>0.09</v>
      </c>
      <c r="AL6" s="20">
        <v>0.67</v>
      </c>
      <c r="AM6" s="20">
        <v>0.01</v>
      </c>
      <c r="AN6" s="20">
        <v>-0.01</v>
      </c>
      <c r="AO6" s="20">
        <v>0.26</v>
      </c>
      <c r="AP6" s="20">
        <v>0</v>
      </c>
      <c r="AQ6" s="20">
        <v>0</v>
      </c>
      <c r="AR6" s="20">
        <v>-0.19</v>
      </c>
      <c r="AS6" s="20">
        <v>0</v>
      </c>
      <c r="AT6" s="20">
        <v>-0.43</v>
      </c>
      <c r="AU6" s="20">
        <v>0.15</v>
      </c>
      <c r="AV6" s="20">
        <v>0</v>
      </c>
    </row>
    <row r="7" spans="1:48" x14ac:dyDescent="0.25">
      <c r="A7" s="8">
        <v>2020</v>
      </c>
      <c r="B7" s="19">
        <v>0.91</v>
      </c>
      <c r="C7" s="19">
        <v>0.3</v>
      </c>
      <c r="D7" s="19">
        <v>0.73</v>
      </c>
      <c r="E7" s="19">
        <v>0.87</v>
      </c>
      <c r="F7" s="19">
        <v>0.99</v>
      </c>
      <c r="G7" s="19">
        <v>0.82</v>
      </c>
      <c r="H7" s="19">
        <v>-0.42</v>
      </c>
      <c r="I7" s="19">
        <v>0.98</v>
      </c>
      <c r="J7" s="19">
        <v>0.11</v>
      </c>
      <c r="K7" s="19">
        <v>0.64</v>
      </c>
      <c r="L7" s="19">
        <v>0.8</v>
      </c>
      <c r="M7" s="19">
        <v>0.86</v>
      </c>
      <c r="N7" s="19">
        <v>0.23</v>
      </c>
      <c r="O7" s="19">
        <v>0</v>
      </c>
      <c r="P7" s="19">
        <v>-0.01</v>
      </c>
      <c r="Q7" s="19">
        <v>0.43</v>
      </c>
      <c r="R7" s="19">
        <v>0.98</v>
      </c>
      <c r="S7" s="19">
        <v>0.39</v>
      </c>
      <c r="T7" s="19">
        <v>0.41</v>
      </c>
      <c r="U7" s="19">
        <v>0.64</v>
      </c>
      <c r="V7" s="19">
        <v>0.48</v>
      </c>
      <c r="W7" s="19">
        <v>0.01</v>
      </c>
      <c r="X7" s="19">
        <v>0</v>
      </c>
      <c r="Y7" s="19">
        <v>0</v>
      </c>
      <c r="Z7" s="19">
        <v>0.09</v>
      </c>
      <c r="AA7" s="19">
        <v>0</v>
      </c>
      <c r="AB7" s="19">
        <v>0.32</v>
      </c>
      <c r="AC7" s="19">
        <v>0.28999999999999998</v>
      </c>
      <c r="AD7" s="19">
        <v>0.95</v>
      </c>
      <c r="AE7" s="19">
        <v>0.76</v>
      </c>
      <c r="AF7" s="19">
        <v>0.44</v>
      </c>
      <c r="AG7" s="19">
        <v>0</v>
      </c>
      <c r="AH7" s="19">
        <v>-0.8</v>
      </c>
      <c r="AI7" s="19">
        <v>0.13</v>
      </c>
      <c r="AJ7" s="19">
        <v>0.09</v>
      </c>
      <c r="AK7" s="19">
        <v>7.0000000000000007E-2</v>
      </c>
      <c r="AL7" s="19">
        <v>0.9</v>
      </c>
      <c r="AM7" s="19">
        <v>0.01</v>
      </c>
      <c r="AN7" s="19">
        <v>-0.01</v>
      </c>
      <c r="AO7" s="19">
        <v>0.03</v>
      </c>
      <c r="AP7" s="19">
        <v>0</v>
      </c>
      <c r="AQ7" s="19">
        <v>0</v>
      </c>
      <c r="AR7" s="19">
        <v>-0.19</v>
      </c>
      <c r="AS7" s="19">
        <v>0</v>
      </c>
      <c r="AT7" s="19">
        <v>-0.48</v>
      </c>
      <c r="AU7" s="19">
        <v>0.16</v>
      </c>
      <c r="AV7" s="19">
        <v>0.06</v>
      </c>
    </row>
    <row r="8" spans="1:48" x14ac:dyDescent="0.25">
      <c r="A8" s="8">
        <v>2021</v>
      </c>
      <c r="B8" s="20">
        <v>0.91</v>
      </c>
      <c r="C8" s="20">
        <v>0.34</v>
      </c>
      <c r="D8" s="20">
        <v>0.74</v>
      </c>
      <c r="E8" s="20">
        <v>0.86</v>
      </c>
      <c r="F8" s="20">
        <v>0.99</v>
      </c>
      <c r="G8" s="20">
        <v>0.82</v>
      </c>
      <c r="H8" s="20">
        <v>-0.43</v>
      </c>
      <c r="I8" s="20">
        <v>0.97</v>
      </c>
      <c r="J8" s="20">
        <v>0.1</v>
      </c>
      <c r="K8" s="20">
        <v>0.64</v>
      </c>
      <c r="L8" s="20">
        <v>0.8</v>
      </c>
      <c r="M8" s="20">
        <v>0.86</v>
      </c>
      <c r="N8" s="20">
        <v>0.23</v>
      </c>
      <c r="O8" s="20">
        <v>0</v>
      </c>
      <c r="P8" s="20">
        <v>-0.01</v>
      </c>
      <c r="Q8" s="20">
        <v>0.43</v>
      </c>
      <c r="R8" s="20">
        <v>0.98</v>
      </c>
      <c r="S8" s="20">
        <v>0.39</v>
      </c>
      <c r="T8" s="20">
        <v>0.42</v>
      </c>
      <c r="U8" s="20">
        <v>0.62</v>
      </c>
      <c r="V8" s="20">
        <v>0.46</v>
      </c>
      <c r="W8" s="20">
        <v>0.01</v>
      </c>
      <c r="X8" s="20">
        <v>0</v>
      </c>
      <c r="Y8" s="20">
        <v>0</v>
      </c>
      <c r="Z8" s="20">
        <v>0.09</v>
      </c>
      <c r="AA8" s="20">
        <v>0</v>
      </c>
      <c r="AB8" s="20">
        <v>0.38</v>
      </c>
      <c r="AC8" s="20">
        <v>0.28999999999999998</v>
      </c>
      <c r="AD8" s="20">
        <v>0.95</v>
      </c>
      <c r="AE8" s="20">
        <v>0.74</v>
      </c>
      <c r="AF8" s="20">
        <v>0.44</v>
      </c>
      <c r="AG8" s="20">
        <v>0</v>
      </c>
      <c r="AH8" s="20">
        <v>-0.78</v>
      </c>
      <c r="AI8" s="20">
        <v>0.13</v>
      </c>
      <c r="AJ8" s="20">
        <v>0.1</v>
      </c>
      <c r="AK8" s="20">
        <v>0.08</v>
      </c>
      <c r="AL8" s="20">
        <v>0.85</v>
      </c>
      <c r="AM8" s="20">
        <v>0.01</v>
      </c>
      <c r="AN8" s="20">
        <v>-0.01</v>
      </c>
      <c r="AO8" s="20">
        <v>0.01</v>
      </c>
      <c r="AP8" s="20">
        <v>0</v>
      </c>
      <c r="AQ8" s="20">
        <v>0</v>
      </c>
      <c r="AR8" s="20">
        <v>-0.22</v>
      </c>
      <c r="AS8" s="20">
        <v>0</v>
      </c>
      <c r="AT8" s="20">
        <v>-0.51</v>
      </c>
      <c r="AU8" s="20">
        <v>0.16</v>
      </c>
      <c r="AV8" s="20">
        <v>0.03</v>
      </c>
    </row>
    <row r="9" spans="1:48" x14ac:dyDescent="0.25">
      <c r="A9" s="8">
        <v>2022</v>
      </c>
      <c r="B9" s="19">
        <v>0.91</v>
      </c>
      <c r="C9" s="19">
        <v>0.37</v>
      </c>
      <c r="D9" s="19">
        <v>0.75</v>
      </c>
      <c r="E9" s="19">
        <v>0.86</v>
      </c>
      <c r="F9" s="19">
        <v>0.98</v>
      </c>
      <c r="G9" s="19">
        <v>0.76</v>
      </c>
      <c r="H9" s="19">
        <v>-0.44</v>
      </c>
      <c r="I9" s="19">
        <v>0.96</v>
      </c>
      <c r="J9" s="19">
        <v>0.14000000000000001</v>
      </c>
      <c r="K9" s="19">
        <v>0.66</v>
      </c>
      <c r="L9" s="19">
        <v>0.81</v>
      </c>
      <c r="M9" s="19">
        <v>0.86</v>
      </c>
      <c r="N9" s="19">
        <v>0.2</v>
      </c>
      <c r="O9" s="19">
        <v>0</v>
      </c>
      <c r="P9" s="19">
        <v>-0.03</v>
      </c>
      <c r="Q9" s="19">
        <v>0.43</v>
      </c>
      <c r="R9" s="19">
        <v>0.98</v>
      </c>
      <c r="S9" s="19">
        <v>0.39</v>
      </c>
      <c r="T9" s="19">
        <v>0.42</v>
      </c>
      <c r="U9" s="19">
        <v>0.62</v>
      </c>
      <c r="V9" s="19">
        <v>0.46</v>
      </c>
      <c r="W9" s="19">
        <v>0.02</v>
      </c>
      <c r="X9" s="19">
        <v>0</v>
      </c>
      <c r="Y9" s="19">
        <v>0</v>
      </c>
      <c r="Z9" s="19">
        <v>0.1</v>
      </c>
      <c r="AA9" s="19">
        <v>0</v>
      </c>
      <c r="AB9" s="19">
        <v>0.43</v>
      </c>
      <c r="AC9" s="19">
        <v>0.28999999999999998</v>
      </c>
      <c r="AD9" s="19">
        <v>0.95</v>
      </c>
      <c r="AE9" s="19">
        <v>0.67</v>
      </c>
      <c r="AF9" s="19">
        <v>0.44</v>
      </c>
      <c r="AG9" s="19">
        <v>0</v>
      </c>
      <c r="AH9" s="19">
        <v>-0.74</v>
      </c>
      <c r="AI9" s="19">
        <v>0.13</v>
      </c>
      <c r="AJ9" s="19">
        <v>0.14000000000000001</v>
      </c>
      <c r="AK9" s="19">
        <v>0.13</v>
      </c>
      <c r="AL9" s="19">
        <v>0.8</v>
      </c>
      <c r="AM9" s="19">
        <v>0.01</v>
      </c>
      <c r="AN9" s="19">
        <v>-0.01</v>
      </c>
      <c r="AO9" s="19">
        <v>0.01</v>
      </c>
      <c r="AP9" s="19">
        <v>0</v>
      </c>
      <c r="AQ9" s="19">
        <v>0</v>
      </c>
      <c r="AR9" s="19">
        <v>-0.24</v>
      </c>
      <c r="AS9" s="19">
        <v>0</v>
      </c>
      <c r="AT9" s="19">
        <v>-0.51</v>
      </c>
      <c r="AU9" s="19">
        <v>0.16</v>
      </c>
      <c r="AV9" s="19">
        <v>0.02</v>
      </c>
    </row>
    <row r="10" spans="1:48" x14ac:dyDescent="0.25">
      <c r="A10" s="8">
        <v>2023</v>
      </c>
      <c r="B10" s="20">
        <v>0.91</v>
      </c>
      <c r="C10" s="20">
        <v>0.38</v>
      </c>
      <c r="D10" s="20">
        <v>0.75</v>
      </c>
      <c r="E10" s="20">
        <v>0.86</v>
      </c>
      <c r="F10" s="20">
        <v>0.97</v>
      </c>
      <c r="G10" s="20">
        <v>0.76</v>
      </c>
      <c r="H10" s="20">
        <v>-0.44</v>
      </c>
      <c r="I10" s="20">
        <v>0.96</v>
      </c>
      <c r="J10" s="20">
        <v>0.17</v>
      </c>
      <c r="K10" s="20">
        <v>0.7</v>
      </c>
      <c r="L10" s="20">
        <v>0.84</v>
      </c>
      <c r="M10" s="20">
        <v>0.86</v>
      </c>
      <c r="N10" s="20">
        <v>0.18</v>
      </c>
      <c r="O10" s="20">
        <v>-0.01</v>
      </c>
      <c r="P10" s="20">
        <v>-0.06</v>
      </c>
      <c r="Q10" s="20">
        <v>0.43</v>
      </c>
      <c r="R10" s="20">
        <v>0.98</v>
      </c>
      <c r="S10" s="20">
        <v>0.47</v>
      </c>
      <c r="T10" s="20">
        <v>0.5</v>
      </c>
      <c r="U10" s="20">
        <v>0.62</v>
      </c>
      <c r="V10" s="20">
        <v>0.46</v>
      </c>
      <c r="W10" s="20">
        <v>0.03</v>
      </c>
      <c r="X10" s="20">
        <v>0.01</v>
      </c>
      <c r="Y10" s="20">
        <v>0</v>
      </c>
      <c r="Z10" s="20">
        <v>0.11</v>
      </c>
      <c r="AA10" s="20">
        <v>0</v>
      </c>
      <c r="AB10" s="20">
        <v>0.44</v>
      </c>
      <c r="AC10" s="20">
        <v>0.28999999999999998</v>
      </c>
      <c r="AD10" s="20">
        <v>0.95</v>
      </c>
      <c r="AE10" s="20">
        <v>0.63</v>
      </c>
      <c r="AF10" s="20">
        <v>0.44</v>
      </c>
      <c r="AG10" s="20">
        <v>0</v>
      </c>
      <c r="AH10" s="20">
        <v>-0.73</v>
      </c>
      <c r="AI10" s="20">
        <v>0.13</v>
      </c>
      <c r="AJ10" s="20">
        <v>0.2</v>
      </c>
      <c r="AK10" s="20">
        <v>0.18</v>
      </c>
      <c r="AL10" s="20">
        <v>0.79</v>
      </c>
      <c r="AM10" s="20">
        <v>0.01</v>
      </c>
      <c r="AN10" s="20">
        <v>-0.01</v>
      </c>
      <c r="AO10" s="20">
        <v>0.01</v>
      </c>
      <c r="AP10" s="20">
        <v>-0.66500000000000004</v>
      </c>
      <c r="AQ10" s="20">
        <v>0</v>
      </c>
      <c r="AR10" s="20">
        <v>-0.22</v>
      </c>
      <c r="AS10" s="20">
        <v>0</v>
      </c>
      <c r="AT10" s="20">
        <v>-0.5</v>
      </c>
      <c r="AU10" s="20">
        <v>0.16</v>
      </c>
      <c r="AV10" s="20">
        <v>0.01</v>
      </c>
    </row>
    <row r="11" spans="1:48" x14ac:dyDescent="0.25">
      <c r="A11" s="8">
        <v>2024</v>
      </c>
      <c r="B11" s="19">
        <v>0.91</v>
      </c>
      <c r="C11" s="19">
        <v>0.38</v>
      </c>
      <c r="D11" s="19">
        <v>0.75</v>
      </c>
      <c r="E11" s="19">
        <v>0.87</v>
      </c>
      <c r="F11" s="19">
        <v>0.98</v>
      </c>
      <c r="G11" s="19">
        <v>0.76</v>
      </c>
      <c r="H11" s="19">
        <v>-0.44</v>
      </c>
      <c r="I11" s="19">
        <v>0.96</v>
      </c>
      <c r="J11" s="19">
        <v>0.2</v>
      </c>
      <c r="K11" s="19">
        <v>0.73</v>
      </c>
      <c r="L11" s="19">
        <v>0.87</v>
      </c>
      <c r="M11" s="19">
        <v>0.86</v>
      </c>
      <c r="N11" s="19">
        <v>0.16</v>
      </c>
      <c r="O11" s="19">
        <v>-0.08</v>
      </c>
      <c r="P11" s="19">
        <v>-0.13</v>
      </c>
      <c r="Q11" s="19">
        <v>0.43</v>
      </c>
      <c r="R11" s="19">
        <v>0.99</v>
      </c>
      <c r="S11" s="19">
        <v>0.49</v>
      </c>
      <c r="T11" s="19">
        <v>0.52</v>
      </c>
      <c r="U11" s="19">
        <v>0.68</v>
      </c>
      <c r="V11" s="19">
        <v>0.52</v>
      </c>
      <c r="W11" s="19">
        <v>0.06</v>
      </c>
      <c r="X11" s="19">
        <v>0.04</v>
      </c>
      <c r="Y11" s="19">
        <v>0</v>
      </c>
      <c r="Z11" s="19">
        <v>0.11</v>
      </c>
      <c r="AA11" s="19">
        <v>0</v>
      </c>
      <c r="AB11" s="19">
        <v>0.44</v>
      </c>
      <c r="AC11" s="19">
        <v>0.28999999999999998</v>
      </c>
      <c r="AD11" s="19">
        <v>0.96</v>
      </c>
      <c r="AE11" s="19">
        <v>0.64</v>
      </c>
      <c r="AF11" s="19">
        <v>0.45</v>
      </c>
      <c r="AG11" s="19">
        <v>0</v>
      </c>
      <c r="AH11" s="19">
        <v>-0.79</v>
      </c>
      <c r="AI11" s="19">
        <v>0.13</v>
      </c>
      <c r="AJ11" s="19">
        <v>0.19</v>
      </c>
      <c r="AK11" s="19">
        <v>0.17</v>
      </c>
      <c r="AL11" s="19">
        <v>0.8</v>
      </c>
      <c r="AM11" s="19">
        <v>0.01</v>
      </c>
      <c r="AN11" s="19">
        <v>-0.01</v>
      </c>
      <c r="AO11" s="19">
        <v>0.01</v>
      </c>
      <c r="AP11" s="19">
        <v>-0.755</v>
      </c>
      <c r="AQ11" s="19">
        <v>0</v>
      </c>
      <c r="AR11" s="19">
        <v>-0.17</v>
      </c>
      <c r="AS11" s="19">
        <v>0</v>
      </c>
      <c r="AT11" s="19">
        <v>-0.44</v>
      </c>
      <c r="AU11" s="19">
        <v>0.16</v>
      </c>
      <c r="AV11" s="19">
        <v>0.01</v>
      </c>
    </row>
    <row r="12" spans="1:48" x14ac:dyDescent="0.25">
      <c r="A12" s="8">
        <v>2025</v>
      </c>
      <c r="B12" s="20">
        <v>0.91</v>
      </c>
      <c r="C12" s="20">
        <v>0.39</v>
      </c>
      <c r="D12" s="20">
        <v>0.75</v>
      </c>
      <c r="E12" s="20">
        <v>0.86</v>
      </c>
      <c r="F12" s="20">
        <v>0.97</v>
      </c>
      <c r="G12" s="20">
        <v>0.77</v>
      </c>
      <c r="H12" s="20">
        <v>-0.44</v>
      </c>
      <c r="I12" s="20">
        <v>0.95</v>
      </c>
      <c r="J12" s="20">
        <v>0.24</v>
      </c>
      <c r="K12" s="20">
        <v>0.75</v>
      </c>
      <c r="L12" s="20">
        <v>0.89</v>
      </c>
      <c r="M12" s="20">
        <v>0.86</v>
      </c>
      <c r="N12" s="20">
        <v>0.13</v>
      </c>
      <c r="O12" s="20">
        <v>-0.16</v>
      </c>
      <c r="P12" s="20">
        <v>-0.22</v>
      </c>
      <c r="Q12" s="20">
        <v>0.43</v>
      </c>
      <c r="R12" s="20">
        <v>1</v>
      </c>
      <c r="S12" s="20">
        <v>0.51</v>
      </c>
      <c r="T12" s="20">
        <v>0.54</v>
      </c>
      <c r="U12" s="20">
        <v>0.66</v>
      </c>
      <c r="V12" s="20">
        <v>0.5</v>
      </c>
      <c r="W12" s="20">
        <v>0.11</v>
      </c>
      <c r="X12" s="20">
        <v>0.08</v>
      </c>
      <c r="Y12" s="20">
        <v>0</v>
      </c>
      <c r="Z12" s="20">
        <v>0.13</v>
      </c>
      <c r="AA12" s="20">
        <v>0</v>
      </c>
      <c r="AB12" s="20">
        <v>0.44</v>
      </c>
      <c r="AC12" s="20">
        <v>0.28999999999999998</v>
      </c>
      <c r="AD12" s="20">
        <v>0.96</v>
      </c>
      <c r="AE12" s="20">
        <v>0.57999999999999996</v>
      </c>
      <c r="AF12" s="20">
        <v>0.45</v>
      </c>
      <c r="AG12" s="20">
        <v>0</v>
      </c>
      <c r="AH12" s="20">
        <v>-0.76</v>
      </c>
      <c r="AI12" s="20">
        <v>0.13</v>
      </c>
      <c r="AJ12" s="20">
        <v>0.25</v>
      </c>
      <c r="AK12" s="20">
        <v>0.23</v>
      </c>
      <c r="AL12" s="20">
        <v>0.78</v>
      </c>
      <c r="AM12" s="20">
        <v>0.01</v>
      </c>
      <c r="AN12" s="20">
        <v>-0.01</v>
      </c>
      <c r="AO12" s="20">
        <v>0</v>
      </c>
      <c r="AP12" s="20">
        <v>-0.73499999999999999</v>
      </c>
      <c r="AQ12" s="20">
        <v>0</v>
      </c>
      <c r="AR12" s="20">
        <v>-0.17</v>
      </c>
      <c r="AS12" s="20">
        <v>0</v>
      </c>
      <c r="AT12" s="20">
        <v>-0.44</v>
      </c>
      <c r="AU12" s="20">
        <v>0.16</v>
      </c>
      <c r="AV12" s="20">
        <v>0.01</v>
      </c>
    </row>
    <row r="13" spans="1:48" x14ac:dyDescent="0.25">
      <c r="A13" s="8">
        <v>2026</v>
      </c>
      <c r="B13" s="19">
        <v>0.91</v>
      </c>
      <c r="C13" s="19">
        <v>0.41</v>
      </c>
      <c r="D13" s="19">
        <v>0.75</v>
      </c>
      <c r="E13" s="19">
        <v>0.86</v>
      </c>
      <c r="F13" s="19">
        <v>0.97</v>
      </c>
      <c r="G13" s="19">
        <v>0.77</v>
      </c>
      <c r="H13" s="19">
        <v>-0.44</v>
      </c>
      <c r="I13" s="19">
        <v>0.95</v>
      </c>
      <c r="J13" s="19">
        <v>0.27</v>
      </c>
      <c r="K13" s="19">
        <v>0.77</v>
      </c>
      <c r="L13" s="19">
        <v>0.9</v>
      </c>
      <c r="M13" s="19">
        <v>0.85</v>
      </c>
      <c r="N13" s="19">
        <v>0.11</v>
      </c>
      <c r="O13" s="19">
        <v>-0.25</v>
      </c>
      <c r="P13" s="19">
        <v>-0.3</v>
      </c>
      <c r="Q13" s="19">
        <v>0.43</v>
      </c>
      <c r="R13" s="19">
        <v>1</v>
      </c>
      <c r="S13" s="19">
        <v>0.52</v>
      </c>
      <c r="T13" s="19">
        <v>0.54</v>
      </c>
      <c r="U13" s="19">
        <v>0.64</v>
      </c>
      <c r="V13" s="19">
        <v>0.48</v>
      </c>
      <c r="W13" s="19">
        <v>0.16</v>
      </c>
      <c r="X13" s="19">
        <v>0.12</v>
      </c>
      <c r="Y13" s="19">
        <v>0</v>
      </c>
      <c r="Z13" s="19">
        <v>0.15</v>
      </c>
      <c r="AA13" s="19">
        <v>0</v>
      </c>
      <c r="AB13" s="19">
        <v>0.44</v>
      </c>
      <c r="AC13" s="19">
        <v>0.28999999999999998</v>
      </c>
      <c r="AD13" s="19">
        <v>0.96</v>
      </c>
      <c r="AE13" s="19">
        <v>0.57999999999999996</v>
      </c>
      <c r="AF13" s="19">
        <v>0.46</v>
      </c>
      <c r="AG13" s="19">
        <v>0</v>
      </c>
      <c r="AH13" s="19">
        <v>-0.74</v>
      </c>
      <c r="AI13" s="19">
        <v>0.13</v>
      </c>
      <c r="AJ13" s="19">
        <v>0.28000000000000003</v>
      </c>
      <c r="AK13" s="19">
        <v>0.26</v>
      </c>
      <c r="AL13" s="19">
        <v>0.76</v>
      </c>
      <c r="AM13" s="19">
        <v>0.01</v>
      </c>
      <c r="AN13" s="19">
        <v>-0.01</v>
      </c>
      <c r="AO13" s="19">
        <v>0.01</v>
      </c>
      <c r="AP13" s="19">
        <v>-0.73</v>
      </c>
      <c r="AQ13" s="19">
        <v>0</v>
      </c>
      <c r="AR13" s="19">
        <v>-0.16</v>
      </c>
      <c r="AS13" s="19">
        <v>0</v>
      </c>
      <c r="AT13" s="19">
        <v>-0.43</v>
      </c>
      <c r="AU13" s="19">
        <v>0.16</v>
      </c>
      <c r="AV13" s="19">
        <v>0.01</v>
      </c>
    </row>
    <row r="14" spans="1:48" x14ac:dyDescent="0.25">
      <c r="A14" s="8">
        <v>2027</v>
      </c>
      <c r="B14" s="20">
        <v>0.91</v>
      </c>
      <c r="C14" s="20">
        <v>0.41</v>
      </c>
      <c r="D14" s="20">
        <v>0.76</v>
      </c>
      <c r="E14" s="20">
        <v>0.86</v>
      </c>
      <c r="F14" s="20">
        <v>0.96</v>
      </c>
      <c r="G14" s="20">
        <v>0.78</v>
      </c>
      <c r="H14" s="20">
        <v>-0.44</v>
      </c>
      <c r="I14" s="20">
        <v>0.95</v>
      </c>
      <c r="J14" s="20">
        <v>0.3</v>
      </c>
      <c r="K14" s="20">
        <v>0.78</v>
      </c>
      <c r="L14" s="20">
        <v>0.92</v>
      </c>
      <c r="M14" s="20">
        <v>0.85</v>
      </c>
      <c r="N14" s="20">
        <v>0.1</v>
      </c>
      <c r="O14" s="20">
        <v>-0.16</v>
      </c>
      <c r="P14" s="20">
        <v>-0.2</v>
      </c>
      <c r="Q14" s="20">
        <v>0.43</v>
      </c>
      <c r="R14" s="20">
        <v>1</v>
      </c>
      <c r="S14" s="20">
        <v>0.43</v>
      </c>
      <c r="T14" s="20">
        <v>0.45</v>
      </c>
      <c r="U14" s="20">
        <v>0.5</v>
      </c>
      <c r="V14" s="20">
        <v>0.34</v>
      </c>
      <c r="W14" s="20">
        <v>0.19</v>
      </c>
      <c r="X14" s="20">
        <v>0.15</v>
      </c>
      <c r="Y14" s="20">
        <v>0</v>
      </c>
      <c r="Z14" s="20">
        <v>0.21</v>
      </c>
      <c r="AA14" s="20">
        <v>0</v>
      </c>
      <c r="AB14" s="20">
        <v>0.44</v>
      </c>
      <c r="AC14" s="20">
        <v>0.28999999999999998</v>
      </c>
      <c r="AD14" s="20">
        <v>0.97</v>
      </c>
      <c r="AE14" s="20">
        <v>0.56000000000000005</v>
      </c>
      <c r="AF14" s="20">
        <v>0.46</v>
      </c>
      <c r="AG14" s="20">
        <v>0</v>
      </c>
      <c r="AH14" s="20">
        <v>-0.7</v>
      </c>
      <c r="AI14" s="20">
        <v>0.13</v>
      </c>
      <c r="AJ14" s="20">
        <v>0.4</v>
      </c>
      <c r="AK14" s="20">
        <v>0.38</v>
      </c>
      <c r="AL14" s="20">
        <v>0.75</v>
      </c>
      <c r="AM14" s="20">
        <v>0.01</v>
      </c>
      <c r="AN14" s="20">
        <v>-0.01</v>
      </c>
      <c r="AO14" s="20">
        <v>0.01</v>
      </c>
      <c r="AP14" s="20">
        <v>0</v>
      </c>
      <c r="AQ14" s="20">
        <v>0</v>
      </c>
      <c r="AR14" s="20">
        <v>-0.19</v>
      </c>
      <c r="AS14" s="20">
        <v>0</v>
      </c>
      <c r="AT14" s="20">
        <v>-0.46</v>
      </c>
      <c r="AU14" s="20">
        <v>0.17</v>
      </c>
      <c r="AV14" s="20">
        <v>0</v>
      </c>
    </row>
    <row r="15" spans="1:48" x14ac:dyDescent="0.25">
      <c r="A15" s="8">
        <v>2028</v>
      </c>
      <c r="B15" s="19">
        <v>0.91</v>
      </c>
      <c r="C15" s="19">
        <v>0.41</v>
      </c>
      <c r="D15" s="19">
        <v>0.76</v>
      </c>
      <c r="E15" s="19">
        <v>0.87</v>
      </c>
      <c r="F15" s="19">
        <v>0.97</v>
      </c>
      <c r="G15" s="19">
        <v>0.79</v>
      </c>
      <c r="H15" s="19">
        <v>-0.44</v>
      </c>
      <c r="I15" s="19">
        <v>0.95</v>
      </c>
      <c r="J15" s="19">
        <v>0.31</v>
      </c>
      <c r="K15" s="19">
        <v>0.8</v>
      </c>
      <c r="L15" s="19">
        <v>0.93</v>
      </c>
      <c r="M15" s="19">
        <v>0.85</v>
      </c>
      <c r="N15" s="19">
        <v>0.09</v>
      </c>
      <c r="O15" s="19">
        <v>-0.2</v>
      </c>
      <c r="P15" s="19">
        <v>-0.24</v>
      </c>
      <c r="Q15" s="19">
        <v>0.43</v>
      </c>
      <c r="R15" s="19">
        <v>1</v>
      </c>
      <c r="S15" s="19">
        <v>0.44</v>
      </c>
      <c r="T15" s="19">
        <v>0.46</v>
      </c>
      <c r="U15" s="19">
        <v>0.48</v>
      </c>
      <c r="V15" s="19">
        <v>0.32</v>
      </c>
      <c r="W15" s="19">
        <v>0.22</v>
      </c>
      <c r="X15" s="19">
        <v>0.18</v>
      </c>
      <c r="Y15" s="19">
        <v>0</v>
      </c>
      <c r="Z15" s="19">
        <v>0.23</v>
      </c>
      <c r="AA15" s="19">
        <v>0</v>
      </c>
      <c r="AB15" s="19">
        <v>0.44</v>
      </c>
      <c r="AC15" s="19">
        <v>0.28999999999999998</v>
      </c>
      <c r="AD15" s="19">
        <v>0.97</v>
      </c>
      <c r="AE15" s="19">
        <v>0.56000000000000005</v>
      </c>
      <c r="AF15" s="19">
        <v>0.47</v>
      </c>
      <c r="AG15" s="19">
        <v>0</v>
      </c>
      <c r="AH15" s="19">
        <v>-0.7</v>
      </c>
      <c r="AI15" s="19">
        <v>0.13</v>
      </c>
      <c r="AJ15" s="19">
        <v>0.43</v>
      </c>
      <c r="AK15" s="19">
        <v>0.41</v>
      </c>
      <c r="AL15" s="19">
        <v>0.76</v>
      </c>
      <c r="AM15" s="19">
        <v>0.01</v>
      </c>
      <c r="AN15" s="19">
        <v>-0.01</v>
      </c>
      <c r="AO15" s="19">
        <v>0.01</v>
      </c>
      <c r="AP15" s="19">
        <v>0</v>
      </c>
      <c r="AQ15" s="19">
        <v>0.01</v>
      </c>
      <c r="AR15" s="19">
        <v>-0.19</v>
      </c>
      <c r="AS15" s="19">
        <v>0</v>
      </c>
      <c r="AT15" s="19">
        <v>-0.47</v>
      </c>
      <c r="AU15" s="19">
        <v>0.17</v>
      </c>
      <c r="AV15" s="19">
        <v>0</v>
      </c>
    </row>
    <row r="16" spans="1:48" x14ac:dyDescent="0.25">
      <c r="A16" s="8">
        <v>2029</v>
      </c>
      <c r="B16" s="20">
        <v>0.91</v>
      </c>
      <c r="C16" s="20">
        <v>0.41</v>
      </c>
      <c r="D16" s="20">
        <v>0.75</v>
      </c>
      <c r="E16" s="20">
        <v>0.86</v>
      </c>
      <c r="F16" s="20">
        <v>0.95</v>
      </c>
      <c r="G16" s="20">
        <v>0.79</v>
      </c>
      <c r="H16" s="20">
        <v>-0.44</v>
      </c>
      <c r="I16" s="20">
        <v>0.95</v>
      </c>
      <c r="J16" s="20">
        <v>0.34</v>
      </c>
      <c r="K16" s="20">
        <v>0.81</v>
      </c>
      <c r="L16" s="20">
        <v>0.94</v>
      </c>
      <c r="M16" s="20">
        <v>0.85</v>
      </c>
      <c r="N16" s="20">
        <v>7.0000000000000007E-2</v>
      </c>
      <c r="O16" s="20">
        <v>-0.26</v>
      </c>
      <c r="P16" s="20">
        <v>-0.31</v>
      </c>
      <c r="Q16" s="20">
        <v>0.43</v>
      </c>
      <c r="R16" s="20">
        <v>1</v>
      </c>
      <c r="S16" s="20">
        <v>0.44</v>
      </c>
      <c r="T16" s="20">
        <v>0.47</v>
      </c>
      <c r="U16" s="20">
        <v>0.44</v>
      </c>
      <c r="V16" s="20">
        <v>0.28000000000000003</v>
      </c>
      <c r="W16" s="20">
        <v>0.26</v>
      </c>
      <c r="X16" s="20">
        <v>0.22</v>
      </c>
      <c r="Y16" s="20">
        <v>0</v>
      </c>
      <c r="Z16" s="20">
        <v>0.25</v>
      </c>
      <c r="AA16" s="20">
        <v>0</v>
      </c>
      <c r="AB16" s="20">
        <v>0.44</v>
      </c>
      <c r="AC16" s="20">
        <v>0.28999999999999998</v>
      </c>
      <c r="AD16" s="20">
        <v>0.97</v>
      </c>
      <c r="AE16" s="20">
        <v>0.54</v>
      </c>
      <c r="AF16" s="20">
        <v>0.47</v>
      </c>
      <c r="AG16" s="20">
        <v>0</v>
      </c>
      <c r="AH16" s="20">
        <v>-0.7</v>
      </c>
      <c r="AI16" s="20">
        <v>0.13</v>
      </c>
      <c r="AJ16" s="20">
        <v>0.49</v>
      </c>
      <c r="AK16" s="20">
        <v>0.47</v>
      </c>
      <c r="AL16" s="20">
        <v>0.75</v>
      </c>
      <c r="AM16" s="20">
        <v>0.01</v>
      </c>
      <c r="AN16" s="20">
        <v>-0.01</v>
      </c>
      <c r="AO16" s="20">
        <v>0.02</v>
      </c>
      <c r="AP16" s="20">
        <v>0</v>
      </c>
      <c r="AQ16" s="20">
        <v>0.02</v>
      </c>
      <c r="AR16" s="20">
        <v>-0.2</v>
      </c>
      <c r="AS16" s="20">
        <v>0</v>
      </c>
      <c r="AT16" s="20">
        <v>-0.47</v>
      </c>
      <c r="AU16" s="20">
        <v>0.17</v>
      </c>
      <c r="AV16" s="20">
        <v>0</v>
      </c>
    </row>
    <row r="17" spans="1:48" x14ac:dyDescent="0.25">
      <c r="A17" s="8">
        <v>2030</v>
      </c>
      <c r="B17" s="19">
        <v>0.91</v>
      </c>
      <c r="C17" s="19">
        <v>0.42</v>
      </c>
      <c r="D17" s="19">
        <v>0.76</v>
      </c>
      <c r="E17" s="19">
        <v>0.86</v>
      </c>
      <c r="F17" s="19">
        <v>0.95</v>
      </c>
      <c r="G17" s="19">
        <v>0.8</v>
      </c>
      <c r="H17" s="19">
        <v>-0.44</v>
      </c>
      <c r="I17" s="19">
        <v>0.95</v>
      </c>
      <c r="J17" s="19">
        <v>0.36</v>
      </c>
      <c r="K17" s="19">
        <v>0.83</v>
      </c>
      <c r="L17" s="19">
        <v>0.96</v>
      </c>
      <c r="M17" s="19">
        <v>0.85</v>
      </c>
      <c r="N17" s="19">
        <v>0.06</v>
      </c>
      <c r="O17" s="19">
        <v>-0.39</v>
      </c>
      <c r="P17" s="19">
        <v>-0.44</v>
      </c>
      <c r="Q17" s="19">
        <v>0.43</v>
      </c>
      <c r="R17" s="19">
        <v>1</v>
      </c>
      <c r="S17" s="19">
        <v>0.46</v>
      </c>
      <c r="T17" s="19">
        <v>0.48</v>
      </c>
      <c r="U17" s="19">
        <v>0.33</v>
      </c>
      <c r="V17" s="19">
        <v>0.17</v>
      </c>
      <c r="W17" s="19">
        <v>0.3</v>
      </c>
      <c r="X17" s="19">
        <v>0.25</v>
      </c>
      <c r="Y17" s="19">
        <v>0</v>
      </c>
      <c r="Z17" s="19">
        <v>0.24</v>
      </c>
      <c r="AA17" s="19">
        <v>0</v>
      </c>
      <c r="AB17" s="19">
        <v>0.44</v>
      </c>
      <c r="AC17" s="19">
        <v>0.28999999999999998</v>
      </c>
      <c r="AD17" s="19">
        <v>0.97</v>
      </c>
      <c r="AE17" s="19">
        <v>0.61</v>
      </c>
      <c r="AF17" s="19">
        <v>0.48</v>
      </c>
      <c r="AG17" s="19">
        <v>0</v>
      </c>
      <c r="AH17" s="19">
        <v>-0.64</v>
      </c>
      <c r="AI17" s="19">
        <v>0.13</v>
      </c>
      <c r="AJ17" s="19">
        <v>0.6</v>
      </c>
      <c r="AK17" s="19">
        <v>0.57999999999999996</v>
      </c>
      <c r="AL17" s="19">
        <v>0.73</v>
      </c>
      <c r="AM17" s="19">
        <v>0.01</v>
      </c>
      <c r="AN17" s="19">
        <v>-0.01</v>
      </c>
      <c r="AO17" s="19">
        <v>0.04</v>
      </c>
      <c r="AP17" s="19">
        <v>0</v>
      </c>
      <c r="AQ17" s="19">
        <v>0.02</v>
      </c>
      <c r="AR17" s="19">
        <v>-0.28000000000000003</v>
      </c>
      <c r="AS17" s="19">
        <v>0</v>
      </c>
      <c r="AT17" s="19">
        <v>-0.55000000000000004</v>
      </c>
      <c r="AU17" s="19">
        <v>0.17</v>
      </c>
      <c r="AV17" s="19">
        <v>0</v>
      </c>
    </row>
    <row r="18" spans="1:48" x14ac:dyDescent="0.25">
      <c r="A18" s="8">
        <v>2031</v>
      </c>
      <c r="B18" s="20">
        <v>0.91</v>
      </c>
      <c r="C18" s="20">
        <v>0.44</v>
      </c>
      <c r="D18" s="20">
        <v>0.76</v>
      </c>
      <c r="E18" s="20">
        <v>0.86</v>
      </c>
      <c r="F18" s="20">
        <v>0.94</v>
      </c>
      <c r="G18" s="20">
        <v>0.81</v>
      </c>
      <c r="H18" s="20">
        <v>-0.43</v>
      </c>
      <c r="I18" s="20">
        <v>0.94</v>
      </c>
      <c r="J18" s="20">
        <v>0.38</v>
      </c>
      <c r="K18" s="20">
        <v>0.85</v>
      </c>
      <c r="L18" s="20">
        <v>0.97</v>
      </c>
      <c r="M18" s="20">
        <v>0.84</v>
      </c>
      <c r="N18" s="20">
        <v>0.06</v>
      </c>
      <c r="O18" s="20">
        <v>-0.51</v>
      </c>
      <c r="P18" s="20">
        <v>-0.56000000000000005</v>
      </c>
      <c r="Q18" s="20">
        <v>0.43</v>
      </c>
      <c r="R18" s="20">
        <v>1</v>
      </c>
      <c r="S18" s="20">
        <v>0.48</v>
      </c>
      <c r="T18" s="20">
        <v>0.5</v>
      </c>
      <c r="U18" s="20">
        <v>0.31</v>
      </c>
      <c r="V18" s="20">
        <v>0.15</v>
      </c>
      <c r="W18" s="20">
        <v>0.34</v>
      </c>
      <c r="X18" s="20">
        <v>0.3</v>
      </c>
      <c r="Y18" s="20">
        <v>-0.01</v>
      </c>
      <c r="Z18" s="20">
        <v>0.25</v>
      </c>
      <c r="AA18" s="20">
        <v>0</v>
      </c>
      <c r="AB18" s="20">
        <v>0.43</v>
      </c>
      <c r="AC18" s="20">
        <v>0.28999999999999998</v>
      </c>
      <c r="AD18" s="20">
        <v>0.98</v>
      </c>
      <c r="AE18" s="20">
        <v>0.64</v>
      </c>
      <c r="AF18" s="20">
        <v>0.48</v>
      </c>
      <c r="AG18" s="20">
        <v>0</v>
      </c>
      <c r="AH18" s="20">
        <v>-0.59</v>
      </c>
      <c r="AI18" s="20">
        <v>0.13</v>
      </c>
      <c r="AJ18" s="20">
        <v>0.63</v>
      </c>
      <c r="AK18" s="20">
        <v>0.6</v>
      </c>
      <c r="AL18" s="20">
        <v>0.72</v>
      </c>
      <c r="AM18" s="20">
        <v>0.01</v>
      </c>
      <c r="AN18" s="20">
        <v>-0.01</v>
      </c>
      <c r="AO18" s="20">
        <v>0.05</v>
      </c>
      <c r="AP18" s="20">
        <v>0</v>
      </c>
      <c r="AQ18" s="20">
        <v>0.02</v>
      </c>
      <c r="AR18" s="20">
        <v>-0.3</v>
      </c>
      <c r="AS18" s="20">
        <v>0</v>
      </c>
      <c r="AT18" s="20">
        <v>-0.56999999999999995</v>
      </c>
      <c r="AU18" s="20">
        <v>0.17</v>
      </c>
      <c r="AV18" s="20">
        <v>0</v>
      </c>
    </row>
    <row r="19" spans="1:48" x14ac:dyDescent="0.25">
      <c r="A19" s="8">
        <v>2032</v>
      </c>
      <c r="B19" s="19">
        <v>0.91</v>
      </c>
      <c r="C19" s="19">
        <v>0.45</v>
      </c>
      <c r="D19" s="19">
        <v>0.77</v>
      </c>
      <c r="E19" s="19">
        <v>0.87</v>
      </c>
      <c r="F19" s="19">
        <v>0.92</v>
      </c>
      <c r="G19" s="19">
        <v>0.82</v>
      </c>
      <c r="H19" s="19">
        <v>-0.43</v>
      </c>
      <c r="I19" s="19">
        <v>0.94</v>
      </c>
      <c r="J19" s="19">
        <v>0.4</v>
      </c>
      <c r="K19" s="19">
        <v>0.86</v>
      </c>
      <c r="L19" s="19">
        <v>0.98</v>
      </c>
      <c r="M19" s="19">
        <v>0.85</v>
      </c>
      <c r="N19" s="19">
        <v>0.04</v>
      </c>
      <c r="O19" s="19">
        <v>-0.63</v>
      </c>
      <c r="P19" s="19">
        <v>-0.68</v>
      </c>
      <c r="Q19" s="19">
        <v>0.43</v>
      </c>
      <c r="R19" s="19">
        <v>1</v>
      </c>
      <c r="S19" s="19">
        <v>0.49</v>
      </c>
      <c r="T19" s="19">
        <v>0.52</v>
      </c>
      <c r="U19" s="19">
        <v>0.27</v>
      </c>
      <c r="V19" s="19">
        <v>0.11</v>
      </c>
      <c r="W19" s="19">
        <v>0.39</v>
      </c>
      <c r="X19" s="19">
        <v>0.35</v>
      </c>
      <c r="Y19" s="19">
        <v>-0.01</v>
      </c>
      <c r="Z19" s="19">
        <v>0.26</v>
      </c>
      <c r="AA19" s="19">
        <v>0</v>
      </c>
      <c r="AB19" s="19">
        <v>0.44</v>
      </c>
      <c r="AC19" s="19">
        <v>0.28999999999999998</v>
      </c>
      <c r="AD19" s="19">
        <v>0.98</v>
      </c>
      <c r="AE19" s="19">
        <v>0.63</v>
      </c>
      <c r="AF19" s="19">
        <v>0.49</v>
      </c>
      <c r="AG19" s="19">
        <v>0</v>
      </c>
      <c r="AH19" s="19">
        <v>-0.52</v>
      </c>
      <c r="AI19" s="19">
        <v>0.13</v>
      </c>
      <c r="AJ19" s="19">
        <v>0.67</v>
      </c>
      <c r="AK19" s="19">
        <v>0.65</v>
      </c>
      <c r="AL19" s="19">
        <v>0.7</v>
      </c>
      <c r="AM19" s="19">
        <v>0.01</v>
      </c>
      <c r="AN19" s="19">
        <v>-0.01</v>
      </c>
      <c r="AO19" s="19">
        <v>0.06</v>
      </c>
      <c r="AP19" s="19">
        <v>0</v>
      </c>
      <c r="AQ19" s="19">
        <v>0.02</v>
      </c>
      <c r="AR19" s="19">
        <v>-0.31</v>
      </c>
      <c r="AS19" s="19">
        <v>0</v>
      </c>
      <c r="AT19" s="19">
        <v>-0.57999999999999996</v>
      </c>
      <c r="AU19" s="19">
        <v>0.17</v>
      </c>
      <c r="AV19" s="19">
        <v>0</v>
      </c>
    </row>
    <row r="20" spans="1:48" x14ac:dyDescent="0.25">
      <c r="A20" s="8">
        <v>2033</v>
      </c>
      <c r="B20" s="20">
        <v>0.91</v>
      </c>
      <c r="C20" s="20">
        <v>0.47</v>
      </c>
      <c r="D20" s="20">
        <v>0.77</v>
      </c>
      <c r="E20" s="20">
        <v>0.86</v>
      </c>
      <c r="F20" s="20">
        <v>0.88</v>
      </c>
      <c r="G20" s="20">
        <v>0.82</v>
      </c>
      <c r="H20" s="20">
        <v>-0.44</v>
      </c>
      <c r="I20" s="20">
        <v>0.93</v>
      </c>
      <c r="J20" s="20">
        <v>0.42</v>
      </c>
      <c r="K20" s="20">
        <v>0.85</v>
      </c>
      <c r="L20" s="20">
        <v>0.98</v>
      </c>
      <c r="M20" s="20">
        <v>0.84</v>
      </c>
      <c r="N20" s="20">
        <v>0.04</v>
      </c>
      <c r="O20" s="20">
        <v>-0.77</v>
      </c>
      <c r="P20" s="20">
        <v>-0.82</v>
      </c>
      <c r="Q20" s="20">
        <v>0.43</v>
      </c>
      <c r="R20" s="20">
        <v>1</v>
      </c>
      <c r="S20" s="20">
        <v>0.52</v>
      </c>
      <c r="T20" s="20">
        <v>0.54</v>
      </c>
      <c r="U20" s="20">
        <v>0.27</v>
      </c>
      <c r="V20" s="20">
        <v>0.11</v>
      </c>
      <c r="W20" s="20">
        <v>0.42</v>
      </c>
      <c r="X20" s="20">
        <v>0.38</v>
      </c>
      <c r="Y20" s="20">
        <v>0</v>
      </c>
      <c r="Z20" s="20">
        <v>0.25</v>
      </c>
      <c r="AA20" s="20">
        <v>0</v>
      </c>
      <c r="AB20" s="20">
        <v>0.43</v>
      </c>
      <c r="AC20" s="20">
        <v>0.28999999999999998</v>
      </c>
      <c r="AD20" s="20">
        <v>0.98</v>
      </c>
      <c r="AE20" s="20">
        <v>0.6</v>
      </c>
      <c r="AF20" s="20">
        <v>0.49</v>
      </c>
      <c r="AG20" s="20">
        <v>0</v>
      </c>
      <c r="AH20" s="20">
        <v>-0.43</v>
      </c>
      <c r="AI20" s="20">
        <v>0.13</v>
      </c>
      <c r="AJ20" s="20">
        <v>0.71</v>
      </c>
      <c r="AK20" s="20">
        <v>0.69</v>
      </c>
      <c r="AL20" s="20">
        <v>0.67</v>
      </c>
      <c r="AM20" s="20">
        <v>0.01</v>
      </c>
      <c r="AN20" s="20">
        <v>-0.01</v>
      </c>
      <c r="AO20" s="20">
        <v>7.0000000000000007E-2</v>
      </c>
      <c r="AP20" s="20">
        <v>0</v>
      </c>
      <c r="AQ20" s="20">
        <v>0.02</v>
      </c>
      <c r="AR20" s="20">
        <v>-0.32</v>
      </c>
      <c r="AS20" s="20">
        <v>0</v>
      </c>
      <c r="AT20" s="20">
        <v>-0.6</v>
      </c>
      <c r="AU20" s="20">
        <v>0.17</v>
      </c>
      <c r="AV20" s="20">
        <v>0</v>
      </c>
    </row>
    <row r="21" spans="1:48" x14ac:dyDescent="0.25">
      <c r="A21" s="8">
        <v>2034</v>
      </c>
      <c r="B21" s="19">
        <v>0.91</v>
      </c>
      <c r="C21" s="19">
        <v>0.48</v>
      </c>
      <c r="D21" s="19">
        <v>0.77</v>
      </c>
      <c r="E21" s="19">
        <v>0.86</v>
      </c>
      <c r="F21" s="19">
        <v>0.85</v>
      </c>
      <c r="G21" s="19">
        <v>0.83</v>
      </c>
      <c r="H21" s="19">
        <v>-0.45</v>
      </c>
      <c r="I21" s="19">
        <v>0.93</v>
      </c>
      <c r="J21" s="19">
        <v>0.43</v>
      </c>
      <c r="K21" s="19">
        <v>0.85</v>
      </c>
      <c r="L21" s="19">
        <v>0.99</v>
      </c>
      <c r="M21" s="19">
        <v>0.84</v>
      </c>
      <c r="N21" s="19">
        <v>0.03</v>
      </c>
      <c r="O21" s="19">
        <v>-0.85</v>
      </c>
      <c r="P21" s="19">
        <v>-0.92</v>
      </c>
      <c r="Q21" s="19">
        <v>0.43</v>
      </c>
      <c r="R21" s="19">
        <v>1</v>
      </c>
      <c r="S21" s="19">
        <v>0.54</v>
      </c>
      <c r="T21" s="19">
        <v>0.56000000000000005</v>
      </c>
      <c r="U21" s="19">
        <v>0.3</v>
      </c>
      <c r="V21" s="19">
        <v>0.14000000000000001</v>
      </c>
      <c r="W21" s="19">
        <v>0.43</v>
      </c>
      <c r="X21" s="19">
        <v>0.38</v>
      </c>
      <c r="Y21" s="19">
        <v>0</v>
      </c>
      <c r="Z21" s="19">
        <v>0.23</v>
      </c>
      <c r="AA21" s="19">
        <v>0</v>
      </c>
      <c r="AB21" s="19">
        <v>0.43</v>
      </c>
      <c r="AC21" s="19">
        <v>0.28999999999999998</v>
      </c>
      <c r="AD21" s="19">
        <v>0.98</v>
      </c>
      <c r="AE21" s="19">
        <v>0.56000000000000005</v>
      </c>
      <c r="AF21" s="19">
        <v>0.5</v>
      </c>
      <c r="AG21" s="19">
        <v>0</v>
      </c>
      <c r="AH21" s="19">
        <v>-0.37</v>
      </c>
      <c r="AI21" s="19">
        <v>0.13</v>
      </c>
      <c r="AJ21" s="19">
        <v>0.74</v>
      </c>
      <c r="AK21" s="19">
        <v>0.71</v>
      </c>
      <c r="AL21" s="19">
        <v>0.66</v>
      </c>
      <c r="AM21" s="19">
        <v>0.01</v>
      </c>
      <c r="AN21" s="19">
        <v>-0.01</v>
      </c>
      <c r="AO21" s="19">
        <v>7.0000000000000007E-2</v>
      </c>
      <c r="AP21" s="19">
        <v>0</v>
      </c>
      <c r="AQ21" s="19">
        <v>0.01</v>
      </c>
      <c r="AR21" s="19">
        <v>-0.31</v>
      </c>
      <c r="AS21" s="19">
        <v>0</v>
      </c>
      <c r="AT21" s="19">
        <v>-0.6</v>
      </c>
      <c r="AU21" s="19">
        <v>0.17</v>
      </c>
      <c r="AV21" s="19">
        <v>0</v>
      </c>
    </row>
    <row r="22" spans="1:48" x14ac:dyDescent="0.25">
      <c r="A22" s="8">
        <v>2035</v>
      </c>
      <c r="B22" s="20">
        <v>0.91</v>
      </c>
      <c r="C22" s="20">
        <v>0.49</v>
      </c>
      <c r="D22" s="20">
        <v>0.77</v>
      </c>
      <c r="E22" s="20">
        <v>0.86</v>
      </c>
      <c r="F22" s="20">
        <v>0.84</v>
      </c>
      <c r="G22" s="20">
        <v>0.84</v>
      </c>
      <c r="H22" s="20">
        <v>-0.45</v>
      </c>
      <c r="I22" s="20">
        <v>0.93</v>
      </c>
      <c r="J22" s="20">
        <v>0.44</v>
      </c>
      <c r="K22" s="20">
        <v>0.87</v>
      </c>
      <c r="L22" s="20">
        <v>0.99</v>
      </c>
      <c r="M22" s="20">
        <v>0.84</v>
      </c>
      <c r="N22" s="20">
        <v>0.02</v>
      </c>
      <c r="O22" s="20">
        <v>-0.8</v>
      </c>
      <c r="P22" s="20">
        <v>-0.95</v>
      </c>
      <c r="Q22" s="20">
        <v>0.42</v>
      </c>
      <c r="R22" s="20">
        <v>1</v>
      </c>
      <c r="S22" s="20">
        <v>0.54</v>
      </c>
      <c r="T22" s="20">
        <v>0.56999999999999995</v>
      </c>
      <c r="U22" s="20">
        <v>0.28999999999999998</v>
      </c>
      <c r="V22" s="20">
        <v>0.14000000000000001</v>
      </c>
      <c r="W22" s="20">
        <v>0.42</v>
      </c>
      <c r="X22" s="20">
        <v>0.37</v>
      </c>
      <c r="Y22" s="20">
        <v>0</v>
      </c>
      <c r="Z22" s="20">
        <v>0.24</v>
      </c>
      <c r="AA22" s="20">
        <v>-0.01</v>
      </c>
      <c r="AB22" s="20">
        <v>0.43</v>
      </c>
      <c r="AC22" s="20">
        <v>0.28999999999999998</v>
      </c>
      <c r="AD22" s="20">
        <v>0.98</v>
      </c>
      <c r="AE22" s="20">
        <v>0.55000000000000004</v>
      </c>
      <c r="AF22" s="20">
        <v>0.51</v>
      </c>
      <c r="AG22" s="20">
        <v>0</v>
      </c>
      <c r="AH22" s="20">
        <v>-0.32</v>
      </c>
      <c r="AI22" s="20">
        <v>0.13</v>
      </c>
      <c r="AJ22" s="20">
        <v>0.72</v>
      </c>
      <c r="AK22" s="20">
        <v>0.7</v>
      </c>
      <c r="AL22" s="20">
        <v>0.65</v>
      </c>
      <c r="AM22" s="20">
        <v>0.01</v>
      </c>
      <c r="AN22" s="20">
        <v>-0.01</v>
      </c>
      <c r="AO22" s="20">
        <v>7.0000000000000007E-2</v>
      </c>
      <c r="AP22" s="20">
        <v>0</v>
      </c>
      <c r="AQ22" s="20">
        <v>0.01</v>
      </c>
      <c r="AR22" s="20">
        <v>-0.3</v>
      </c>
      <c r="AS22" s="20">
        <v>0</v>
      </c>
      <c r="AT22" s="20">
        <v>-0.6</v>
      </c>
      <c r="AU22" s="20">
        <v>0.17</v>
      </c>
      <c r="AV22" s="2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P49"/>
  <sheetViews>
    <sheetView workbookViewId="0">
      <selection activeCell="L16" sqref="L16"/>
    </sheetView>
  </sheetViews>
  <sheetFormatPr defaultRowHeight="15" x14ac:dyDescent="0.25"/>
  <cols>
    <col min="1" max="1" width="18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5.42578125" customWidth="1"/>
    <col min="7" max="7" width="5" customWidth="1"/>
    <col min="8" max="8" width="12.14062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6.28515625" customWidth="1"/>
    <col min="14" max="14" width="10.5703125" customWidth="1"/>
    <col min="15" max="15" width="7.7109375" customWidth="1"/>
    <col min="16" max="16" width="8.140625" customWidth="1"/>
    <col min="17" max="17" width="15.42578125" customWidth="1"/>
    <col min="18" max="18" width="12.5703125" customWidth="1"/>
    <col min="19" max="19" width="11.28515625" customWidth="1"/>
    <col min="20" max="20" width="8.7109375" customWidth="1"/>
    <col min="21" max="21" width="9.42578125" customWidth="1"/>
    <col min="22" max="22" width="11.28515625" customWidth="1"/>
    <col min="23" max="24" width="11.7109375" customWidth="1"/>
    <col min="25" max="25" width="8.85546875" customWidth="1"/>
    <col min="26" max="26" width="9.5703125" customWidth="1"/>
    <col min="27" max="27" width="6.42578125" customWidth="1"/>
    <col min="28" max="28" width="21.42578125" customWidth="1"/>
    <col min="29" max="29" width="8.85546875" customWidth="1"/>
    <col min="30" max="30" width="10.42578125" customWidth="1"/>
    <col min="31" max="31" width="8.5703125" customWidth="1"/>
    <col min="32" max="32" width="9.28515625" customWidth="1"/>
    <col min="33" max="34" width="11.85546875" customWidth="1"/>
    <col min="35" max="35" width="12.5703125" customWidth="1"/>
    <col min="36" max="36" width="11.5703125" customWidth="1"/>
    <col min="37" max="37" width="4.85546875" customWidth="1"/>
    <col min="38" max="38" width="5.42578125" customWidth="1"/>
    <col min="39" max="39" width="10.5703125" customWidth="1"/>
    <col min="40" max="40" width="11.28515625" customWidth="1"/>
    <col min="41" max="41" width="4.85546875" customWidth="1"/>
    <col min="42" max="42" width="9.42578125" customWidth="1"/>
  </cols>
  <sheetData>
    <row r="1" spans="1:42" ht="12.75" customHeight="1" x14ac:dyDescent="0.25">
      <c r="A1" s="6" t="s">
        <v>61</v>
      </c>
    </row>
    <row r="2" spans="1:42" ht="12.75" customHeight="1" x14ac:dyDescent="0.25">
      <c r="A2" s="6" t="s">
        <v>138</v>
      </c>
    </row>
    <row r="3" spans="1:42" x14ac:dyDescent="0.25">
      <c r="A3" s="12" t="s">
        <v>135</v>
      </c>
    </row>
    <row r="4" spans="1:42" x14ac:dyDescent="0.25">
      <c r="A4" s="14" t="s">
        <v>47</v>
      </c>
      <c r="B4" s="14"/>
      <c r="C4" s="14"/>
      <c r="D4" s="14"/>
      <c r="E4" s="14"/>
      <c r="F4" s="14"/>
      <c r="G4" s="14"/>
      <c r="H4" s="14"/>
      <c r="I4" s="14"/>
      <c r="J4" s="14"/>
      <c r="K4" s="14"/>
      <c r="L4" s="14"/>
      <c r="M4" s="14"/>
      <c r="N4" s="14"/>
      <c r="O4" s="14"/>
      <c r="P4" s="14"/>
      <c r="Q4" s="14"/>
      <c r="R4" s="14"/>
      <c r="S4" s="14"/>
      <c r="T4" s="14"/>
      <c r="U4" s="14"/>
      <c r="V4" s="14"/>
      <c r="W4" s="14"/>
      <c r="X4" s="14"/>
      <c r="Y4" s="14"/>
      <c r="Z4" s="14"/>
      <c r="AA4" s="14"/>
      <c r="AB4" s="14"/>
      <c r="AC4" s="14"/>
      <c r="AD4" s="14"/>
      <c r="AE4" s="14"/>
      <c r="AF4" s="14"/>
      <c r="AG4" s="14"/>
      <c r="AH4" s="14"/>
      <c r="AI4" s="14"/>
      <c r="AJ4" s="14"/>
      <c r="AK4" s="14"/>
      <c r="AL4" s="14"/>
      <c r="AM4" s="14"/>
      <c r="AN4" s="14"/>
      <c r="AO4" s="14"/>
      <c r="AP4" s="14"/>
    </row>
    <row r="5" spans="1:42" x14ac:dyDescent="0.25">
      <c r="A5" s="21" t="s">
        <v>7</v>
      </c>
      <c r="B5" s="21" t="s">
        <v>8</v>
      </c>
      <c r="C5" s="21" t="s">
        <v>9</v>
      </c>
      <c r="D5" s="21" t="s">
        <v>10</v>
      </c>
      <c r="E5" s="21" t="s">
        <v>11</v>
      </c>
      <c r="F5" s="21" t="s">
        <v>276</v>
      </c>
      <c r="G5" s="21" t="s">
        <v>12</v>
      </c>
      <c r="H5" s="21" t="s">
        <v>13</v>
      </c>
      <c r="I5" s="21" t="s">
        <v>6</v>
      </c>
      <c r="J5" s="21" t="s">
        <v>14</v>
      </c>
      <c r="K5" s="21" t="s">
        <v>15</v>
      </c>
      <c r="L5" s="21" t="s">
        <v>16</v>
      </c>
      <c r="M5" s="21" t="s">
        <v>17</v>
      </c>
      <c r="N5" s="21" t="s">
        <v>18</v>
      </c>
      <c r="O5" s="21" t="s">
        <v>19</v>
      </c>
      <c r="P5" s="21" t="s">
        <v>20</v>
      </c>
      <c r="Q5" s="21" t="s">
        <v>21</v>
      </c>
      <c r="R5" s="21" t="s">
        <v>22</v>
      </c>
      <c r="S5" s="21" t="s">
        <v>23</v>
      </c>
      <c r="T5" s="21" t="s">
        <v>24</v>
      </c>
      <c r="U5" s="21" t="s">
        <v>25</v>
      </c>
      <c r="V5" s="21" t="s">
        <v>26</v>
      </c>
      <c r="W5" s="21" t="s">
        <v>27</v>
      </c>
      <c r="X5" s="21" t="s">
        <v>28</v>
      </c>
      <c r="Y5" s="21" t="s">
        <v>29</v>
      </c>
      <c r="Z5" s="21" t="s">
        <v>30</v>
      </c>
      <c r="AA5" s="21" t="s">
        <v>31</v>
      </c>
      <c r="AB5" s="21" t="s">
        <v>32</v>
      </c>
      <c r="AC5" s="21" t="s">
        <v>33</v>
      </c>
      <c r="AD5" s="21" t="s">
        <v>34</v>
      </c>
      <c r="AE5" s="21" t="s">
        <v>35</v>
      </c>
      <c r="AF5" s="21" t="s">
        <v>36</v>
      </c>
      <c r="AG5" s="21" t="s">
        <v>37</v>
      </c>
      <c r="AH5" s="21" t="s">
        <v>38</v>
      </c>
      <c r="AI5" s="21" t="s">
        <v>39</v>
      </c>
      <c r="AJ5" s="21" t="s">
        <v>40</v>
      </c>
      <c r="AK5" s="21" t="s">
        <v>46</v>
      </c>
      <c r="AL5" s="21" t="s">
        <v>41</v>
      </c>
      <c r="AM5" s="21" t="s">
        <v>42</v>
      </c>
      <c r="AN5" s="21" t="s">
        <v>43</v>
      </c>
      <c r="AO5" s="21" t="s">
        <v>44</v>
      </c>
      <c r="AP5" s="21" t="s">
        <v>45</v>
      </c>
    </row>
    <row r="6" spans="1:42" x14ac:dyDescent="0.25">
      <c r="A6" s="8">
        <v>2016</v>
      </c>
      <c r="B6" s="9">
        <v>1560</v>
      </c>
      <c r="C6" s="9">
        <v>210</v>
      </c>
      <c r="D6" s="9">
        <v>850</v>
      </c>
      <c r="E6" s="9">
        <v>1530</v>
      </c>
      <c r="F6" s="9">
        <v>150</v>
      </c>
      <c r="G6" s="9">
        <v>119</v>
      </c>
      <c r="H6" s="9">
        <v>200</v>
      </c>
      <c r="I6" s="9">
        <v>820</v>
      </c>
      <c r="J6" s="9">
        <v>56</v>
      </c>
      <c r="K6" s="9">
        <v>358</v>
      </c>
      <c r="L6" s="9">
        <v>358</v>
      </c>
      <c r="M6" s="9">
        <v>1400</v>
      </c>
      <c r="N6" s="9">
        <v>77</v>
      </c>
      <c r="O6" s="9">
        <v>120</v>
      </c>
      <c r="P6" s="9">
        <v>120</v>
      </c>
      <c r="Q6" s="9">
        <v>1530</v>
      </c>
      <c r="R6" s="9">
        <v>300</v>
      </c>
      <c r="S6" s="9">
        <v>300</v>
      </c>
      <c r="T6" s="9">
        <v>1030</v>
      </c>
      <c r="U6" s="9">
        <v>1030</v>
      </c>
      <c r="V6" s="9">
        <v>241</v>
      </c>
      <c r="W6" s="9">
        <v>241</v>
      </c>
      <c r="X6" s="9">
        <v>439</v>
      </c>
      <c r="Y6" s="9">
        <v>439</v>
      </c>
      <c r="Z6" s="9">
        <v>439</v>
      </c>
      <c r="AA6" s="9">
        <v>110</v>
      </c>
      <c r="AB6" s="9">
        <v>1530</v>
      </c>
      <c r="AC6" s="9">
        <v>151</v>
      </c>
      <c r="AD6" s="9">
        <v>151</v>
      </c>
      <c r="AE6" s="9">
        <v>233</v>
      </c>
      <c r="AF6" s="9">
        <v>233</v>
      </c>
      <c r="AG6" s="9">
        <v>1530</v>
      </c>
      <c r="AH6" s="9">
        <v>314</v>
      </c>
      <c r="AI6" s="9">
        <v>314</v>
      </c>
      <c r="AJ6" s="9">
        <v>155</v>
      </c>
      <c r="AK6" s="9">
        <v>700</v>
      </c>
      <c r="AL6" s="9">
        <v>429</v>
      </c>
      <c r="AM6" s="9">
        <v>384</v>
      </c>
      <c r="AN6" s="9">
        <v>384</v>
      </c>
      <c r="AO6" s="9">
        <v>130</v>
      </c>
      <c r="AP6" s="9">
        <v>120</v>
      </c>
    </row>
    <row r="7" spans="1:42" x14ac:dyDescent="0.25">
      <c r="A7" s="8">
        <v>2017</v>
      </c>
      <c r="B7" s="10">
        <v>1560</v>
      </c>
      <c r="C7" s="10">
        <v>210</v>
      </c>
      <c r="D7" s="10">
        <v>850</v>
      </c>
      <c r="E7" s="10">
        <v>1530</v>
      </c>
      <c r="F7" s="10">
        <v>150</v>
      </c>
      <c r="G7" s="10">
        <v>119</v>
      </c>
      <c r="H7" s="10">
        <v>200</v>
      </c>
      <c r="I7" s="10">
        <v>820</v>
      </c>
      <c r="J7" s="10">
        <v>56</v>
      </c>
      <c r="K7" s="10">
        <v>358</v>
      </c>
      <c r="L7" s="10">
        <v>358</v>
      </c>
      <c r="M7" s="10">
        <v>1400</v>
      </c>
      <c r="N7" s="10">
        <v>77</v>
      </c>
      <c r="O7" s="10">
        <v>120</v>
      </c>
      <c r="P7" s="10">
        <v>120</v>
      </c>
      <c r="Q7" s="10">
        <v>1530</v>
      </c>
      <c r="R7" s="10">
        <v>300</v>
      </c>
      <c r="S7" s="10">
        <v>300</v>
      </c>
      <c r="T7" s="10">
        <v>1030</v>
      </c>
      <c r="U7" s="10">
        <v>1030</v>
      </c>
      <c r="V7" s="10">
        <v>241</v>
      </c>
      <c r="W7" s="10">
        <v>241</v>
      </c>
      <c r="X7" s="10">
        <v>439</v>
      </c>
      <c r="Y7" s="10">
        <v>439</v>
      </c>
      <c r="Z7" s="10">
        <v>439</v>
      </c>
      <c r="AA7" s="10">
        <v>110</v>
      </c>
      <c r="AB7" s="10">
        <v>1530</v>
      </c>
      <c r="AC7" s="10">
        <v>151</v>
      </c>
      <c r="AD7" s="10">
        <v>151</v>
      </c>
      <c r="AE7" s="10">
        <v>233</v>
      </c>
      <c r="AF7" s="10">
        <v>233</v>
      </c>
      <c r="AG7" s="10">
        <v>1530</v>
      </c>
      <c r="AH7" s="10">
        <v>314</v>
      </c>
      <c r="AI7" s="10">
        <v>314</v>
      </c>
      <c r="AJ7" s="10">
        <v>155</v>
      </c>
      <c r="AK7" s="10">
        <v>700</v>
      </c>
      <c r="AL7" s="10">
        <v>429</v>
      </c>
      <c r="AM7" s="10">
        <v>384</v>
      </c>
      <c r="AN7" s="10">
        <v>384</v>
      </c>
      <c r="AO7" s="10">
        <v>130</v>
      </c>
      <c r="AP7" s="10">
        <v>120</v>
      </c>
    </row>
    <row r="8" spans="1:42" x14ac:dyDescent="0.25">
      <c r="A8" s="8">
        <v>2018</v>
      </c>
      <c r="B8" s="9">
        <v>1560</v>
      </c>
      <c r="C8" s="9">
        <v>210</v>
      </c>
      <c r="D8" s="9">
        <v>850</v>
      </c>
      <c r="E8" s="9">
        <v>1530</v>
      </c>
      <c r="F8" s="9">
        <v>150</v>
      </c>
      <c r="G8" s="9">
        <v>119</v>
      </c>
      <c r="H8" s="9">
        <v>200</v>
      </c>
      <c r="I8" s="9">
        <v>820</v>
      </c>
      <c r="J8" s="9">
        <v>56</v>
      </c>
      <c r="K8" s="9">
        <v>358</v>
      </c>
      <c r="L8" s="9">
        <v>358</v>
      </c>
      <c r="M8" s="9">
        <v>1400</v>
      </c>
      <c r="N8" s="9">
        <v>77</v>
      </c>
      <c r="O8" s="9">
        <v>120</v>
      </c>
      <c r="P8" s="9">
        <v>120</v>
      </c>
      <c r="Q8" s="9">
        <v>1530</v>
      </c>
      <c r="R8" s="9">
        <v>300</v>
      </c>
      <c r="S8" s="9">
        <v>300</v>
      </c>
      <c r="T8" s="9">
        <v>1030</v>
      </c>
      <c r="U8" s="9">
        <v>1030</v>
      </c>
      <c r="V8" s="9">
        <v>241</v>
      </c>
      <c r="W8" s="9">
        <v>241</v>
      </c>
      <c r="X8" s="9">
        <v>439</v>
      </c>
      <c r="Y8" s="9">
        <v>439</v>
      </c>
      <c r="Z8" s="9">
        <v>439</v>
      </c>
      <c r="AA8" s="9">
        <v>110</v>
      </c>
      <c r="AB8" s="9">
        <v>1530</v>
      </c>
      <c r="AC8" s="9">
        <v>151</v>
      </c>
      <c r="AD8" s="9">
        <v>151</v>
      </c>
      <c r="AE8" s="9">
        <v>233</v>
      </c>
      <c r="AF8" s="9">
        <v>233</v>
      </c>
      <c r="AG8" s="9">
        <v>1530</v>
      </c>
      <c r="AH8" s="9">
        <v>314</v>
      </c>
      <c r="AI8" s="9">
        <v>314</v>
      </c>
      <c r="AJ8" s="9">
        <v>155</v>
      </c>
      <c r="AK8" s="9">
        <v>700</v>
      </c>
      <c r="AL8" s="9">
        <v>429</v>
      </c>
      <c r="AM8" s="9">
        <v>384</v>
      </c>
      <c r="AN8" s="9">
        <v>384</v>
      </c>
      <c r="AO8" s="9">
        <v>130</v>
      </c>
      <c r="AP8" s="9">
        <v>120</v>
      </c>
    </row>
    <row r="9" spans="1:42" x14ac:dyDescent="0.25">
      <c r="A9" s="8">
        <v>2019</v>
      </c>
      <c r="B9" s="10">
        <v>1560</v>
      </c>
      <c r="C9" s="10">
        <v>210</v>
      </c>
      <c r="D9" s="10">
        <v>850</v>
      </c>
      <c r="E9" s="10">
        <v>1530</v>
      </c>
      <c r="F9" s="10">
        <v>150</v>
      </c>
      <c r="G9" s="10">
        <v>119</v>
      </c>
      <c r="H9" s="10">
        <v>200</v>
      </c>
      <c r="I9" s="10">
        <v>820</v>
      </c>
      <c r="J9" s="10">
        <v>56</v>
      </c>
      <c r="K9" s="10">
        <v>358</v>
      </c>
      <c r="L9" s="10">
        <v>358</v>
      </c>
      <c r="M9" s="10">
        <v>1400</v>
      </c>
      <c r="N9" s="10">
        <v>77</v>
      </c>
      <c r="O9" s="10">
        <v>120</v>
      </c>
      <c r="P9" s="10">
        <v>120</v>
      </c>
      <c r="Q9" s="10">
        <v>1530</v>
      </c>
      <c r="R9" s="10">
        <v>300</v>
      </c>
      <c r="S9" s="10">
        <v>300</v>
      </c>
      <c r="T9" s="10">
        <v>1030</v>
      </c>
      <c r="U9" s="10">
        <v>1030</v>
      </c>
      <c r="V9" s="10">
        <v>241</v>
      </c>
      <c r="W9" s="10">
        <v>241</v>
      </c>
      <c r="X9" s="10">
        <v>439</v>
      </c>
      <c r="Y9" s="10">
        <v>439</v>
      </c>
      <c r="Z9" s="10">
        <v>439</v>
      </c>
      <c r="AA9" s="10">
        <v>110</v>
      </c>
      <c r="AB9" s="10">
        <v>1530</v>
      </c>
      <c r="AC9" s="10">
        <v>151</v>
      </c>
      <c r="AD9" s="10">
        <v>151</v>
      </c>
      <c r="AE9" s="10">
        <v>233</v>
      </c>
      <c r="AF9" s="10">
        <v>233</v>
      </c>
      <c r="AG9" s="10">
        <v>1530</v>
      </c>
      <c r="AH9" s="10">
        <v>314</v>
      </c>
      <c r="AI9" s="10">
        <v>314</v>
      </c>
      <c r="AJ9" s="10">
        <v>155</v>
      </c>
      <c r="AK9" s="10">
        <v>700</v>
      </c>
      <c r="AL9" s="10">
        <v>429</v>
      </c>
      <c r="AM9" s="10">
        <v>384</v>
      </c>
      <c r="AN9" s="10">
        <v>384</v>
      </c>
      <c r="AO9" s="10">
        <v>130</v>
      </c>
      <c r="AP9" s="10">
        <v>120</v>
      </c>
    </row>
    <row r="10" spans="1:42" x14ac:dyDescent="0.25">
      <c r="A10" s="8">
        <v>2020</v>
      </c>
      <c r="B10" s="9">
        <v>1560</v>
      </c>
      <c r="C10" s="9">
        <v>210</v>
      </c>
      <c r="D10" s="9">
        <v>850</v>
      </c>
      <c r="E10" s="9">
        <v>1530</v>
      </c>
      <c r="F10" s="9">
        <v>150</v>
      </c>
      <c r="G10" s="9">
        <v>119</v>
      </c>
      <c r="H10" s="9">
        <v>200</v>
      </c>
      <c r="I10" s="9">
        <v>820</v>
      </c>
      <c r="J10" s="9">
        <v>56</v>
      </c>
      <c r="K10" s="9">
        <v>358</v>
      </c>
      <c r="L10" s="9">
        <v>358</v>
      </c>
      <c r="M10" s="9">
        <v>1400</v>
      </c>
      <c r="N10" s="9">
        <v>77</v>
      </c>
      <c r="O10" s="9">
        <v>120</v>
      </c>
      <c r="P10" s="9">
        <v>120</v>
      </c>
      <c r="Q10" s="9">
        <v>1530</v>
      </c>
      <c r="R10" s="9">
        <v>300</v>
      </c>
      <c r="S10" s="9">
        <v>300</v>
      </c>
      <c r="T10" s="9">
        <v>1030</v>
      </c>
      <c r="U10" s="9">
        <v>1030</v>
      </c>
      <c r="V10" s="9">
        <v>241</v>
      </c>
      <c r="W10" s="9">
        <v>241</v>
      </c>
      <c r="X10" s="9">
        <v>439</v>
      </c>
      <c r="Y10" s="9">
        <v>439</v>
      </c>
      <c r="Z10" s="9">
        <v>439</v>
      </c>
      <c r="AA10" s="9">
        <v>110</v>
      </c>
      <c r="AB10" s="9">
        <v>1530</v>
      </c>
      <c r="AC10" s="9">
        <v>151</v>
      </c>
      <c r="AD10" s="9">
        <v>151</v>
      </c>
      <c r="AE10" s="9">
        <v>233</v>
      </c>
      <c r="AF10" s="9">
        <v>233</v>
      </c>
      <c r="AG10" s="9">
        <v>1530</v>
      </c>
      <c r="AH10" s="9">
        <v>314</v>
      </c>
      <c r="AI10" s="9">
        <v>314</v>
      </c>
      <c r="AJ10" s="9">
        <v>155</v>
      </c>
      <c r="AK10" s="9">
        <v>700</v>
      </c>
      <c r="AL10" s="9">
        <v>429</v>
      </c>
      <c r="AM10" s="9">
        <v>384</v>
      </c>
      <c r="AN10" s="9">
        <v>384</v>
      </c>
      <c r="AO10" s="9">
        <v>130</v>
      </c>
      <c r="AP10" s="9">
        <v>120</v>
      </c>
    </row>
    <row r="11" spans="1:42" x14ac:dyDescent="0.25">
      <c r="A11" s="8">
        <v>2021</v>
      </c>
      <c r="B11" s="10">
        <v>1560</v>
      </c>
      <c r="C11" s="10">
        <v>210</v>
      </c>
      <c r="D11" s="10">
        <v>850</v>
      </c>
      <c r="E11" s="10">
        <v>1530</v>
      </c>
      <c r="F11" s="10">
        <v>150</v>
      </c>
      <c r="G11" s="10">
        <v>119</v>
      </c>
      <c r="H11" s="10">
        <v>200</v>
      </c>
      <c r="I11" s="10">
        <v>820</v>
      </c>
      <c r="J11" s="10">
        <v>56</v>
      </c>
      <c r="K11" s="10">
        <v>358</v>
      </c>
      <c r="L11" s="10">
        <v>358</v>
      </c>
      <c r="M11" s="10">
        <v>1400</v>
      </c>
      <c r="N11" s="10">
        <v>77</v>
      </c>
      <c r="O11" s="10">
        <v>120</v>
      </c>
      <c r="P11" s="10">
        <v>120</v>
      </c>
      <c r="Q11" s="10">
        <v>1530</v>
      </c>
      <c r="R11" s="10">
        <v>300</v>
      </c>
      <c r="S11" s="10">
        <v>300</v>
      </c>
      <c r="T11" s="10">
        <v>1030</v>
      </c>
      <c r="U11" s="10">
        <v>1030</v>
      </c>
      <c r="V11" s="10">
        <v>241</v>
      </c>
      <c r="W11" s="10">
        <v>241</v>
      </c>
      <c r="X11" s="10">
        <v>439</v>
      </c>
      <c r="Y11" s="10">
        <v>439</v>
      </c>
      <c r="Z11" s="10">
        <v>439</v>
      </c>
      <c r="AA11" s="10">
        <v>110</v>
      </c>
      <c r="AB11" s="10">
        <v>1530</v>
      </c>
      <c r="AC11" s="10">
        <v>151</v>
      </c>
      <c r="AD11" s="10">
        <v>151</v>
      </c>
      <c r="AE11" s="10">
        <v>233</v>
      </c>
      <c r="AF11" s="10">
        <v>233</v>
      </c>
      <c r="AG11" s="10">
        <v>1530</v>
      </c>
      <c r="AH11" s="10">
        <v>314</v>
      </c>
      <c r="AI11" s="10">
        <v>314</v>
      </c>
      <c r="AJ11" s="10">
        <v>155</v>
      </c>
      <c r="AK11" s="10">
        <v>700</v>
      </c>
      <c r="AL11" s="10">
        <v>429</v>
      </c>
      <c r="AM11" s="10">
        <v>384</v>
      </c>
      <c r="AN11" s="10">
        <v>384</v>
      </c>
      <c r="AO11" s="10">
        <v>130</v>
      </c>
      <c r="AP11" s="10">
        <v>120</v>
      </c>
    </row>
    <row r="12" spans="1:42" x14ac:dyDescent="0.25">
      <c r="A12" s="8">
        <v>2022</v>
      </c>
      <c r="B12" s="9">
        <v>1560</v>
      </c>
      <c r="C12" s="9">
        <v>210</v>
      </c>
      <c r="D12" s="9">
        <v>850</v>
      </c>
      <c r="E12" s="9">
        <v>1530</v>
      </c>
      <c r="F12" s="9">
        <v>150</v>
      </c>
      <c r="G12" s="9">
        <v>119</v>
      </c>
      <c r="H12" s="9">
        <v>200</v>
      </c>
      <c r="I12" s="9">
        <v>820</v>
      </c>
      <c r="J12" s="9">
        <v>56</v>
      </c>
      <c r="K12" s="9">
        <v>358</v>
      </c>
      <c r="L12" s="9">
        <v>358</v>
      </c>
      <c r="M12" s="9">
        <v>1400</v>
      </c>
      <c r="N12" s="9">
        <v>77</v>
      </c>
      <c r="O12" s="9">
        <v>120</v>
      </c>
      <c r="P12" s="9">
        <v>120</v>
      </c>
      <c r="Q12" s="9">
        <v>1530</v>
      </c>
      <c r="R12" s="9">
        <v>300</v>
      </c>
      <c r="S12" s="9">
        <v>300</v>
      </c>
      <c r="T12" s="9">
        <v>1030</v>
      </c>
      <c r="U12" s="9">
        <v>1030</v>
      </c>
      <c r="V12" s="9">
        <v>241</v>
      </c>
      <c r="W12" s="9">
        <v>241</v>
      </c>
      <c r="X12" s="9">
        <v>439</v>
      </c>
      <c r="Y12" s="9">
        <v>439</v>
      </c>
      <c r="Z12" s="9">
        <v>439</v>
      </c>
      <c r="AA12" s="9">
        <v>110</v>
      </c>
      <c r="AB12" s="9">
        <v>1530</v>
      </c>
      <c r="AC12" s="9">
        <v>151</v>
      </c>
      <c r="AD12" s="9">
        <v>151</v>
      </c>
      <c r="AE12" s="9">
        <v>233</v>
      </c>
      <c r="AF12" s="9">
        <v>233</v>
      </c>
      <c r="AG12" s="9">
        <v>1530</v>
      </c>
      <c r="AH12" s="9">
        <v>314</v>
      </c>
      <c r="AI12" s="9">
        <v>314</v>
      </c>
      <c r="AJ12" s="9">
        <v>155</v>
      </c>
      <c r="AK12" s="9">
        <v>700</v>
      </c>
      <c r="AL12" s="9">
        <v>429</v>
      </c>
      <c r="AM12" s="9">
        <v>384</v>
      </c>
      <c r="AN12" s="9">
        <v>384</v>
      </c>
      <c r="AO12" s="9">
        <v>130</v>
      </c>
      <c r="AP12" s="9">
        <v>120</v>
      </c>
    </row>
    <row r="13" spans="1:42" x14ac:dyDescent="0.25">
      <c r="A13" s="8">
        <v>2023</v>
      </c>
      <c r="B13" s="10">
        <v>1560</v>
      </c>
      <c r="C13" s="10">
        <v>210</v>
      </c>
      <c r="D13" s="10">
        <v>850</v>
      </c>
      <c r="E13" s="10">
        <v>1530</v>
      </c>
      <c r="F13" s="10">
        <v>150</v>
      </c>
      <c r="G13" s="10">
        <v>119</v>
      </c>
      <c r="H13" s="10">
        <v>200</v>
      </c>
      <c r="I13" s="10">
        <v>820</v>
      </c>
      <c r="J13" s="10">
        <v>56</v>
      </c>
      <c r="K13" s="10">
        <v>358</v>
      </c>
      <c r="L13" s="10">
        <v>358</v>
      </c>
      <c r="M13" s="10">
        <v>1400</v>
      </c>
      <c r="N13" s="10">
        <v>77</v>
      </c>
      <c r="O13" s="10">
        <v>120</v>
      </c>
      <c r="P13" s="10">
        <v>120</v>
      </c>
      <c r="Q13" s="10">
        <v>1530</v>
      </c>
      <c r="R13" s="10">
        <v>300</v>
      </c>
      <c r="S13" s="10">
        <v>300</v>
      </c>
      <c r="T13" s="10">
        <v>1030</v>
      </c>
      <c r="U13" s="10">
        <v>1030</v>
      </c>
      <c r="V13" s="10">
        <v>241</v>
      </c>
      <c r="W13" s="10">
        <v>241</v>
      </c>
      <c r="X13" s="10">
        <v>439</v>
      </c>
      <c r="Y13" s="10">
        <v>439</v>
      </c>
      <c r="Z13" s="10">
        <v>439</v>
      </c>
      <c r="AA13" s="10">
        <v>110</v>
      </c>
      <c r="AB13" s="10">
        <v>1530</v>
      </c>
      <c r="AC13" s="10">
        <v>151</v>
      </c>
      <c r="AD13" s="10">
        <v>151</v>
      </c>
      <c r="AE13" s="10">
        <v>233</v>
      </c>
      <c r="AF13" s="10">
        <v>233</v>
      </c>
      <c r="AG13" s="10">
        <v>1530</v>
      </c>
      <c r="AH13" s="10">
        <v>314</v>
      </c>
      <c r="AI13" s="10">
        <v>314</v>
      </c>
      <c r="AJ13" s="10">
        <v>155</v>
      </c>
      <c r="AK13" s="10">
        <v>700</v>
      </c>
      <c r="AL13" s="10">
        <v>429</v>
      </c>
      <c r="AM13" s="10">
        <v>384</v>
      </c>
      <c r="AN13" s="10">
        <v>384</v>
      </c>
      <c r="AO13" s="10">
        <v>130</v>
      </c>
      <c r="AP13" s="10">
        <v>120</v>
      </c>
    </row>
    <row r="14" spans="1:42" x14ac:dyDescent="0.25">
      <c r="A14" s="8">
        <v>2024</v>
      </c>
      <c r="B14" s="9">
        <v>1560</v>
      </c>
      <c r="C14" s="9">
        <v>210</v>
      </c>
      <c r="D14" s="9">
        <v>850</v>
      </c>
      <c r="E14" s="9">
        <v>1530</v>
      </c>
      <c r="F14" s="9">
        <v>150</v>
      </c>
      <c r="G14" s="9">
        <v>119</v>
      </c>
      <c r="H14" s="9">
        <v>200</v>
      </c>
      <c r="I14" s="9">
        <v>820</v>
      </c>
      <c r="J14" s="9">
        <v>56</v>
      </c>
      <c r="K14" s="9">
        <v>358</v>
      </c>
      <c r="L14" s="9">
        <v>358</v>
      </c>
      <c r="M14" s="9">
        <v>1400</v>
      </c>
      <c r="N14" s="9">
        <v>77</v>
      </c>
      <c r="O14" s="9">
        <v>120</v>
      </c>
      <c r="P14" s="9">
        <v>120</v>
      </c>
      <c r="Q14" s="9">
        <v>1530</v>
      </c>
      <c r="R14" s="9">
        <v>300</v>
      </c>
      <c r="S14" s="9">
        <v>300</v>
      </c>
      <c r="T14" s="9">
        <v>1030</v>
      </c>
      <c r="U14" s="9">
        <v>1030</v>
      </c>
      <c r="V14" s="9">
        <v>241</v>
      </c>
      <c r="W14" s="9">
        <v>241</v>
      </c>
      <c r="X14" s="9">
        <v>439</v>
      </c>
      <c r="Y14" s="9">
        <v>439</v>
      </c>
      <c r="Z14" s="9">
        <v>439</v>
      </c>
      <c r="AA14" s="9">
        <v>110</v>
      </c>
      <c r="AB14" s="9">
        <v>1530</v>
      </c>
      <c r="AC14" s="9">
        <v>151</v>
      </c>
      <c r="AD14" s="9">
        <v>151</v>
      </c>
      <c r="AE14" s="9">
        <v>233</v>
      </c>
      <c r="AF14" s="9">
        <v>233</v>
      </c>
      <c r="AG14" s="9">
        <v>1530</v>
      </c>
      <c r="AH14" s="9">
        <v>314</v>
      </c>
      <c r="AI14" s="9">
        <v>314</v>
      </c>
      <c r="AJ14" s="9">
        <v>155</v>
      </c>
      <c r="AK14" s="9">
        <v>700</v>
      </c>
      <c r="AL14" s="9">
        <v>429</v>
      </c>
      <c r="AM14" s="9">
        <v>384</v>
      </c>
      <c r="AN14" s="9">
        <v>384</v>
      </c>
      <c r="AO14" s="9">
        <v>130</v>
      </c>
      <c r="AP14" s="9">
        <v>120</v>
      </c>
    </row>
    <row r="15" spans="1:42" x14ac:dyDescent="0.25">
      <c r="A15" s="8">
        <v>2025</v>
      </c>
      <c r="B15" s="10">
        <v>1560</v>
      </c>
      <c r="C15" s="10">
        <v>210</v>
      </c>
      <c r="D15" s="10">
        <v>850</v>
      </c>
      <c r="E15" s="10">
        <v>1530</v>
      </c>
      <c r="F15" s="10">
        <v>150</v>
      </c>
      <c r="G15" s="10">
        <v>119</v>
      </c>
      <c r="H15" s="10">
        <v>200</v>
      </c>
      <c r="I15" s="10">
        <v>820</v>
      </c>
      <c r="J15" s="10">
        <v>56</v>
      </c>
      <c r="K15" s="10">
        <v>358</v>
      </c>
      <c r="L15" s="10">
        <v>358</v>
      </c>
      <c r="M15" s="10">
        <v>1400</v>
      </c>
      <c r="N15" s="10">
        <v>77</v>
      </c>
      <c r="O15" s="10">
        <v>120</v>
      </c>
      <c r="P15" s="10">
        <v>120</v>
      </c>
      <c r="Q15" s="10">
        <v>1530</v>
      </c>
      <c r="R15" s="10">
        <v>300</v>
      </c>
      <c r="S15" s="10">
        <v>300</v>
      </c>
      <c r="T15" s="10">
        <v>1030</v>
      </c>
      <c r="U15" s="10">
        <v>1030</v>
      </c>
      <c r="V15" s="10">
        <v>241</v>
      </c>
      <c r="W15" s="10">
        <v>241</v>
      </c>
      <c r="X15" s="10">
        <v>439</v>
      </c>
      <c r="Y15" s="10">
        <v>439</v>
      </c>
      <c r="Z15" s="10">
        <v>439</v>
      </c>
      <c r="AA15" s="10">
        <v>110</v>
      </c>
      <c r="AB15" s="10">
        <v>1530</v>
      </c>
      <c r="AC15" s="10">
        <v>151</v>
      </c>
      <c r="AD15" s="10">
        <v>151</v>
      </c>
      <c r="AE15" s="10">
        <v>233</v>
      </c>
      <c r="AF15" s="10">
        <v>233</v>
      </c>
      <c r="AG15" s="10">
        <v>1530</v>
      </c>
      <c r="AH15" s="10">
        <v>314</v>
      </c>
      <c r="AI15" s="10">
        <v>314</v>
      </c>
      <c r="AJ15" s="10">
        <v>155</v>
      </c>
      <c r="AK15" s="10">
        <v>700</v>
      </c>
      <c r="AL15" s="10">
        <v>429</v>
      </c>
      <c r="AM15" s="10">
        <v>384</v>
      </c>
      <c r="AN15" s="10">
        <v>384</v>
      </c>
      <c r="AO15" s="10">
        <v>130</v>
      </c>
      <c r="AP15" s="10">
        <v>120</v>
      </c>
    </row>
    <row r="16" spans="1:42" x14ac:dyDescent="0.25">
      <c r="A16" s="8">
        <v>2026</v>
      </c>
      <c r="B16" s="9">
        <v>1560</v>
      </c>
      <c r="C16" s="9">
        <v>210</v>
      </c>
      <c r="D16" s="9">
        <v>850</v>
      </c>
      <c r="E16" s="9">
        <v>1530</v>
      </c>
      <c r="F16" s="9">
        <v>150</v>
      </c>
      <c r="G16" s="9">
        <v>119</v>
      </c>
      <c r="H16" s="9">
        <v>200</v>
      </c>
      <c r="I16" s="9">
        <v>820</v>
      </c>
      <c r="J16" s="9">
        <v>56</v>
      </c>
      <c r="K16" s="9">
        <v>358</v>
      </c>
      <c r="L16" s="9">
        <v>358</v>
      </c>
      <c r="M16" s="9">
        <v>1400</v>
      </c>
      <c r="N16" s="9">
        <v>77</v>
      </c>
      <c r="O16" s="9">
        <v>120</v>
      </c>
      <c r="P16" s="9">
        <v>120</v>
      </c>
      <c r="Q16" s="9">
        <v>1530</v>
      </c>
      <c r="R16" s="9">
        <v>300</v>
      </c>
      <c r="S16" s="9">
        <v>300</v>
      </c>
      <c r="T16" s="9">
        <v>1030</v>
      </c>
      <c r="U16" s="9">
        <v>1030</v>
      </c>
      <c r="V16" s="9">
        <v>241</v>
      </c>
      <c r="W16" s="9">
        <v>241</v>
      </c>
      <c r="X16" s="9">
        <v>439</v>
      </c>
      <c r="Y16" s="9">
        <v>439</v>
      </c>
      <c r="Z16" s="9">
        <v>439</v>
      </c>
      <c r="AA16" s="9">
        <v>110</v>
      </c>
      <c r="AB16" s="9">
        <v>1530</v>
      </c>
      <c r="AC16" s="9">
        <v>151</v>
      </c>
      <c r="AD16" s="9">
        <v>151</v>
      </c>
      <c r="AE16" s="9">
        <v>233</v>
      </c>
      <c r="AF16" s="9">
        <v>233</v>
      </c>
      <c r="AG16" s="9">
        <v>1530</v>
      </c>
      <c r="AH16" s="9">
        <v>314</v>
      </c>
      <c r="AI16" s="9">
        <v>314</v>
      </c>
      <c r="AJ16" s="9">
        <v>155</v>
      </c>
      <c r="AK16" s="9">
        <v>700</v>
      </c>
      <c r="AL16" s="9">
        <v>429</v>
      </c>
      <c r="AM16" s="9">
        <v>384</v>
      </c>
      <c r="AN16" s="9">
        <v>384</v>
      </c>
      <c r="AO16" s="9">
        <v>130</v>
      </c>
      <c r="AP16" s="9">
        <v>120</v>
      </c>
    </row>
    <row r="17" spans="1:42" x14ac:dyDescent="0.25">
      <c r="A17" s="8">
        <v>2027</v>
      </c>
      <c r="B17" s="10">
        <v>1560</v>
      </c>
      <c r="C17" s="10">
        <v>210</v>
      </c>
      <c r="D17" s="10">
        <v>850</v>
      </c>
      <c r="E17" s="10">
        <v>1530</v>
      </c>
      <c r="F17" s="10">
        <v>150</v>
      </c>
      <c r="G17" s="10">
        <v>119</v>
      </c>
      <c r="H17" s="10">
        <v>200</v>
      </c>
      <c r="I17" s="10">
        <v>820</v>
      </c>
      <c r="J17" s="10">
        <v>56</v>
      </c>
      <c r="K17" s="10">
        <v>358</v>
      </c>
      <c r="L17" s="10">
        <v>358</v>
      </c>
      <c r="M17" s="10">
        <v>1400</v>
      </c>
      <c r="N17" s="10">
        <v>77</v>
      </c>
      <c r="O17" s="10">
        <v>120</v>
      </c>
      <c r="P17" s="10">
        <v>120</v>
      </c>
      <c r="Q17" s="10">
        <v>1530</v>
      </c>
      <c r="R17" s="10">
        <v>300</v>
      </c>
      <c r="S17" s="10">
        <v>300</v>
      </c>
      <c r="T17" s="10">
        <v>1030</v>
      </c>
      <c r="U17" s="10">
        <v>1030</v>
      </c>
      <c r="V17" s="10">
        <v>241</v>
      </c>
      <c r="W17" s="10">
        <v>241</v>
      </c>
      <c r="X17" s="10">
        <v>439</v>
      </c>
      <c r="Y17" s="10">
        <v>439</v>
      </c>
      <c r="Z17" s="10">
        <v>439</v>
      </c>
      <c r="AA17" s="10">
        <v>110</v>
      </c>
      <c r="AB17" s="10">
        <v>1530</v>
      </c>
      <c r="AC17" s="10">
        <v>151</v>
      </c>
      <c r="AD17" s="10">
        <v>151</v>
      </c>
      <c r="AE17" s="10">
        <v>233</v>
      </c>
      <c r="AF17" s="10">
        <v>233</v>
      </c>
      <c r="AG17" s="10">
        <v>1530</v>
      </c>
      <c r="AH17" s="10">
        <v>314</v>
      </c>
      <c r="AI17" s="10">
        <v>314</v>
      </c>
      <c r="AJ17" s="10">
        <v>155</v>
      </c>
      <c r="AK17" s="10">
        <v>700</v>
      </c>
      <c r="AL17" s="10">
        <v>429</v>
      </c>
      <c r="AM17" s="10">
        <v>384</v>
      </c>
      <c r="AN17" s="10">
        <v>384</v>
      </c>
      <c r="AO17" s="10">
        <v>130</v>
      </c>
      <c r="AP17" s="10">
        <v>120</v>
      </c>
    </row>
    <row r="18" spans="1:42" x14ac:dyDescent="0.25">
      <c r="A18" s="8">
        <v>2028</v>
      </c>
      <c r="B18" s="9">
        <v>1560</v>
      </c>
      <c r="C18" s="9">
        <v>210</v>
      </c>
      <c r="D18" s="9">
        <v>850</v>
      </c>
      <c r="E18" s="9">
        <v>1530</v>
      </c>
      <c r="F18" s="9">
        <v>150</v>
      </c>
      <c r="G18" s="9">
        <v>119</v>
      </c>
      <c r="H18" s="9">
        <v>200</v>
      </c>
      <c r="I18" s="9">
        <v>820</v>
      </c>
      <c r="J18" s="9">
        <v>56</v>
      </c>
      <c r="K18" s="9">
        <v>358</v>
      </c>
      <c r="L18" s="9">
        <v>358</v>
      </c>
      <c r="M18" s="9">
        <v>1400</v>
      </c>
      <c r="N18" s="9">
        <v>77</v>
      </c>
      <c r="O18" s="9">
        <v>120</v>
      </c>
      <c r="P18" s="9">
        <v>120</v>
      </c>
      <c r="Q18" s="9">
        <v>1530</v>
      </c>
      <c r="R18" s="9">
        <v>300</v>
      </c>
      <c r="S18" s="9">
        <v>300</v>
      </c>
      <c r="T18" s="9">
        <v>1030</v>
      </c>
      <c r="U18" s="9">
        <v>1030</v>
      </c>
      <c r="V18" s="9">
        <v>241</v>
      </c>
      <c r="W18" s="9">
        <v>241</v>
      </c>
      <c r="X18" s="9">
        <v>439</v>
      </c>
      <c r="Y18" s="9">
        <v>439</v>
      </c>
      <c r="Z18" s="9">
        <v>439</v>
      </c>
      <c r="AA18" s="9">
        <v>110</v>
      </c>
      <c r="AB18" s="9">
        <v>1530</v>
      </c>
      <c r="AC18" s="9">
        <v>151</v>
      </c>
      <c r="AD18" s="9">
        <v>151</v>
      </c>
      <c r="AE18" s="9">
        <v>233</v>
      </c>
      <c r="AF18" s="9">
        <v>233</v>
      </c>
      <c r="AG18" s="9">
        <v>1530</v>
      </c>
      <c r="AH18" s="9">
        <v>314</v>
      </c>
      <c r="AI18" s="9">
        <v>314</v>
      </c>
      <c r="AJ18" s="9">
        <v>155</v>
      </c>
      <c r="AK18" s="9">
        <v>700</v>
      </c>
      <c r="AL18" s="9">
        <v>429</v>
      </c>
      <c r="AM18" s="9">
        <v>384</v>
      </c>
      <c r="AN18" s="9">
        <v>384</v>
      </c>
      <c r="AO18" s="9">
        <v>130</v>
      </c>
      <c r="AP18" s="9">
        <v>120</v>
      </c>
    </row>
    <row r="19" spans="1:42" x14ac:dyDescent="0.25">
      <c r="A19" s="8">
        <v>2029</v>
      </c>
      <c r="B19" s="10">
        <v>1560</v>
      </c>
      <c r="C19" s="10">
        <v>210</v>
      </c>
      <c r="D19" s="10">
        <v>850</v>
      </c>
      <c r="E19" s="10">
        <v>1530</v>
      </c>
      <c r="F19" s="10">
        <v>150</v>
      </c>
      <c r="G19" s="10">
        <v>119</v>
      </c>
      <c r="H19" s="10">
        <v>200</v>
      </c>
      <c r="I19" s="10">
        <v>820</v>
      </c>
      <c r="J19" s="10">
        <v>56</v>
      </c>
      <c r="K19" s="10">
        <v>358</v>
      </c>
      <c r="L19" s="10">
        <v>358</v>
      </c>
      <c r="M19" s="10">
        <v>1400</v>
      </c>
      <c r="N19" s="10">
        <v>77</v>
      </c>
      <c r="O19" s="10">
        <v>120</v>
      </c>
      <c r="P19" s="10">
        <v>120</v>
      </c>
      <c r="Q19" s="10">
        <v>1530</v>
      </c>
      <c r="R19" s="10">
        <v>300</v>
      </c>
      <c r="S19" s="10">
        <v>300</v>
      </c>
      <c r="T19" s="10">
        <v>1030</v>
      </c>
      <c r="U19" s="10">
        <v>1030</v>
      </c>
      <c r="V19" s="10">
        <v>241</v>
      </c>
      <c r="W19" s="10">
        <v>241</v>
      </c>
      <c r="X19" s="10">
        <v>439</v>
      </c>
      <c r="Y19" s="10">
        <v>439</v>
      </c>
      <c r="Z19" s="10">
        <v>439</v>
      </c>
      <c r="AA19" s="10">
        <v>110</v>
      </c>
      <c r="AB19" s="10">
        <v>1530</v>
      </c>
      <c r="AC19" s="10">
        <v>151</v>
      </c>
      <c r="AD19" s="10">
        <v>151</v>
      </c>
      <c r="AE19" s="10">
        <v>233</v>
      </c>
      <c r="AF19" s="10">
        <v>233</v>
      </c>
      <c r="AG19" s="10">
        <v>1530</v>
      </c>
      <c r="AH19" s="10">
        <v>314</v>
      </c>
      <c r="AI19" s="10">
        <v>314</v>
      </c>
      <c r="AJ19" s="10">
        <v>155</v>
      </c>
      <c r="AK19" s="10">
        <v>700</v>
      </c>
      <c r="AL19" s="10">
        <v>429</v>
      </c>
      <c r="AM19" s="10">
        <v>384</v>
      </c>
      <c r="AN19" s="10">
        <v>384</v>
      </c>
      <c r="AO19" s="10">
        <v>130</v>
      </c>
      <c r="AP19" s="10">
        <v>120</v>
      </c>
    </row>
    <row r="20" spans="1:42" x14ac:dyDescent="0.25">
      <c r="A20" s="8">
        <v>2030</v>
      </c>
      <c r="B20" s="9">
        <v>1560</v>
      </c>
      <c r="C20" s="9">
        <v>210</v>
      </c>
      <c r="D20" s="9">
        <v>850</v>
      </c>
      <c r="E20" s="9">
        <v>1530</v>
      </c>
      <c r="F20" s="9">
        <v>150</v>
      </c>
      <c r="G20" s="9">
        <v>119</v>
      </c>
      <c r="H20" s="9">
        <v>200</v>
      </c>
      <c r="I20" s="9">
        <v>820</v>
      </c>
      <c r="J20" s="9">
        <v>56</v>
      </c>
      <c r="K20" s="9">
        <v>358</v>
      </c>
      <c r="L20" s="9">
        <v>358</v>
      </c>
      <c r="M20" s="9">
        <v>1400</v>
      </c>
      <c r="N20" s="9">
        <v>77</v>
      </c>
      <c r="O20" s="9">
        <v>120</v>
      </c>
      <c r="P20" s="9">
        <v>120</v>
      </c>
      <c r="Q20" s="9">
        <v>1530</v>
      </c>
      <c r="R20" s="9">
        <v>300</v>
      </c>
      <c r="S20" s="9">
        <v>300</v>
      </c>
      <c r="T20" s="9">
        <v>1030</v>
      </c>
      <c r="U20" s="9">
        <v>1030</v>
      </c>
      <c r="V20" s="9">
        <v>241</v>
      </c>
      <c r="W20" s="9">
        <v>241</v>
      </c>
      <c r="X20" s="9">
        <v>439</v>
      </c>
      <c r="Y20" s="9">
        <v>439</v>
      </c>
      <c r="Z20" s="9">
        <v>439</v>
      </c>
      <c r="AA20" s="9">
        <v>110</v>
      </c>
      <c r="AB20" s="9">
        <v>1530</v>
      </c>
      <c r="AC20" s="9">
        <v>151</v>
      </c>
      <c r="AD20" s="9">
        <v>151</v>
      </c>
      <c r="AE20" s="9">
        <v>233</v>
      </c>
      <c r="AF20" s="9">
        <v>233</v>
      </c>
      <c r="AG20" s="9">
        <v>1530</v>
      </c>
      <c r="AH20" s="9">
        <v>314</v>
      </c>
      <c r="AI20" s="9">
        <v>314</v>
      </c>
      <c r="AJ20" s="9">
        <v>155</v>
      </c>
      <c r="AK20" s="9">
        <v>700</v>
      </c>
      <c r="AL20" s="9">
        <v>429</v>
      </c>
      <c r="AM20" s="9">
        <v>384</v>
      </c>
      <c r="AN20" s="9">
        <v>384</v>
      </c>
      <c r="AO20" s="9">
        <v>130</v>
      </c>
      <c r="AP20" s="9">
        <v>120</v>
      </c>
    </row>
    <row r="21" spans="1:42" x14ac:dyDescent="0.25">
      <c r="A21" s="8">
        <v>2031</v>
      </c>
      <c r="B21" s="10">
        <v>1560</v>
      </c>
      <c r="C21" s="10">
        <v>210</v>
      </c>
      <c r="D21" s="10">
        <v>850</v>
      </c>
      <c r="E21" s="10">
        <v>1530</v>
      </c>
      <c r="F21" s="10">
        <v>150</v>
      </c>
      <c r="G21" s="10">
        <v>119</v>
      </c>
      <c r="H21" s="10">
        <v>200</v>
      </c>
      <c r="I21" s="10">
        <v>820</v>
      </c>
      <c r="J21" s="10">
        <v>56</v>
      </c>
      <c r="K21" s="10">
        <v>358</v>
      </c>
      <c r="L21" s="10">
        <v>358</v>
      </c>
      <c r="M21" s="10">
        <v>1400</v>
      </c>
      <c r="N21" s="10">
        <v>77</v>
      </c>
      <c r="O21" s="10">
        <v>120</v>
      </c>
      <c r="P21" s="10">
        <v>120</v>
      </c>
      <c r="Q21" s="10">
        <v>1530</v>
      </c>
      <c r="R21" s="10">
        <v>300</v>
      </c>
      <c r="S21" s="10">
        <v>300</v>
      </c>
      <c r="T21" s="10">
        <v>1030</v>
      </c>
      <c r="U21" s="10">
        <v>1030</v>
      </c>
      <c r="V21" s="10">
        <v>241</v>
      </c>
      <c r="W21" s="10">
        <v>241</v>
      </c>
      <c r="X21" s="10">
        <v>439</v>
      </c>
      <c r="Y21" s="10">
        <v>439</v>
      </c>
      <c r="Z21" s="10">
        <v>439</v>
      </c>
      <c r="AA21" s="10">
        <v>110</v>
      </c>
      <c r="AB21" s="10">
        <v>1530</v>
      </c>
      <c r="AC21" s="10">
        <v>151</v>
      </c>
      <c r="AD21" s="10">
        <v>151</v>
      </c>
      <c r="AE21" s="10">
        <v>233</v>
      </c>
      <c r="AF21" s="10">
        <v>233</v>
      </c>
      <c r="AG21" s="10">
        <v>1530</v>
      </c>
      <c r="AH21" s="10">
        <v>314</v>
      </c>
      <c r="AI21" s="10">
        <v>314</v>
      </c>
      <c r="AJ21" s="10">
        <v>155</v>
      </c>
      <c r="AK21" s="10">
        <v>700</v>
      </c>
      <c r="AL21" s="10">
        <v>429</v>
      </c>
      <c r="AM21" s="10">
        <v>384</v>
      </c>
      <c r="AN21" s="10">
        <v>384</v>
      </c>
      <c r="AO21" s="10">
        <v>130</v>
      </c>
      <c r="AP21" s="10">
        <v>120</v>
      </c>
    </row>
    <row r="22" spans="1:42" x14ac:dyDescent="0.25">
      <c r="A22" s="8">
        <v>2032</v>
      </c>
      <c r="B22" s="9">
        <v>1560</v>
      </c>
      <c r="C22" s="9">
        <v>210</v>
      </c>
      <c r="D22" s="9">
        <v>850</v>
      </c>
      <c r="E22" s="9">
        <v>1530</v>
      </c>
      <c r="F22" s="9">
        <v>150</v>
      </c>
      <c r="G22" s="9">
        <v>119</v>
      </c>
      <c r="H22" s="9">
        <v>200</v>
      </c>
      <c r="I22" s="9">
        <v>820</v>
      </c>
      <c r="J22" s="9">
        <v>56</v>
      </c>
      <c r="K22" s="9">
        <v>358</v>
      </c>
      <c r="L22" s="9">
        <v>358</v>
      </c>
      <c r="M22" s="9">
        <v>1400</v>
      </c>
      <c r="N22" s="9">
        <v>77</v>
      </c>
      <c r="O22" s="9">
        <v>120</v>
      </c>
      <c r="P22" s="9">
        <v>120</v>
      </c>
      <c r="Q22" s="9">
        <v>1530</v>
      </c>
      <c r="R22" s="9">
        <v>300</v>
      </c>
      <c r="S22" s="9">
        <v>300</v>
      </c>
      <c r="T22" s="9">
        <v>1030</v>
      </c>
      <c r="U22" s="9">
        <v>1030</v>
      </c>
      <c r="V22" s="9">
        <v>241</v>
      </c>
      <c r="W22" s="9">
        <v>241</v>
      </c>
      <c r="X22" s="9">
        <v>439</v>
      </c>
      <c r="Y22" s="9">
        <v>439</v>
      </c>
      <c r="Z22" s="9">
        <v>439</v>
      </c>
      <c r="AA22" s="9">
        <v>110</v>
      </c>
      <c r="AB22" s="9">
        <v>1530</v>
      </c>
      <c r="AC22" s="9">
        <v>151</v>
      </c>
      <c r="AD22" s="9">
        <v>151</v>
      </c>
      <c r="AE22" s="9">
        <v>233</v>
      </c>
      <c r="AF22" s="9">
        <v>233</v>
      </c>
      <c r="AG22" s="9">
        <v>1530</v>
      </c>
      <c r="AH22" s="9">
        <v>314</v>
      </c>
      <c r="AI22" s="9">
        <v>314</v>
      </c>
      <c r="AJ22" s="9">
        <v>155</v>
      </c>
      <c r="AK22" s="9">
        <v>700</v>
      </c>
      <c r="AL22" s="9">
        <v>429</v>
      </c>
      <c r="AM22" s="9">
        <v>384</v>
      </c>
      <c r="AN22" s="9">
        <v>384</v>
      </c>
      <c r="AO22" s="9">
        <v>130</v>
      </c>
      <c r="AP22" s="9">
        <v>120</v>
      </c>
    </row>
    <row r="23" spans="1:42" x14ac:dyDescent="0.25">
      <c r="A23" s="8">
        <v>2033</v>
      </c>
      <c r="B23" s="10">
        <v>1560</v>
      </c>
      <c r="C23" s="10">
        <v>210</v>
      </c>
      <c r="D23" s="10">
        <v>850</v>
      </c>
      <c r="E23" s="10">
        <v>1530</v>
      </c>
      <c r="F23" s="10">
        <v>150</v>
      </c>
      <c r="G23" s="10">
        <v>119</v>
      </c>
      <c r="H23" s="10">
        <v>200</v>
      </c>
      <c r="I23" s="10">
        <v>820</v>
      </c>
      <c r="J23" s="10">
        <v>56</v>
      </c>
      <c r="K23" s="10">
        <v>358</v>
      </c>
      <c r="L23" s="10">
        <v>358</v>
      </c>
      <c r="M23" s="10">
        <v>1400</v>
      </c>
      <c r="N23" s="10">
        <v>77</v>
      </c>
      <c r="O23" s="10">
        <v>120</v>
      </c>
      <c r="P23" s="10">
        <v>120</v>
      </c>
      <c r="Q23" s="10">
        <v>1530</v>
      </c>
      <c r="R23" s="10">
        <v>300</v>
      </c>
      <c r="S23" s="10">
        <v>300</v>
      </c>
      <c r="T23" s="10">
        <v>1030</v>
      </c>
      <c r="U23" s="10">
        <v>1030</v>
      </c>
      <c r="V23" s="10">
        <v>241</v>
      </c>
      <c r="W23" s="10">
        <v>241</v>
      </c>
      <c r="X23" s="10">
        <v>439</v>
      </c>
      <c r="Y23" s="10">
        <v>439</v>
      </c>
      <c r="Z23" s="10">
        <v>439</v>
      </c>
      <c r="AA23" s="10">
        <v>110</v>
      </c>
      <c r="AB23" s="10">
        <v>1530</v>
      </c>
      <c r="AC23" s="10">
        <v>151</v>
      </c>
      <c r="AD23" s="10">
        <v>151</v>
      </c>
      <c r="AE23" s="10">
        <v>233</v>
      </c>
      <c r="AF23" s="10">
        <v>233</v>
      </c>
      <c r="AG23" s="10">
        <v>1530</v>
      </c>
      <c r="AH23" s="10">
        <v>314</v>
      </c>
      <c r="AI23" s="10">
        <v>314</v>
      </c>
      <c r="AJ23" s="10">
        <v>155</v>
      </c>
      <c r="AK23" s="10">
        <v>700</v>
      </c>
      <c r="AL23" s="10">
        <v>429</v>
      </c>
      <c r="AM23" s="10">
        <v>384</v>
      </c>
      <c r="AN23" s="10">
        <v>384</v>
      </c>
      <c r="AO23" s="10">
        <v>130</v>
      </c>
      <c r="AP23" s="10">
        <v>120</v>
      </c>
    </row>
    <row r="24" spans="1:42" x14ac:dyDescent="0.25">
      <c r="A24" s="8">
        <v>2034</v>
      </c>
      <c r="B24" s="9">
        <v>1560</v>
      </c>
      <c r="C24" s="9">
        <v>210</v>
      </c>
      <c r="D24" s="9">
        <v>850</v>
      </c>
      <c r="E24" s="9">
        <v>1530</v>
      </c>
      <c r="F24" s="9">
        <v>150</v>
      </c>
      <c r="G24" s="9">
        <v>119</v>
      </c>
      <c r="H24" s="9">
        <v>200</v>
      </c>
      <c r="I24" s="9">
        <v>820</v>
      </c>
      <c r="J24" s="9">
        <v>56</v>
      </c>
      <c r="K24" s="9">
        <v>358</v>
      </c>
      <c r="L24" s="9">
        <v>358</v>
      </c>
      <c r="M24" s="9">
        <v>1400</v>
      </c>
      <c r="N24" s="9">
        <v>77</v>
      </c>
      <c r="O24" s="9">
        <v>120</v>
      </c>
      <c r="P24" s="9">
        <v>120</v>
      </c>
      <c r="Q24" s="9">
        <v>1530</v>
      </c>
      <c r="R24" s="9">
        <v>300</v>
      </c>
      <c r="S24" s="9">
        <v>300</v>
      </c>
      <c r="T24" s="9">
        <v>1030</v>
      </c>
      <c r="U24" s="9">
        <v>1030</v>
      </c>
      <c r="V24" s="9">
        <v>241</v>
      </c>
      <c r="W24" s="9">
        <v>241</v>
      </c>
      <c r="X24" s="9">
        <v>439</v>
      </c>
      <c r="Y24" s="9">
        <v>439</v>
      </c>
      <c r="Z24" s="9">
        <v>439</v>
      </c>
      <c r="AA24" s="9">
        <v>110</v>
      </c>
      <c r="AB24" s="9">
        <v>1530</v>
      </c>
      <c r="AC24" s="9">
        <v>151</v>
      </c>
      <c r="AD24" s="9">
        <v>151</v>
      </c>
      <c r="AE24" s="9">
        <v>233</v>
      </c>
      <c r="AF24" s="9">
        <v>233</v>
      </c>
      <c r="AG24" s="9">
        <v>1530</v>
      </c>
      <c r="AH24" s="9">
        <v>314</v>
      </c>
      <c r="AI24" s="9">
        <v>314</v>
      </c>
      <c r="AJ24" s="9">
        <v>155</v>
      </c>
      <c r="AK24" s="9">
        <v>700</v>
      </c>
      <c r="AL24" s="9">
        <v>429</v>
      </c>
      <c r="AM24" s="9">
        <v>384</v>
      </c>
      <c r="AN24" s="9">
        <v>384</v>
      </c>
      <c r="AO24" s="9">
        <v>130</v>
      </c>
      <c r="AP24" s="9">
        <v>120</v>
      </c>
    </row>
    <row r="25" spans="1:42" x14ac:dyDescent="0.25">
      <c r="A25" s="8">
        <v>2035</v>
      </c>
      <c r="B25" s="10">
        <v>1560</v>
      </c>
      <c r="C25" s="10">
        <v>210</v>
      </c>
      <c r="D25" s="10">
        <v>850</v>
      </c>
      <c r="E25" s="10">
        <v>1530</v>
      </c>
      <c r="F25" s="10">
        <v>150</v>
      </c>
      <c r="G25" s="10">
        <v>119</v>
      </c>
      <c r="H25" s="10">
        <v>200</v>
      </c>
      <c r="I25" s="10">
        <v>820</v>
      </c>
      <c r="J25" s="10">
        <v>56</v>
      </c>
      <c r="K25" s="10">
        <v>358</v>
      </c>
      <c r="L25" s="10">
        <v>358</v>
      </c>
      <c r="M25" s="10">
        <v>1400</v>
      </c>
      <c r="N25" s="10">
        <v>77</v>
      </c>
      <c r="O25" s="10">
        <v>120</v>
      </c>
      <c r="P25" s="10">
        <v>120</v>
      </c>
      <c r="Q25" s="10">
        <v>1530</v>
      </c>
      <c r="R25" s="10">
        <v>300</v>
      </c>
      <c r="S25" s="10">
        <v>300</v>
      </c>
      <c r="T25" s="10">
        <v>1030</v>
      </c>
      <c r="U25" s="10">
        <v>1030</v>
      </c>
      <c r="V25" s="10">
        <v>241</v>
      </c>
      <c r="W25" s="10">
        <v>241</v>
      </c>
      <c r="X25" s="10">
        <v>439</v>
      </c>
      <c r="Y25" s="10">
        <v>439</v>
      </c>
      <c r="Z25" s="10">
        <v>439</v>
      </c>
      <c r="AA25" s="10">
        <v>110</v>
      </c>
      <c r="AB25" s="10">
        <v>1530</v>
      </c>
      <c r="AC25" s="10">
        <v>151</v>
      </c>
      <c r="AD25" s="10">
        <v>151</v>
      </c>
      <c r="AE25" s="10">
        <v>233</v>
      </c>
      <c r="AF25" s="10">
        <v>233</v>
      </c>
      <c r="AG25" s="10">
        <v>1530</v>
      </c>
      <c r="AH25" s="10">
        <v>314</v>
      </c>
      <c r="AI25" s="10">
        <v>314</v>
      </c>
      <c r="AJ25" s="10">
        <v>155</v>
      </c>
      <c r="AK25" s="10">
        <v>700</v>
      </c>
      <c r="AL25" s="10">
        <v>429</v>
      </c>
      <c r="AM25" s="10">
        <v>384</v>
      </c>
      <c r="AN25" s="10">
        <v>384</v>
      </c>
      <c r="AO25" s="10">
        <v>130</v>
      </c>
      <c r="AP25" s="10">
        <v>120</v>
      </c>
    </row>
    <row r="28" spans="1:42" x14ac:dyDescent="0.25">
      <c r="A28" s="14" t="s">
        <v>62</v>
      </c>
      <c r="B28" s="14"/>
      <c r="C28" s="14"/>
      <c r="D28" s="14"/>
      <c r="E28" s="14"/>
      <c r="F28" s="14"/>
      <c r="G28" s="14"/>
      <c r="H28" s="14"/>
      <c r="I28" s="14"/>
      <c r="J28" s="14"/>
      <c r="K28" s="14"/>
      <c r="L28" s="14"/>
      <c r="M28" s="14"/>
      <c r="N28" s="14"/>
      <c r="O28" s="14"/>
      <c r="P28" s="14"/>
      <c r="Q28" s="14"/>
      <c r="R28" s="14"/>
      <c r="S28" s="14"/>
      <c r="T28" s="14"/>
      <c r="U28" s="14"/>
      <c r="V28" s="14"/>
      <c r="W28" s="14"/>
      <c r="X28" s="14"/>
      <c r="Y28" s="14"/>
      <c r="Z28" s="14"/>
      <c r="AA28" s="14"/>
      <c r="AB28" s="14"/>
      <c r="AC28" s="14"/>
      <c r="AD28" s="14"/>
      <c r="AE28" s="14"/>
      <c r="AF28" s="14"/>
      <c r="AG28" s="14"/>
      <c r="AH28" s="14"/>
      <c r="AI28" s="14"/>
      <c r="AJ28" s="14"/>
      <c r="AK28" s="14"/>
      <c r="AL28" s="14"/>
      <c r="AM28" s="14"/>
      <c r="AN28" s="14"/>
      <c r="AO28" s="14"/>
      <c r="AP28" s="14"/>
    </row>
    <row r="29" spans="1:42" x14ac:dyDescent="0.25">
      <c r="A29" s="14" t="s">
        <v>7</v>
      </c>
      <c r="B29" s="14" t="s">
        <v>8</v>
      </c>
      <c r="C29" s="14" t="s">
        <v>9</v>
      </c>
      <c r="D29" s="14" t="s">
        <v>10</v>
      </c>
      <c r="E29" s="14" t="s">
        <v>11</v>
      </c>
      <c r="F29" s="14" t="s">
        <v>276</v>
      </c>
      <c r="G29" s="14" t="s">
        <v>12</v>
      </c>
      <c r="H29" s="14" t="s">
        <v>13</v>
      </c>
      <c r="I29" s="14" t="s">
        <v>6</v>
      </c>
      <c r="J29" s="14" t="s">
        <v>14</v>
      </c>
      <c r="K29" s="21" t="s">
        <v>15</v>
      </c>
      <c r="L29" s="14" t="s">
        <v>16</v>
      </c>
      <c r="M29" s="14" t="s">
        <v>17</v>
      </c>
      <c r="N29" s="14" t="s">
        <v>18</v>
      </c>
      <c r="O29" s="14" t="s">
        <v>19</v>
      </c>
      <c r="P29" s="14" t="s">
        <v>20</v>
      </c>
      <c r="Q29" s="14" t="s">
        <v>21</v>
      </c>
      <c r="R29" s="14" t="s">
        <v>22</v>
      </c>
      <c r="S29" s="14" t="s">
        <v>23</v>
      </c>
      <c r="T29" s="14" t="s">
        <v>24</v>
      </c>
      <c r="U29" s="14" t="s">
        <v>25</v>
      </c>
      <c r="V29" s="14" t="s">
        <v>26</v>
      </c>
      <c r="W29" s="14" t="s">
        <v>27</v>
      </c>
      <c r="X29" s="14" t="s">
        <v>28</v>
      </c>
      <c r="Y29" s="14" t="s">
        <v>29</v>
      </c>
      <c r="Z29" s="14" t="s">
        <v>30</v>
      </c>
      <c r="AA29" s="14" t="s">
        <v>31</v>
      </c>
      <c r="AB29" s="14" t="s">
        <v>32</v>
      </c>
      <c r="AC29" s="14" t="s">
        <v>33</v>
      </c>
      <c r="AD29" s="14" t="s">
        <v>34</v>
      </c>
      <c r="AE29" s="14" t="s">
        <v>35</v>
      </c>
      <c r="AF29" s="14" t="s">
        <v>36</v>
      </c>
      <c r="AG29" s="14" t="s">
        <v>37</v>
      </c>
      <c r="AH29" s="14" t="s">
        <v>38</v>
      </c>
      <c r="AI29" s="14" t="s">
        <v>39</v>
      </c>
      <c r="AJ29" s="14" t="s">
        <v>40</v>
      </c>
      <c r="AK29" s="14" t="s">
        <v>46</v>
      </c>
      <c r="AL29" s="14" t="s">
        <v>41</v>
      </c>
      <c r="AM29" s="14" t="s">
        <v>42</v>
      </c>
      <c r="AN29" s="14" t="s">
        <v>43</v>
      </c>
      <c r="AO29" s="14" t="s">
        <v>44</v>
      </c>
      <c r="AP29" s="14" t="s">
        <v>45</v>
      </c>
    </row>
    <row r="30" spans="1:42" x14ac:dyDescent="0.25">
      <c r="A30" s="8">
        <v>2016</v>
      </c>
      <c r="B30" s="9">
        <v>0</v>
      </c>
      <c r="C30" s="9">
        <v>0</v>
      </c>
      <c r="D30" s="9">
        <v>0</v>
      </c>
      <c r="E30" s="9">
        <v>0</v>
      </c>
      <c r="F30" s="9">
        <v>0</v>
      </c>
      <c r="G30" s="9">
        <v>0</v>
      </c>
      <c r="H30" s="9">
        <v>490</v>
      </c>
      <c r="I30" s="9">
        <v>0</v>
      </c>
      <c r="J30" s="9">
        <v>0</v>
      </c>
      <c r="K30" s="9">
        <v>0</v>
      </c>
      <c r="L30" s="9">
        <v>0</v>
      </c>
      <c r="M30" s="9">
        <v>0</v>
      </c>
      <c r="N30" s="9">
        <v>0</v>
      </c>
      <c r="O30" s="9">
        <v>148</v>
      </c>
      <c r="P30" s="9">
        <v>148</v>
      </c>
      <c r="Q30" s="9">
        <v>0</v>
      </c>
      <c r="R30" s="9">
        <v>0</v>
      </c>
      <c r="S30" s="9">
        <v>300</v>
      </c>
      <c r="T30" s="9">
        <v>0</v>
      </c>
      <c r="U30" s="9">
        <v>0</v>
      </c>
      <c r="V30" s="9">
        <v>241</v>
      </c>
      <c r="W30" s="9">
        <v>241</v>
      </c>
      <c r="X30" s="9">
        <v>439</v>
      </c>
      <c r="Y30" s="9">
        <v>439</v>
      </c>
      <c r="Z30" s="9">
        <v>120</v>
      </c>
      <c r="AA30" s="9">
        <v>0</v>
      </c>
      <c r="AB30" s="9">
        <v>0</v>
      </c>
      <c r="AC30" s="9">
        <v>0</v>
      </c>
      <c r="AD30" s="9">
        <v>0</v>
      </c>
      <c r="AE30" s="9">
        <v>0</v>
      </c>
      <c r="AF30" s="9">
        <v>125</v>
      </c>
      <c r="AG30" s="9">
        <v>0</v>
      </c>
      <c r="AH30" s="9">
        <v>0</v>
      </c>
      <c r="AI30" s="9">
        <v>0</v>
      </c>
      <c r="AJ30" s="9">
        <v>0</v>
      </c>
      <c r="AK30" s="9">
        <v>700</v>
      </c>
      <c r="AL30" s="9">
        <v>110.5</v>
      </c>
      <c r="AM30" s="9">
        <v>340</v>
      </c>
      <c r="AN30" s="9">
        <v>340</v>
      </c>
      <c r="AO30" s="9">
        <v>0</v>
      </c>
      <c r="AP30" s="9">
        <v>0</v>
      </c>
    </row>
    <row r="31" spans="1:42" x14ac:dyDescent="0.25">
      <c r="A31" s="8">
        <v>2017</v>
      </c>
      <c r="B31" s="10">
        <v>0</v>
      </c>
      <c r="C31" s="10">
        <v>0</v>
      </c>
      <c r="D31" s="10">
        <v>0</v>
      </c>
      <c r="E31" s="10">
        <v>0</v>
      </c>
      <c r="F31" s="10">
        <v>0</v>
      </c>
      <c r="G31" s="10">
        <v>0</v>
      </c>
      <c r="H31" s="10">
        <v>490</v>
      </c>
      <c r="I31" s="10">
        <v>0</v>
      </c>
      <c r="J31" s="10">
        <v>0</v>
      </c>
      <c r="K31" s="10">
        <v>0</v>
      </c>
      <c r="L31" s="10">
        <v>0</v>
      </c>
      <c r="M31" s="10">
        <v>0</v>
      </c>
      <c r="N31" s="10">
        <v>0</v>
      </c>
      <c r="O31" s="10">
        <v>148</v>
      </c>
      <c r="P31" s="10">
        <v>148</v>
      </c>
      <c r="Q31" s="10">
        <v>0</v>
      </c>
      <c r="R31" s="10">
        <v>0</v>
      </c>
      <c r="S31" s="10">
        <v>300</v>
      </c>
      <c r="T31" s="10">
        <v>0</v>
      </c>
      <c r="U31" s="10">
        <v>0</v>
      </c>
      <c r="V31" s="10">
        <v>241</v>
      </c>
      <c r="W31" s="10">
        <v>241</v>
      </c>
      <c r="X31" s="10">
        <v>439</v>
      </c>
      <c r="Y31" s="10">
        <v>439</v>
      </c>
      <c r="Z31" s="10">
        <v>120</v>
      </c>
      <c r="AA31" s="10">
        <v>0</v>
      </c>
      <c r="AB31" s="10">
        <v>0</v>
      </c>
      <c r="AC31" s="10">
        <v>0</v>
      </c>
      <c r="AD31" s="10">
        <v>0</v>
      </c>
      <c r="AE31" s="10">
        <v>0</v>
      </c>
      <c r="AF31" s="10">
        <v>125</v>
      </c>
      <c r="AG31" s="10">
        <v>0</v>
      </c>
      <c r="AH31" s="10">
        <v>0</v>
      </c>
      <c r="AI31" s="10">
        <v>0</v>
      </c>
      <c r="AJ31" s="10">
        <v>0</v>
      </c>
      <c r="AK31" s="10">
        <v>700</v>
      </c>
      <c r="AL31" s="10">
        <v>110.5</v>
      </c>
      <c r="AM31" s="10">
        <v>340</v>
      </c>
      <c r="AN31" s="10">
        <v>340</v>
      </c>
      <c r="AO31" s="10">
        <v>0</v>
      </c>
      <c r="AP31" s="10">
        <v>0</v>
      </c>
    </row>
    <row r="32" spans="1:42" x14ac:dyDescent="0.25">
      <c r="A32" s="8">
        <v>2018</v>
      </c>
      <c r="B32" s="9">
        <v>0</v>
      </c>
      <c r="C32" s="9">
        <v>0</v>
      </c>
      <c r="D32" s="9">
        <v>0</v>
      </c>
      <c r="E32" s="9">
        <v>0</v>
      </c>
      <c r="F32" s="9">
        <v>0</v>
      </c>
      <c r="G32" s="9">
        <v>0</v>
      </c>
      <c r="H32" s="9">
        <v>490</v>
      </c>
      <c r="I32" s="9">
        <v>0</v>
      </c>
      <c r="J32" s="9">
        <v>0</v>
      </c>
      <c r="K32" s="9">
        <v>0</v>
      </c>
      <c r="L32" s="9">
        <v>0</v>
      </c>
      <c r="M32" s="9">
        <v>0</v>
      </c>
      <c r="N32" s="9">
        <v>0</v>
      </c>
      <c r="O32" s="9">
        <v>148</v>
      </c>
      <c r="P32" s="9">
        <v>148</v>
      </c>
      <c r="Q32" s="9">
        <v>0</v>
      </c>
      <c r="R32" s="9">
        <v>0</v>
      </c>
      <c r="S32" s="9">
        <v>300</v>
      </c>
      <c r="T32" s="9">
        <v>0</v>
      </c>
      <c r="U32" s="9">
        <v>0</v>
      </c>
      <c r="V32" s="9">
        <v>241</v>
      </c>
      <c r="W32" s="9">
        <v>241</v>
      </c>
      <c r="X32" s="9">
        <v>439</v>
      </c>
      <c r="Y32" s="9">
        <v>439</v>
      </c>
      <c r="Z32" s="9">
        <v>120</v>
      </c>
      <c r="AA32" s="9">
        <v>0</v>
      </c>
      <c r="AB32" s="9">
        <v>0</v>
      </c>
      <c r="AC32" s="9">
        <v>0</v>
      </c>
      <c r="AD32" s="9">
        <v>0</v>
      </c>
      <c r="AE32" s="9">
        <v>0</v>
      </c>
      <c r="AF32" s="9">
        <v>125</v>
      </c>
      <c r="AG32" s="9">
        <v>0</v>
      </c>
      <c r="AH32" s="9">
        <v>0</v>
      </c>
      <c r="AI32" s="9">
        <v>0</v>
      </c>
      <c r="AJ32" s="9">
        <v>0</v>
      </c>
      <c r="AK32" s="9">
        <v>700</v>
      </c>
      <c r="AL32" s="9">
        <v>110.5</v>
      </c>
      <c r="AM32" s="9">
        <v>340</v>
      </c>
      <c r="AN32" s="9">
        <v>340</v>
      </c>
      <c r="AO32" s="9">
        <v>0</v>
      </c>
      <c r="AP32" s="9">
        <v>0</v>
      </c>
    </row>
    <row r="33" spans="1:42" x14ac:dyDescent="0.25">
      <c r="A33" s="8">
        <v>2019</v>
      </c>
      <c r="B33" s="10">
        <v>0</v>
      </c>
      <c r="C33" s="10">
        <v>0</v>
      </c>
      <c r="D33" s="10">
        <v>0</v>
      </c>
      <c r="E33" s="10">
        <v>0</v>
      </c>
      <c r="F33" s="10">
        <v>0</v>
      </c>
      <c r="G33" s="10">
        <v>0</v>
      </c>
      <c r="H33" s="10">
        <v>490</v>
      </c>
      <c r="I33" s="10">
        <v>0</v>
      </c>
      <c r="J33" s="10">
        <v>0</v>
      </c>
      <c r="K33" s="10">
        <v>0</v>
      </c>
      <c r="L33" s="10">
        <v>0</v>
      </c>
      <c r="M33" s="10">
        <v>0</v>
      </c>
      <c r="N33" s="10">
        <v>0</v>
      </c>
      <c r="O33" s="10">
        <v>148</v>
      </c>
      <c r="P33" s="10">
        <v>148</v>
      </c>
      <c r="Q33" s="10">
        <v>0</v>
      </c>
      <c r="R33" s="10">
        <v>0</v>
      </c>
      <c r="S33" s="10">
        <v>300</v>
      </c>
      <c r="T33" s="10">
        <v>0</v>
      </c>
      <c r="U33" s="10">
        <v>0</v>
      </c>
      <c r="V33" s="10">
        <v>241</v>
      </c>
      <c r="W33" s="10">
        <v>241</v>
      </c>
      <c r="X33" s="10">
        <v>439</v>
      </c>
      <c r="Y33" s="10">
        <v>439</v>
      </c>
      <c r="Z33" s="10">
        <v>120</v>
      </c>
      <c r="AA33" s="10">
        <v>0</v>
      </c>
      <c r="AB33" s="10">
        <v>0</v>
      </c>
      <c r="AC33" s="10">
        <v>0</v>
      </c>
      <c r="AD33" s="10">
        <v>0</v>
      </c>
      <c r="AE33" s="10">
        <v>0</v>
      </c>
      <c r="AF33" s="10">
        <v>125</v>
      </c>
      <c r="AG33" s="10">
        <v>0</v>
      </c>
      <c r="AH33" s="10">
        <v>0</v>
      </c>
      <c r="AI33" s="10">
        <v>0</v>
      </c>
      <c r="AJ33" s="10">
        <v>0</v>
      </c>
      <c r="AK33" s="10">
        <v>700</v>
      </c>
      <c r="AL33" s="10">
        <v>110.5</v>
      </c>
      <c r="AM33" s="10">
        <v>340</v>
      </c>
      <c r="AN33" s="10">
        <v>340</v>
      </c>
      <c r="AO33" s="10">
        <v>0</v>
      </c>
      <c r="AP33" s="10">
        <v>0</v>
      </c>
    </row>
    <row r="34" spans="1:42" x14ac:dyDescent="0.25">
      <c r="A34" s="8">
        <v>2020</v>
      </c>
      <c r="B34" s="9">
        <v>0</v>
      </c>
      <c r="C34" s="9">
        <v>0</v>
      </c>
      <c r="D34" s="9">
        <v>0</v>
      </c>
      <c r="E34" s="9">
        <v>0</v>
      </c>
      <c r="F34" s="9">
        <v>0</v>
      </c>
      <c r="G34" s="9">
        <v>0</v>
      </c>
      <c r="H34" s="9">
        <v>490</v>
      </c>
      <c r="I34" s="9">
        <v>0</v>
      </c>
      <c r="J34" s="9">
        <v>0</v>
      </c>
      <c r="K34" s="9">
        <v>0</v>
      </c>
      <c r="L34" s="9">
        <v>0</v>
      </c>
      <c r="M34" s="9">
        <v>0</v>
      </c>
      <c r="N34" s="9">
        <v>0</v>
      </c>
      <c r="O34" s="9">
        <v>148</v>
      </c>
      <c r="P34" s="9">
        <v>148</v>
      </c>
      <c r="Q34" s="9">
        <v>0</v>
      </c>
      <c r="R34" s="9">
        <v>0</v>
      </c>
      <c r="S34" s="9">
        <v>300</v>
      </c>
      <c r="T34" s="9">
        <v>0</v>
      </c>
      <c r="U34" s="9">
        <v>0</v>
      </c>
      <c r="V34" s="9">
        <v>241</v>
      </c>
      <c r="W34" s="9">
        <v>241</v>
      </c>
      <c r="X34" s="9">
        <v>439</v>
      </c>
      <c r="Y34" s="9">
        <v>439</v>
      </c>
      <c r="Z34" s="9">
        <v>120</v>
      </c>
      <c r="AA34" s="9">
        <v>0</v>
      </c>
      <c r="AB34" s="9">
        <v>0</v>
      </c>
      <c r="AC34" s="9">
        <v>0</v>
      </c>
      <c r="AD34" s="9">
        <v>0</v>
      </c>
      <c r="AE34" s="9">
        <v>0</v>
      </c>
      <c r="AF34" s="9">
        <v>125</v>
      </c>
      <c r="AG34" s="9">
        <v>0</v>
      </c>
      <c r="AH34" s="9">
        <v>0</v>
      </c>
      <c r="AI34" s="9">
        <v>0</v>
      </c>
      <c r="AJ34" s="9">
        <v>0</v>
      </c>
      <c r="AK34" s="9">
        <v>700</v>
      </c>
      <c r="AL34" s="9">
        <v>110.5</v>
      </c>
      <c r="AM34" s="9">
        <v>340</v>
      </c>
      <c r="AN34" s="9">
        <v>340</v>
      </c>
      <c r="AO34" s="9">
        <v>0</v>
      </c>
      <c r="AP34" s="9">
        <v>0</v>
      </c>
    </row>
    <row r="35" spans="1:42" x14ac:dyDescent="0.25">
      <c r="A35" s="8">
        <v>2021</v>
      </c>
      <c r="B35" s="10">
        <v>0</v>
      </c>
      <c r="C35" s="10">
        <v>0</v>
      </c>
      <c r="D35" s="10">
        <v>0</v>
      </c>
      <c r="E35" s="10">
        <v>0</v>
      </c>
      <c r="F35" s="10">
        <v>0</v>
      </c>
      <c r="G35" s="10">
        <v>0</v>
      </c>
      <c r="H35" s="10">
        <v>490</v>
      </c>
      <c r="I35" s="10">
        <v>0</v>
      </c>
      <c r="J35" s="10">
        <v>0</v>
      </c>
      <c r="K35" s="10">
        <v>0</v>
      </c>
      <c r="L35" s="10">
        <v>0</v>
      </c>
      <c r="M35" s="10">
        <v>0</v>
      </c>
      <c r="N35" s="10">
        <v>0</v>
      </c>
      <c r="O35" s="10">
        <v>148</v>
      </c>
      <c r="P35" s="10">
        <v>148</v>
      </c>
      <c r="Q35" s="10">
        <v>0</v>
      </c>
      <c r="R35" s="10">
        <v>0</v>
      </c>
      <c r="S35" s="10">
        <v>300</v>
      </c>
      <c r="T35" s="10">
        <v>0</v>
      </c>
      <c r="U35" s="10">
        <v>0</v>
      </c>
      <c r="V35" s="10">
        <v>241</v>
      </c>
      <c r="W35" s="10">
        <v>241</v>
      </c>
      <c r="X35" s="10">
        <v>439</v>
      </c>
      <c r="Y35" s="10">
        <v>439</v>
      </c>
      <c r="Z35" s="10">
        <v>120</v>
      </c>
      <c r="AA35" s="10">
        <v>0</v>
      </c>
      <c r="AB35" s="10">
        <v>0</v>
      </c>
      <c r="AC35" s="10">
        <v>0</v>
      </c>
      <c r="AD35" s="10">
        <v>0</v>
      </c>
      <c r="AE35" s="10">
        <v>0</v>
      </c>
      <c r="AF35" s="10">
        <v>125</v>
      </c>
      <c r="AG35" s="10">
        <v>0</v>
      </c>
      <c r="AH35" s="10">
        <v>0</v>
      </c>
      <c r="AI35" s="10">
        <v>0</v>
      </c>
      <c r="AJ35" s="10">
        <v>0</v>
      </c>
      <c r="AK35" s="10">
        <v>700</v>
      </c>
      <c r="AL35" s="10">
        <v>110.5</v>
      </c>
      <c r="AM35" s="10">
        <v>340</v>
      </c>
      <c r="AN35" s="10">
        <v>340</v>
      </c>
      <c r="AO35" s="10">
        <v>0</v>
      </c>
      <c r="AP35" s="10">
        <v>0</v>
      </c>
    </row>
    <row r="36" spans="1:42" x14ac:dyDescent="0.25">
      <c r="A36" s="8">
        <v>2022</v>
      </c>
      <c r="B36" s="9">
        <v>0</v>
      </c>
      <c r="C36" s="9">
        <v>0</v>
      </c>
      <c r="D36" s="9">
        <v>0</v>
      </c>
      <c r="E36" s="9">
        <v>0</v>
      </c>
      <c r="F36" s="9">
        <v>0</v>
      </c>
      <c r="G36" s="9">
        <v>0</v>
      </c>
      <c r="H36" s="9">
        <v>490</v>
      </c>
      <c r="I36" s="9">
        <v>0</v>
      </c>
      <c r="J36" s="9">
        <v>0</v>
      </c>
      <c r="K36" s="9">
        <v>0</v>
      </c>
      <c r="L36" s="9">
        <v>0</v>
      </c>
      <c r="M36" s="9">
        <v>0</v>
      </c>
      <c r="N36" s="9">
        <v>0</v>
      </c>
      <c r="O36" s="9">
        <v>148</v>
      </c>
      <c r="P36" s="9">
        <v>148</v>
      </c>
      <c r="Q36" s="9">
        <v>0</v>
      </c>
      <c r="R36" s="9">
        <v>0</v>
      </c>
      <c r="S36" s="9">
        <v>300</v>
      </c>
      <c r="T36" s="9">
        <v>0</v>
      </c>
      <c r="U36" s="9">
        <v>0</v>
      </c>
      <c r="V36" s="9">
        <v>241</v>
      </c>
      <c r="W36" s="9">
        <v>241</v>
      </c>
      <c r="X36" s="9">
        <v>439</v>
      </c>
      <c r="Y36" s="9">
        <v>439</v>
      </c>
      <c r="Z36" s="9">
        <v>120</v>
      </c>
      <c r="AA36" s="9">
        <v>0</v>
      </c>
      <c r="AB36" s="9">
        <v>0</v>
      </c>
      <c r="AC36" s="9">
        <v>0</v>
      </c>
      <c r="AD36" s="9">
        <v>0</v>
      </c>
      <c r="AE36" s="9">
        <v>0</v>
      </c>
      <c r="AF36" s="9">
        <v>125</v>
      </c>
      <c r="AG36" s="9">
        <v>0</v>
      </c>
      <c r="AH36" s="9">
        <v>0</v>
      </c>
      <c r="AI36" s="9">
        <v>0</v>
      </c>
      <c r="AJ36" s="9">
        <v>0</v>
      </c>
      <c r="AK36" s="9">
        <v>700</v>
      </c>
      <c r="AL36" s="9">
        <v>110.5</v>
      </c>
      <c r="AM36" s="9">
        <v>340</v>
      </c>
      <c r="AN36" s="9">
        <v>340</v>
      </c>
      <c r="AO36" s="9">
        <v>0</v>
      </c>
      <c r="AP36" s="9">
        <v>0</v>
      </c>
    </row>
    <row r="37" spans="1:42" x14ac:dyDescent="0.25">
      <c r="A37" s="8">
        <v>2023</v>
      </c>
      <c r="B37" s="10">
        <v>0</v>
      </c>
      <c r="C37" s="10">
        <v>0</v>
      </c>
      <c r="D37" s="10">
        <v>0</v>
      </c>
      <c r="E37" s="10">
        <v>0</v>
      </c>
      <c r="F37" s="10">
        <v>0</v>
      </c>
      <c r="G37" s="10">
        <v>0</v>
      </c>
      <c r="H37" s="10">
        <v>490</v>
      </c>
      <c r="I37" s="10">
        <v>0</v>
      </c>
      <c r="J37" s="10">
        <v>0</v>
      </c>
      <c r="K37" s="10">
        <v>0</v>
      </c>
      <c r="L37" s="10">
        <v>0</v>
      </c>
      <c r="M37" s="10">
        <v>0</v>
      </c>
      <c r="N37" s="10">
        <v>0</v>
      </c>
      <c r="O37" s="10">
        <v>148</v>
      </c>
      <c r="P37" s="10">
        <v>148</v>
      </c>
      <c r="Q37" s="10">
        <v>0</v>
      </c>
      <c r="R37" s="10">
        <v>0</v>
      </c>
      <c r="S37" s="10">
        <v>300</v>
      </c>
      <c r="T37" s="10">
        <v>0</v>
      </c>
      <c r="U37" s="10">
        <v>0</v>
      </c>
      <c r="V37" s="10">
        <v>241</v>
      </c>
      <c r="W37" s="10">
        <v>241</v>
      </c>
      <c r="X37" s="10">
        <v>439</v>
      </c>
      <c r="Y37" s="10">
        <v>439</v>
      </c>
      <c r="Z37" s="10">
        <v>120</v>
      </c>
      <c r="AA37" s="10">
        <v>0</v>
      </c>
      <c r="AB37" s="10">
        <v>0</v>
      </c>
      <c r="AC37" s="10">
        <v>0</v>
      </c>
      <c r="AD37" s="10">
        <v>0</v>
      </c>
      <c r="AE37" s="10">
        <v>0</v>
      </c>
      <c r="AF37" s="10">
        <v>125</v>
      </c>
      <c r="AG37" s="10">
        <v>0</v>
      </c>
      <c r="AH37" s="10">
        <v>0</v>
      </c>
      <c r="AI37" s="10">
        <v>0</v>
      </c>
      <c r="AJ37" s="10">
        <v>0</v>
      </c>
      <c r="AK37" s="10">
        <v>700</v>
      </c>
      <c r="AL37" s="10">
        <v>110.5</v>
      </c>
      <c r="AM37" s="10">
        <v>340</v>
      </c>
      <c r="AN37" s="10">
        <v>340</v>
      </c>
      <c r="AO37" s="10">
        <v>0</v>
      </c>
      <c r="AP37" s="10">
        <v>0</v>
      </c>
    </row>
    <row r="38" spans="1:42" x14ac:dyDescent="0.25">
      <c r="A38" s="8">
        <v>2024</v>
      </c>
      <c r="B38" s="9">
        <v>0</v>
      </c>
      <c r="C38" s="9">
        <v>0</v>
      </c>
      <c r="D38" s="9">
        <v>0</v>
      </c>
      <c r="E38" s="9">
        <v>0</v>
      </c>
      <c r="F38" s="9">
        <v>0</v>
      </c>
      <c r="G38" s="9">
        <v>0</v>
      </c>
      <c r="H38" s="9">
        <v>490</v>
      </c>
      <c r="I38" s="9">
        <v>0</v>
      </c>
      <c r="J38" s="9">
        <v>0</v>
      </c>
      <c r="K38" s="9">
        <v>0</v>
      </c>
      <c r="L38" s="9">
        <v>0</v>
      </c>
      <c r="M38" s="9">
        <v>0</v>
      </c>
      <c r="N38" s="9">
        <v>0</v>
      </c>
      <c r="O38" s="9">
        <v>148</v>
      </c>
      <c r="P38" s="9">
        <v>148</v>
      </c>
      <c r="Q38" s="9">
        <v>0</v>
      </c>
      <c r="R38" s="9">
        <v>0</v>
      </c>
      <c r="S38" s="9">
        <v>300</v>
      </c>
      <c r="T38" s="9">
        <v>0</v>
      </c>
      <c r="U38" s="9">
        <v>0</v>
      </c>
      <c r="V38" s="9">
        <v>241</v>
      </c>
      <c r="W38" s="9">
        <v>241</v>
      </c>
      <c r="X38" s="9">
        <v>439</v>
      </c>
      <c r="Y38" s="9">
        <v>439</v>
      </c>
      <c r="Z38" s="9">
        <v>120</v>
      </c>
      <c r="AA38" s="9">
        <v>0</v>
      </c>
      <c r="AB38" s="9">
        <v>0</v>
      </c>
      <c r="AC38" s="9">
        <v>0</v>
      </c>
      <c r="AD38" s="9">
        <v>0</v>
      </c>
      <c r="AE38" s="9">
        <v>0</v>
      </c>
      <c r="AF38" s="9">
        <v>125</v>
      </c>
      <c r="AG38" s="9">
        <v>0</v>
      </c>
      <c r="AH38" s="9">
        <v>0</v>
      </c>
      <c r="AI38" s="9">
        <v>0</v>
      </c>
      <c r="AJ38" s="9">
        <v>0</v>
      </c>
      <c r="AK38" s="9">
        <v>700</v>
      </c>
      <c r="AL38" s="9">
        <v>110.5</v>
      </c>
      <c r="AM38" s="9">
        <v>340</v>
      </c>
      <c r="AN38" s="9">
        <v>340</v>
      </c>
      <c r="AO38" s="9">
        <v>0</v>
      </c>
      <c r="AP38" s="9">
        <v>0</v>
      </c>
    </row>
    <row r="39" spans="1:42" x14ac:dyDescent="0.25">
      <c r="A39" s="8">
        <v>2025</v>
      </c>
      <c r="B39" s="10">
        <v>0</v>
      </c>
      <c r="C39" s="10">
        <v>0</v>
      </c>
      <c r="D39" s="10">
        <v>0</v>
      </c>
      <c r="E39" s="10">
        <v>0</v>
      </c>
      <c r="F39" s="10">
        <v>0</v>
      </c>
      <c r="G39" s="10">
        <v>0</v>
      </c>
      <c r="H39" s="10">
        <v>490</v>
      </c>
      <c r="I39" s="10">
        <v>0</v>
      </c>
      <c r="J39" s="10">
        <v>0</v>
      </c>
      <c r="K39" s="10">
        <v>0</v>
      </c>
      <c r="L39" s="10">
        <v>0</v>
      </c>
      <c r="M39" s="10">
        <v>0</v>
      </c>
      <c r="N39" s="10">
        <v>0</v>
      </c>
      <c r="O39" s="10">
        <v>148</v>
      </c>
      <c r="P39" s="10">
        <v>148</v>
      </c>
      <c r="Q39" s="10">
        <v>0</v>
      </c>
      <c r="R39" s="10">
        <v>0</v>
      </c>
      <c r="S39" s="10">
        <v>300</v>
      </c>
      <c r="T39" s="10">
        <v>0</v>
      </c>
      <c r="U39" s="10">
        <v>0</v>
      </c>
      <c r="V39" s="10">
        <v>241</v>
      </c>
      <c r="W39" s="10">
        <v>241</v>
      </c>
      <c r="X39" s="10">
        <v>439</v>
      </c>
      <c r="Y39" s="10">
        <v>439</v>
      </c>
      <c r="Z39" s="10">
        <v>120</v>
      </c>
      <c r="AA39" s="10">
        <v>0</v>
      </c>
      <c r="AB39" s="10">
        <v>0</v>
      </c>
      <c r="AC39" s="10">
        <v>0</v>
      </c>
      <c r="AD39" s="10">
        <v>0</v>
      </c>
      <c r="AE39" s="10">
        <v>0</v>
      </c>
      <c r="AF39" s="10">
        <v>125</v>
      </c>
      <c r="AG39" s="10">
        <v>0</v>
      </c>
      <c r="AH39" s="10">
        <v>0</v>
      </c>
      <c r="AI39" s="10">
        <v>0</v>
      </c>
      <c r="AJ39" s="10">
        <v>0</v>
      </c>
      <c r="AK39" s="10">
        <v>700</v>
      </c>
      <c r="AL39" s="10">
        <v>110.5</v>
      </c>
      <c r="AM39" s="10">
        <v>340</v>
      </c>
      <c r="AN39" s="10">
        <v>340</v>
      </c>
      <c r="AO39" s="10">
        <v>0</v>
      </c>
      <c r="AP39" s="10">
        <v>0</v>
      </c>
    </row>
    <row r="40" spans="1:42" x14ac:dyDescent="0.25">
      <c r="A40" s="8">
        <v>2026</v>
      </c>
      <c r="B40" s="9">
        <v>0</v>
      </c>
      <c r="C40" s="9">
        <v>0</v>
      </c>
      <c r="D40" s="9">
        <v>0</v>
      </c>
      <c r="E40" s="9">
        <v>0</v>
      </c>
      <c r="F40" s="9">
        <v>0</v>
      </c>
      <c r="G40" s="9">
        <v>0</v>
      </c>
      <c r="H40" s="9">
        <v>490</v>
      </c>
      <c r="I40" s="9">
        <v>0</v>
      </c>
      <c r="J40" s="9">
        <v>0</v>
      </c>
      <c r="K40" s="9">
        <v>0</v>
      </c>
      <c r="L40" s="9">
        <v>0</v>
      </c>
      <c r="M40" s="9">
        <v>0</v>
      </c>
      <c r="N40" s="9">
        <v>0</v>
      </c>
      <c r="O40" s="9">
        <v>148</v>
      </c>
      <c r="P40" s="9">
        <v>148</v>
      </c>
      <c r="Q40" s="9">
        <v>0</v>
      </c>
      <c r="R40" s="9">
        <v>0</v>
      </c>
      <c r="S40" s="9">
        <v>300</v>
      </c>
      <c r="T40" s="9">
        <v>0</v>
      </c>
      <c r="U40" s="9">
        <v>0</v>
      </c>
      <c r="V40" s="9">
        <v>241</v>
      </c>
      <c r="W40" s="9">
        <v>241</v>
      </c>
      <c r="X40" s="9">
        <v>439</v>
      </c>
      <c r="Y40" s="9">
        <v>439</v>
      </c>
      <c r="Z40" s="9">
        <v>120</v>
      </c>
      <c r="AA40" s="9">
        <v>0</v>
      </c>
      <c r="AB40" s="9">
        <v>0</v>
      </c>
      <c r="AC40" s="9">
        <v>0</v>
      </c>
      <c r="AD40" s="9">
        <v>0</v>
      </c>
      <c r="AE40" s="9">
        <v>0</v>
      </c>
      <c r="AF40" s="9">
        <v>125</v>
      </c>
      <c r="AG40" s="9">
        <v>0</v>
      </c>
      <c r="AH40" s="9">
        <v>0</v>
      </c>
      <c r="AI40" s="9">
        <v>0</v>
      </c>
      <c r="AJ40" s="9">
        <v>0</v>
      </c>
      <c r="AK40" s="9">
        <v>700</v>
      </c>
      <c r="AL40" s="9">
        <v>110.5</v>
      </c>
      <c r="AM40" s="9">
        <v>340</v>
      </c>
      <c r="AN40" s="9">
        <v>340</v>
      </c>
      <c r="AO40" s="9">
        <v>0</v>
      </c>
      <c r="AP40" s="9">
        <v>0</v>
      </c>
    </row>
    <row r="41" spans="1:42" x14ac:dyDescent="0.25">
      <c r="A41" s="8">
        <v>2027</v>
      </c>
      <c r="B41" s="10">
        <v>0</v>
      </c>
      <c r="C41" s="10">
        <v>0</v>
      </c>
      <c r="D41" s="10">
        <v>0</v>
      </c>
      <c r="E41" s="10">
        <v>0</v>
      </c>
      <c r="F41" s="10">
        <v>0</v>
      </c>
      <c r="G41" s="10">
        <v>0</v>
      </c>
      <c r="H41" s="10">
        <v>490</v>
      </c>
      <c r="I41" s="10">
        <v>0</v>
      </c>
      <c r="J41" s="10">
        <v>0</v>
      </c>
      <c r="K41" s="10">
        <v>0</v>
      </c>
      <c r="L41" s="10">
        <v>0</v>
      </c>
      <c r="M41" s="10">
        <v>0</v>
      </c>
      <c r="N41" s="10">
        <v>0</v>
      </c>
      <c r="O41" s="10">
        <v>148</v>
      </c>
      <c r="P41" s="10">
        <v>148</v>
      </c>
      <c r="Q41" s="10">
        <v>0</v>
      </c>
      <c r="R41" s="10">
        <v>0</v>
      </c>
      <c r="S41" s="10">
        <v>300</v>
      </c>
      <c r="T41" s="10">
        <v>0</v>
      </c>
      <c r="U41" s="10">
        <v>0</v>
      </c>
      <c r="V41" s="10">
        <v>241</v>
      </c>
      <c r="W41" s="10">
        <v>241</v>
      </c>
      <c r="X41" s="10">
        <v>439</v>
      </c>
      <c r="Y41" s="10">
        <v>439</v>
      </c>
      <c r="Z41" s="10">
        <v>120</v>
      </c>
      <c r="AA41" s="10">
        <v>0</v>
      </c>
      <c r="AB41" s="10">
        <v>0</v>
      </c>
      <c r="AC41" s="10">
        <v>0</v>
      </c>
      <c r="AD41" s="10">
        <v>0</v>
      </c>
      <c r="AE41" s="10">
        <v>0</v>
      </c>
      <c r="AF41" s="10">
        <v>125</v>
      </c>
      <c r="AG41" s="10">
        <v>0</v>
      </c>
      <c r="AH41" s="10">
        <v>0</v>
      </c>
      <c r="AI41" s="10">
        <v>0</v>
      </c>
      <c r="AJ41" s="10">
        <v>0</v>
      </c>
      <c r="AK41" s="10">
        <v>700</v>
      </c>
      <c r="AL41" s="10">
        <v>110.5</v>
      </c>
      <c r="AM41" s="10">
        <v>340</v>
      </c>
      <c r="AN41" s="10">
        <v>340</v>
      </c>
      <c r="AO41" s="10">
        <v>0</v>
      </c>
      <c r="AP41" s="10">
        <v>0</v>
      </c>
    </row>
    <row r="42" spans="1:42" x14ac:dyDescent="0.25">
      <c r="A42" s="8">
        <v>2028</v>
      </c>
      <c r="B42" s="9">
        <v>0</v>
      </c>
      <c r="C42" s="9">
        <v>0</v>
      </c>
      <c r="D42" s="9">
        <v>0</v>
      </c>
      <c r="E42" s="9">
        <v>0</v>
      </c>
      <c r="F42" s="9">
        <v>0</v>
      </c>
      <c r="G42" s="9">
        <v>0</v>
      </c>
      <c r="H42" s="9">
        <v>490</v>
      </c>
      <c r="I42" s="9">
        <v>0</v>
      </c>
      <c r="J42" s="9">
        <v>0</v>
      </c>
      <c r="K42" s="9">
        <v>0</v>
      </c>
      <c r="L42" s="9">
        <v>0</v>
      </c>
      <c r="M42" s="9">
        <v>0</v>
      </c>
      <c r="N42" s="9">
        <v>0</v>
      </c>
      <c r="O42" s="9">
        <v>148</v>
      </c>
      <c r="P42" s="9">
        <v>148</v>
      </c>
      <c r="Q42" s="9">
        <v>0</v>
      </c>
      <c r="R42" s="9">
        <v>0</v>
      </c>
      <c r="S42" s="9">
        <v>300</v>
      </c>
      <c r="T42" s="9">
        <v>0</v>
      </c>
      <c r="U42" s="9">
        <v>0</v>
      </c>
      <c r="V42" s="9">
        <v>241</v>
      </c>
      <c r="W42" s="9">
        <v>241</v>
      </c>
      <c r="X42" s="9">
        <v>439</v>
      </c>
      <c r="Y42" s="9">
        <v>439</v>
      </c>
      <c r="Z42" s="9">
        <v>120</v>
      </c>
      <c r="AA42" s="9">
        <v>0</v>
      </c>
      <c r="AB42" s="9">
        <v>0</v>
      </c>
      <c r="AC42" s="9">
        <v>0</v>
      </c>
      <c r="AD42" s="9">
        <v>0</v>
      </c>
      <c r="AE42" s="9">
        <v>0</v>
      </c>
      <c r="AF42" s="9">
        <v>125</v>
      </c>
      <c r="AG42" s="9">
        <v>0</v>
      </c>
      <c r="AH42" s="9">
        <v>0</v>
      </c>
      <c r="AI42" s="9">
        <v>0</v>
      </c>
      <c r="AJ42" s="9">
        <v>0</v>
      </c>
      <c r="AK42" s="9">
        <v>700</v>
      </c>
      <c r="AL42" s="9">
        <v>110.5</v>
      </c>
      <c r="AM42" s="9">
        <v>340</v>
      </c>
      <c r="AN42" s="9">
        <v>340</v>
      </c>
      <c r="AO42" s="9">
        <v>0</v>
      </c>
      <c r="AP42" s="9">
        <v>0</v>
      </c>
    </row>
    <row r="43" spans="1:42" x14ac:dyDescent="0.25">
      <c r="A43" s="8">
        <v>2029</v>
      </c>
      <c r="B43" s="10">
        <v>0</v>
      </c>
      <c r="C43" s="10">
        <v>0</v>
      </c>
      <c r="D43" s="10">
        <v>0</v>
      </c>
      <c r="E43" s="10">
        <v>0</v>
      </c>
      <c r="F43" s="10">
        <v>0</v>
      </c>
      <c r="G43" s="10">
        <v>0</v>
      </c>
      <c r="H43" s="10">
        <v>490</v>
      </c>
      <c r="I43" s="10">
        <v>0</v>
      </c>
      <c r="J43" s="10">
        <v>0</v>
      </c>
      <c r="K43" s="10">
        <v>0</v>
      </c>
      <c r="L43" s="10">
        <v>0</v>
      </c>
      <c r="M43" s="10">
        <v>0</v>
      </c>
      <c r="N43" s="10">
        <v>0</v>
      </c>
      <c r="O43" s="10">
        <v>148</v>
      </c>
      <c r="P43" s="10">
        <v>148</v>
      </c>
      <c r="Q43" s="10">
        <v>0</v>
      </c>
      <c r="R43" s="10">
        <v>0</v>
      </c>
      <c r="S43" s="10">
        <v>300</v>
      </c>
      <c r="T43" s="10">
        <v>0</v>
      </c>
      <c r="U43" s="10">
        <v>0</v>
      </c>
      <c r="V43" s="10">
        <v>241</v>
      </c>
      <c r="W43" s="10">
        <v>241</v>
      </c>
      <c r="X43" s="10">
        <v>439</v>
      </c>
      <c r="Y43" s="10">
        <v>439</v>
      </c>
      <c r="Z43" s="10">
        <v>120</v>
      </c>
      <c r="AA43" s="10">
        <v>0</v>
      </c>
      <c r="AB43" s="10">
        <v>0</v>
      </c>
      <c r="AC43" s="10">
        <v>0</v>
      </c>
      <c r="AD43" s="10">
        <v>0</v>
      </c>
      <c r="AE43" s="10">
        <v>0</v>
      </c>
      <c r="AF43" s="10">
        <v>125</v>
      </c>
      <c r="AG43" s="10">
        <v>0</v>
      </c>
      <c r="AH43" s="10">
        <v>0</v>
      </c>
      <c r="AI43" s="10">
        <v>0</v>
      </c>
      <c r="AJ43" s="10">
        <v>0</v>
      </c>
      <c r="AK43" s="10">
        <v>700</v>
      </c>
      <c r="AL43" s="10">
        <v>110.5</v>
      </c>
      <c r="AM43" s="10">
        <v>340</v>
      </c>
      <c r="AN43" s="10">
        <v>340</v>
      </c>
      <c r="AO43" s="10">
        <v>0</v>
      </c>
      <c r="AP43" s="10">
        <v>0</v>
      </c>
    </row>
    <row r="44" spans="1:42" x14ac:dyDescent="0.25">
      <c r="A44" s="8">
        <v>2030</v>
      </c>
      <c r="B44" s="9">
        <v>0</v>
      </c>
      <c r="C44" s="9">
        <v>0</v>
      </c>
      <c r="D44" s="9">
        <v>0</v>
      </c>
      <c r="E44" s="9">
        <v>0</v>
      </c>
      <c r="F44" s="9">
        <v>0</v>
      </c>
      <c r="G44" s="9">
        <v>0</v>
      </c>
      <c r="H44" s="9">
        <v>490</v>
      </c>
      <c r="I44" s="9">
        <v>0</v>
      </c>
      <c r="J44" s="9">
        <v>0</v>
      </c>
      <c r="K44" s="9">
        <v>0</v>
      </c>
      <c r="L44" s="9">
        <v>0</v>
      </c>
      <c r="M44" s="9">
        <v>0</v>
      </c>
      <c r="N44" s="9">
        <v>0</v>
      </c>
      <c r="O44" s="9">
        <v>148</v>
      </c>
      <c r="P44" s="9">
        <v>148</v>
      </c>
      <c r="Q44" s="9">
        <v>0</v>
      </c>
      <c r="R44" s="9">
        <v>0</v>
      </c>
      <c r="S44" s="9">
        <v>300</v>
      </c>
      <c r="T44" s="9">
        <v>0</v>
      </c>
      <c r="U44" s="9">
        <v>0</v>
      </c>
      <c r="V44" s="9">
        <v>241</v>
      </c>
      <c r="W44" s="9">
        <v>241</v>
      </c>
      <c r="X44" s="9">
        <v>439</v>
      </c>
      <c r="Y44" s="9">
        <v>439</v>
      </c>
      <c r="Z44" s="9">
        <v>120</v>
      </c>
      <c r="AA44" s="9">
        <v>0</v>
      </c>
      <c r="AB44" s="9">
        <v>0</v>
      </c>
      <c r="AC44" s="9">
        <v>0</v>
      </c>
      <c r="AD44" s="9">
        <v>0</v>
      </c>
      <c r="AE44" s="9">
        <v>0</v>
      </c>
      <c r="AF44" s="9">
        <v>125</v>
      </c>
      <c r="AG44" s="9">
        <v>0</v>
      </c>
      <c r="AH44" s="9">
        <v>0</v>
      </c>
      <c r="AI44" s="9">
        <v>0</v>
      </c>
      <c r="AJ44" s="9">
        <v>0</v>
      </c>
      <c r="AK44" s="9">
        <v>700</v>
      </c>
      <c r="AL44" s="9">
        <v>110.5</v>
      </c>
      <c r="AM44" s="9">
        <v>340</v>
      </c>
      <c r="AN44" s="9">
        <v>340</v>
      </c>
      <c r="AO44" s="9">
        <v>0</v>
      </c>
      <c r="AP44" s="9">
        <v>0</v>
      </c>
    </row>
    <row r="45" spans="1:42" x14ac:dyDescent="0.25">
      <c r="A45" s="8">
        <v>2031</v>
      </c>
      <c r="B45" s="10">
        <v>0</v>
      </c>
      <c r="C45" s="10">
        <v>0</v>
      </c>
      <c r="D45" s="10">
        <v>0</v>
      </c>
      <c r="E45" s="10">
        <v>0</v>
      </c>
      <c r="F45" s="10">
        <v>0</v>
      </c>
      <c r="G45" s="10">
        <v>0</v>
      </c>
      <c r="H45" s="10">
        <v>490</v>
      </c>
      <c r="I45" s="10">
        <v>0</v>
      </c>
      <c r="J45" s="10">
        <v>0</v>
      </c>
      <c r="K45" s="10">
        <v>0</v>
      </c>
      <c r="L45" s="10">
        <v>0</v>
      </c>
      <c r="M45" s="10">
        <v>0</v>
      </c>
      <c r="N45" s="10">
        <v>0</v>
      </c>
      <c r="O45" s="10">
        <v>148</v>
      </c>
      <c r="P45" s="10">
        <v>148</v>
      </c>
      <c r="Q45" s="10">
        <v>0</v>
      </c>
      <c r="R45" s="10">
        <v>0</v>
      </c>
      <c r="S45" s="10">
        <v>300</v>
      </c>
      <c r="T45" s="10">
        <v>0</v>
      </c>
      <c r="U45" s="10">
        <v>0</v>
      </c>
      <c r="V45" s="10">
        <v>241</v>
      </c>
      <c r="W45" s="10">
        <v>241</v>
      </c>
      <c r="X45" s="10">
        <v>439</v>
      </c>
      <c r="Y45" s="10">
        <v>439</v>
      </c>
      <c r="Z45" s="10">
        <v>120</v>
      </c>
      <c r="AA45" s="10">
        <v>0</v>
      </c>
      <c r="AB45" s="10">
        <v>0</v>
      </c>
      <c r="AC45" s="10">
        <v>0</v>
      </c>
      <c r="AD45" s="10">
        <v>0</v>
      </c>
      <c r="AE45" s="10">
        <v>0</v>
      </c>
      <c r="AF45" s="10">
        <v>125</v>
      </c>
      <c r="AG45" s="10">
        <v>0</v>
      </c>
      <c r="AH45" s="10">
        <v>0</v>
      </c>
      <c r="AI45" s="10">
        <v>0</v>
      </c>
      <c r="AJ45" s="10">
        <v>0</v>
      </c>
      <c r="AK45" s="10">
        <v>700</v>
      </c>
      <c r="AL45" s="10">
        <v>110.5</v>
      </c>
      <c r="AM45" s="10">
        <v>340</v>
      </c>
      <c r="AN45" s="10">
        <v>340</v>
      </c>
      <c r="AO45" s="10">
        <v>0</v>
      </c>
      <c r="AP45" s="10">
        <v>0</v>
      </c>
    </row>
    <row r="46" spans="1:42" x14ac:dyDescent="0.25">
      <c r="A46" s="8">
        <v>2032</v>
      </c>
      <c r="B46" s="9">
        <v>0</v>
      </c>
      <c r="C46" s="9">
        <v>0</v>
      </c>
      <c r="D46" s="9">
        <v>0</v>
      </c>
      <c r="E46" s="9">
        <v>0</v>
      </c>
      <c r="F46" s="9">
        <v>0</v>
      </c>
      <c r="G46" s="9">
        <v>0</v>
      </c>
      <c r="H46" s="9">
        <v>490</v>
      </c>
      <c r="I46" s="9">
        <v>0</v>
      </c>
      <c r="J46" s="9">
        <v>0</v>
      </c>
      <c r="K46" s="9">
        <v>0</v>
      </c>
      <c r="L46" s="9">
        <v>0</v>
      </c>
      <c r="M46" s="9">
        <v>0</v>
      </c>
      <c r="N46" s="9">
        <v>0</v>
      </c>
      <c r="O46" s="9">
        <v>148</v>
      </c>
      <c r="P46" s="9">
        <v>148</v>
      </c>
      <c r="Q46" s="9">
        <v>0</v>
      </c>
      <c r="R46" s="9">
        <v>0</v>
      </c>
      <c r="S46" s="9">
        <v>300</v>
      </c>
      <c r="T46" s="9">
        <v>0</v>
      </c>
      <c r="U46" s="9">
        <v>0</v>
      </c>
      <c r="V46" s="9">
        <v>241</v>
      </c>
      <c r="W46" s="9">
        <v>241</v>
      </c>
      <c r="X46" s="9">
        <v>439</v>
      </c>
      <c r="Y46" s="9">
        <v>439</v>
      </c>
      <c r="Z46" s="9">
        <v>120</v>
      </c>
      <c r="AA46" s="9">
        <v>0</v>
      </c>
      <c r="AB46" s="9">
        <v>0</v>
      </c>
      <c r="AC46" s="9">
        <v>0</v>
      </c>
      <c r="AD46" s="9">
        <v>0</v>
      </c>
      <c r="AE46" s="9">
        <v>0</v>
      </c>
      <c r="AF46" s="9">
        <v>125</v>
      </c>
      <c r="AG46" s="9">
        <v>0</v>
      </c>
      <c r="AH46" s="9">
        <v>0</v>
      </c>
      <c r="AI46" s="9">
        <v>0</v>
      </c>
      <c r="AJ46" s="9">
        <v>0</v>
      </c>
      <c r="AK46" s="9">
        <v>700</v>
      </c>
      <c r="AL46" s="9">
        <v>110.5</v>
      </c>
      <c r="AM46" s="9">
        <v>340</v>
      </c>
      <c r="AN46" s="9">
        <v>340</v>
      </c>
      <c r="AO46" s="9">
        <v>0</v>
      </c>
      <c r="AP46" s="9">
        <v>0</v>
      </c>
    </row>
    <row r="47" spans="1:42" x14ac:dyDescent="0.25">
      <c r="A47" s="8">
        <v>2033</v>
      </c>
      <c r="B47" s="10">
        <v>0</v>
      </c>
      <c r="C47" s="10">
        <v>0</v>
      </c>
      <c r="D47" s="10">
        <v>0</v>
      </c>
      <c r="E47" s="10">
        <v>0</v>
      </c>
      <c r="F47" s="10">
        <v>0</v>
      </c>
      <c r="G47" s="10">
        <v>0</v>
      </c>
      <c r="H47" s="10">
        <v>490</v>
      </c>
      <c r="I47" s="10">
        <v>0</v>
      </c>
      <c r="J47" s="10">
        <v>0</v>
      </c>
      <c r="K47" s="10">
        <v>0</v>
      </c>
      <c r="L47" s="10">
        <v>0</v>
      </c>
      <c r="M47" s="10">
        <v>0</v>
      </c>
      <c r="N47" s="10">
        <v>0</v>
      </c>
      <c r="O47" s="10">
        <v>148</v>
      </c>
      <c r="P47" s="10">
        <v>148</v>
      </c>
      <c r="Q47" s="10">
        <v>0</v>
      </c>
      <c r="R47" s="10">
        <v>0</v>
      </c>
      <c r="S47" s="10">
        <v>300</v>
      </c>
      <c r="T47" s="10">
        <v>0</v>
      </c>
      <c r="U47" s="10">
        <v>0</v>
      </c>
      <c r="V47" s="10">
        <v>241</v>
      </c>
      <c r="W47" s="10">
        <v>241</v>
      </c>
      <c r="X47" s="10">
        <v>439</v>
      </c>
      <c r="Y47" s="10">
        <v>439</v>
      </c>
      <c r="Z47" s="10">
        <v>120</v>
      </c>
      <c r="AA47" s="10">
        <v>0</v>
      </c>
      <c r="AB47" s="10">
        <v>0</v>
      </c>
      <c r="AC47" s="10">
        <v>0</v>
      </c>
      <c r="AD47" s="10">
        <v>0</v>
      </c>
      <c r="AE47" s="10">
        <v>0</v>
      </c>
      <c r="AF47" s="10">
        <v>125</v>
      </c>
      <c r="AG47" s="10">
        <v>0</v>
      </c>
      <c r="AH47" s="10">
        <v>0</v>
      </c>
      <c r="AI47" s="10">
        <v>0</v>
      </c>
      <c r="AJ47" s="10">
        <v>0</v>
      </c>
      <c r="AK47" s="10">
        <v>700</v>
      </c>
      <c r="AL47" s="10">
        <v>110.5</v>
      </c>
      <c r="AM47" s="10">
        <v>340</v>
      </c>
      <c r="AN47" s="10">
        <v>340</v>
      </c>
      <c r="AO47" s="10">
        <v>0</v>
      </c>
      <c r="AP47" s="10">
        <v>0</v>
      </c>
    </row>
    <row r="48" spans="1:42" x14ac:dyDescent="0.25">
      <c r="A48" s="8">
        <v>2034</v>
      </c>
      <c r="B48" s="9">
        <v>0</v>
      </c>
      <c r="C48" s="9">
        <v>0</v>
      </c>
      <c r="D48" s="9">
        <v>0</v>
      </c>
      <c r="E48" s="9">
        <v>0</v>
      </c>
      <c r="F48" s="9">
        <v>0</v>
      </c>
      <c r="G48" s="9">
        <v>0</v>
      </c>
      <c r="H48" s="9">
        <v>490</v>
      </c>
      <c r="I48" s="9">
        <v>0</v>
      </c>
      <c r="J48" s="9">
        <v>0</v>
      </c>
      <c r="K48" s="9">
        <v>0</v>
      </c>
      <c r="L48" s="9">
        <v>0</v>
      </c>
      <c r="M48" s="9">
        <v>0</v>
      </c>
      <c r="N48" s="9">
        <v>0</v>
      </c>
      <c r="O48" s="9">
        <v>148</v>
      </c>
      <c r="P48" s="9">
        <v>148</v>
      </c>
      <c r="Q48" s="9">
        <v>0</v>
      </c>
      <c r="R48" s="9">
        <v>0</v>
      </c>
      <c r="S48" s="9">
        <v>300</v>
      </c>
      <c r="T48" s="9">
        <v>0</v>
      </c>
      <c r="U48" s="9">
        <v>0</v>
      </c>
      <c r="V48" s="9">
        <v>241</v>
      </c>
      <c r="W48" s="9">
        <v>241</v>
      </c>
      <c r="X48" s="9">
        <v>439</v>
      </c>
      <c r="Y48" s="9">
        <v>439</v>
      </c>
      <c r="Z48" s="9">
        <v>120</v>
      </c>
      <c r="AA48" s="9">
        <v>0</v>
      </c>
      <c r="AB48" s="9">
        <v>0</v>
      </c>
      <c r="AC48" s="9">
        <v>0</v>
      </c>
      <c r="AD48" s="9">
        <v>0</v>
      </c>
      <c r="AE48" s="9">
        <v>0</v>
      </c>
      <c r="AF48" s="9">
        <v>125</v>
      </c>
      <c r="AG48" s="9">
        <v>0</v>
      </c>
      <c r="AH48" s="9">
        <v>0</v>
      </c>
      <c r="AI48" s="9">
        <v>0</v>
      </c>
      <c r="AJ48" s="9">
        <v>0</v>
      </c>
      <c r="AK48" s="9">
        <v>700</v>
      </c>
      <c r="AL48" s="9">
        <v>110.5</v>
      </c>
      <c r="AM48" s="9">
        <v>340</v>
      </c>
      <c r="AN48" s="9">
        <v>340</v>
      </c>
      <c r="AO48" s="9">
        <v>0</v>
      </c>
      <c r="AP48" s="9">
        <v>0</v>
      </c>
    </row>
    <row r="49" spans="1:42" x14ac:dyDescent="0.25">
      <c r="A49" s="8">
        <v>2035</v>
      </c>
      <c r="B49" s="10">
        <v>0</v>
      </c>
      <c r="C49" s="10">
        <v>0</v>
      </c>
      <c r="D49" s="10">
        <v>0</v>
      </c>
      <c r="E49" s="10">
        <v>0</v>
      </c>
      <c r="F49" s="10">
        <v>0</v>
      </c>
      <c r="G49" s="10">
        <v>0</v>
      </c>
      <c r="H49" s="10">
        <v>490</v>
      </c>
      <c r="I49" s="10">
        <v>0</v>
      </c>
      <c r="J49" s="10">
        <v>0</v>
      </c>
      <c r="K49" s="10">
        <v>0</v>
      </c>
      <c r="L49" s="10">
        <v>0</v>
      </c>
      <c r="M49" s="10">
        <v>0</v>
      </c>
      <c r="N49" s="10">
        <v>0</v>
      </c>
      <c r="O49" s="10">
        <v>148</v>
      </c>
      <c r="P49" s="10">
        <v>148</v>
      </c>
      <c r="Q49" s="10">
        <v>0</v>
      </c>
      <c r="R49" s="10">
        <v>0</v>
      </c>
      <c r="S49" s="10">
        <v>300</v>
      </c>
      <c r="T49" s="10">
        <v>0</v>
      </c>
      <c r="U49" s="10">
        <v>0</v>
      </c>
      <c r="V49" s="10">
        <v>241</v>
      </c>
      <c r="W49" s="10">
        <v>241</v>
      </c>
      <c r="X49" s="10">
        <v>439</v>
      </c>
      <c r="Y49" s="10">
        <v>439</v>
      </c>
      <c r="Z49" s="10">
        <v>120</v>
      </c>
      <c r="AA49" s="10">
        <v>0</v>
      </c>
      <c r="AB49" s="10">
        <v>0</v>
      </c>
      <c r="AC49" s="10">
        <v>0</v>
      </c>
      <c r="AD49" s="10">
        <v>0</v>
      </c>
      <c r="AE49" s="10">
        <v>0</v>
      </c>
      <c r="AF49" s="10">
        <v>125</v>
      </c>
      <c r="AG49" s="10">
        <v>0</v>
      </c>
      <c r="AH49" s="10">
        <v>0</v>
      </c>
      <c r="AI49" s="10">
        <v>0</v>
      </c>
      <c r="AJ49" s="10">
        <v>0</v>
      </c>
      <c r="AK49" s="10">
        <v>700</v>
      </c>
      <c r="AL49" s="10">
        <v>110.5</v>
      </c>
      <c r="AM49" s="10">
        <v>340</v>
      </c>
      <c r="AN49" s="10">
        <v>340</v>
      </c>
      <c r="AO49" s="10">
        <v>0</v>
      </c>
      <c r="AP49" s="1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2"/>
  <sheetViews>
    <sheetView workbookViewId="0">
      <selection activeCell="V1" sqref="V1:V1048576"/>
    </sheetView>
  </sheetViews>
  <sheetFormatPr defaultRowHeight="15" x14ac:dyDescent="0.25"/>
  <cols>
    <col min="1" max="1" width="5.140625" customWidth="1"/>
    <col min="2" max="2" width="13.5703125" customWidth="1"/>
    <col min="3" max="3" width="8.140625" customWidth="1"/>
    <col min="4" max="4" width="9" customWidth="1"/>
    <col min="5" max="5" width="9.28515625" customWidth="1"/>
    <col min="6" max="6" width="8.85546875" customWidth="1"/>
    <col min="7" max="7" width="10.140625" customWidth="1"/>
    <col min="8" max="9" width="10.42578125" customWidth="1"/>
    <col min="10" max="10" width="8.140625" customWidth="1"/>
    <col min="11" max="12" width="7.140625" customWidth="1"/>
    <col min="13" max="13" width="8.85546875" customWidth="1"/>
    <col min="14" max="14" width="10.140625" customWidth="1"/>
    <col min="15" max="15" width="14.140625" customWidth="1"/>
    <col min="16" max="16" width="13.7109375" customWidth="1"/>
    <col min="17" max="17" width="7.140625" customWidth="1"/>
    <col min="18" max="18" width="12.28515625" customWidth="1"/>
    <col min="19" max="19" width="8.85546875" customWidth="1"/>
    <col min="20" max="20" width="7.7109375" customWidth="1"/>
    <col min="21" max="21" width="12" customWidth="1"/>
  </cols>
  <sheetData>
    <row r="1" spans="1:21" x14ac:dyDescent="0.25">
      <c r="B1" s="22"/>
      <c r="C1" s="22"/>
      <c r="D1" s="22"/>
      <c r="E1" s="22"/>
      <c r="F1" s="22"/>
      <c r="G1" s="22"/>
      <c r="H1" s="22"/>
      <c r="I1" s="22"/>
      <c r="J1" s="22"/>
      <c r="K1" s="22"/>
    </row>
    <row r="2" spans="1:21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231</v>
      </c>
      <c r="J2" s="21" t="s">
        <v>70</v>
      </c>
      <c r="K2" s="21" t="s">
        <v>71</v>
      </c>
      <c r="L2" s="21" t="s">
        <v>72</v>
      </c>
      <c r="M2" s="21" t="s">
        <v>73</v>
      </c>
      <c r="N2" s="21" t="s">
        <v>74</v>
      </c>
      <c r="O2" s="21" t="s">
        <v>75</v>
      </c>
      <c r="P2" s="21" t="s">
        <v>76</v>
      </c>
      <c r="Q2" s="21" t="s">
        <v>77</v>
      </c>
      <c r="R2" s="21" t="s">
        <v>78</v>
      </c>
      <c r="S2" s="21" t="s">
        <v>287</v>
      </c>
      <c r="T2" s="21" t="s">
        <v>3</v>
      </c>
      <c r="U2" s="21" t="s">
        <v>5</v>
      </c>
    </row>
    <row r="3" spans="1:21" x14ac:dyDescent="0.25">
      <c r="A3" s="8">
        <v>2016</v>
      </c>
      <c r="B3" s="19">
        <v>0.72</v>
      </c>
      <c r="C3" s="19">
        <v>1</v>
      </c>
      <c r="D3" s="19">
        <v>1</v>
      </c>
      <c r="E3" s="19">
        <v>0.94</v>
      </c>
      <c r="F3" s="19">
        <v>0.73</v>
      </c>
      <c r="G3" s="19">
        <v>0.52</v>
      </c>
      <c r="H3" s="19">
        <v>0.33</v>
      </c>
      <c r="I3" s="19">
        <v>0</v>
      </c>
      <c r="J3" s="19">
        <v>1</v>
      </c>
      <c r="K3" s="19">
        <v>0.93</v>
      </c>
      <c r="L3" s="19">
        <v>0.8</v>
      </c>
      <c r="M3" s="19">
        <v>0.84</v>
      </c>
      <c r="N3" s="19">
        <v>0.53</v>
      </c>
      <c r="O3" s="19">
        <v>0.25</v>
      </c>
      <c r="P3" s="19">
        <v>1</v>
      </c>
      <c r="Q3" s="19">
        <v>0.4</v>
      </c>
      <c r="R3" s="19">
        <v>0.8</v>
      </c>
      <c r="S3" s="19">
        <v>0</v>
      </c>
      <c r="T3" s="19">
        <v>0.91</v>
      </c>
      <c r="U3" s="19">
        <v>0.05</v>
      </c>
    </row>
    <row r="4" spans="1:21" x14ac:dyDescent="0.25">
      <c r="A4" s="8">
        <v>2017</v>
      </c>
      <c r="B4" s="20">
        <v>1</v>
      </c>
      <c r="C4" s="20">
        <v>1</v>
      </c>
      <c r="D4" s="20">
        <v>1</v>
      </c>
      <c r="E4" s="20">
        <v>0.94</v>
      </c>
      <c r="F4" s="20">
        <v>1</v>
      </c>
      <c r="G4" s="20">
        <v>0.49</v>
      </c>
      <c r="H4" s="20">
        <v>0.59</v>
      </c>
      <c r="I4" s="20">
        <v>0</v>
      </c>
      <c r="J4" s="20">
        <v>1</v>
      </c>
      <c r="K4" s="20">
        <v>0.92</v>
      </c>
      <c r="L4" s="20">
        <v>0.8</v>
      </c>
      <c r="M4" s="20">
        <v>0.84</v>
      </c>
      <c r="N4" s="20">
        <v>0.6</v>
      </c>
      <c r="O4" s="20">
        <v>0.35</v>
      </c>
      <c r="P4" s="20">
        <v>1</v>
      </c>
      <c r="Q4" s="20">
        <v>0.46</v>
      </c>
      <c r="R4" s="20">
        <v>0.89</v>
      </c>
      <c r="S4" s="20">
        <v>0</v>
      </c>
      <c r="T4" s="20">
        <v>0.91</v>
      </c>
      <c r="U4" s="20">
        <v>0.01</v>
      </c>
    </row>
    <row r="5" spans="1:21" x14ac:dyDescent="0.25">
      <c r="A5" s="8">
        <v>2018</v>
      </c>
      <c r="B5" s="19">
        <v>1</v>
      </c>
      <c r="C5" s="19">
        <v>1</v>
      </c>
      <c r="D5" s="19">
        <v>1</v>
      </c>
      <c r="E5" s="19">
        <v>1</v>
      </c>
      <c r="F5" s="19">
        <v>1</v>
      </c>
      <c r="G5" s="19">
        <v>0.48</v>
      </c>
      <c r="H5" s="19">
        <v>0.81</v>
      </c>
      <c r="I5" s="19">
        <v>0</v>
      </c>
      <c r="J5" s="19">
        <v>1</v>
      </c>
      <c r="K5" s="19">
        <v>0.91</v>
      </c>
      <c r="L5" s="19">
        <v>0.82</v>
      </c>
      <c r="M5" s="19">
        <v>0.84</v>
      </c>
      <c r="N5" s="19">
        <v>0.72</v>
      </c>
      <c r="O5" s="19">
        <v>0.32</v>
      </c>
      <c r="P5" s="19">
        <v>1</v>
      </c>
      <c r="Q5" s="19">
        <v>0.46</v>
      </c>
      <c r="R5" s="19">
        <v>0.89</v>
      </c>
      <c r="S5" s="19">
        <v>0</v>
      </c>
      <c r="T5" s="19">
        <v>0.91</v>
      </c>
      <c r="U5" s="19">
        <v>0.15</v>
      </c>
    </row>
    <row r="6" spans="1:21" x14ac:dyDescent="0.25">
      <c r="A6" s="8">
        <v>2019</v>
      </c>
      <c r="B6" s="20">
        <v>1</v>
      </c>
      <c r="C6" s="20">
        <v>1</v>
      </c>
      <c r="D6" s="20">
        <v>1</v>
      </c>
      <c r="E6" s="20">
        <v>1</v>
      </c>
      <c r="F6" s="20">
        <v>1</v>
      </c>
      <c r="G6" s="20">
        <v>0.48</v>
      </c>
      <c r="H6" s="20">
        <v>0.79</v>
      </c>
      <c r="I6" s="20">
        <v>0</v>
      </c>
      <c r="J6" s="20">
        <v>1</v>
      </c>
      <c r="K6" s="20">
        <v>0.91</v>
      </c>
      <c r="L6" s="20">
        <v>0.82</v>
      </c>
      <c r="M6" s="20">
        <v>0.91</v>
      </c>
      <c r="N6" s="20">
        <v>0.73</v>
      </c>
      <c r="O6" s="20">
        <v>0.31</v>
      </c>
      <c r="P6" s="20">
        <v>1</v>
      </c>
      <c r="Q6" s="20">
        <v>0.46</v>
      </c>
      <c r="R6" s="20">
        <v>0.89</v>
      </c>
      <c r="S6" s="20">
        <v>0</v>
      </c>
      <c r="T6" s="20">
        <v>0.91</v>
      </c>
      <c r="U6" s="20">
        <v>0</v>
      </c>
    </row>
    <row r="7" spans="1:21" x14ac:dyDescent="0.25">
      <c r="A7" s="8">
        <v>2020</v>
      </c>
      <c r="B7" s="19">
        <v>1</v>
      </c>
      <c r="C7" s="19">
        <v>1</v>
      </c>
      <c r="D7" s="19">
        <v>1</v>
      </c>
      <c r="E7" s="19">
        <v>1</v>
      </c>
      <c r="F7" s="19">
        <v>1</v>
      </c>
      <c r="G7" s="19">
        <v>0.56000000000000005</v>
      </c>
      <c r="H7" s="19">
        <v>0.31</v>
      </c>
      <c r="I7" s="19">
        <v>0</v>
      </c>
      <c r="J7" s="19">
        <v>1</v>
      </c>
      <c r="K7" s="19">
        <v>0.92</v>
      </c>
      <c r="L7" s="19">
        <v>0.83</v>
      </c>
      <c r="M7" s="19">
        <v>0.95</v>
      </c>
      <c r="N7" s="19">
        <v>0.79</v>
      </c>
      <c r="O7" s="19">
        <v>0.18</v>
      </c>
      <c r="P7" s="19">
        <v>1</v>
      </c>
      <c r="Q7" s="19">
        <v>0.46</v>
      </c>
      <c r="R7" s="19">
        <v>1</v>
      </c>
      <c r="S7" s="19">
        <v>0</v>
      </c>
      <c r="T7" s="19">
        <v>0.91</v>
      </c>
      <c r="U7" s="19">
        <v>0</v>
      </c>
    </row>
    <row r="8" spans="1:21" x14ac:dyDescent="0.25">
      <c r="A8" s="8">
        <v>2021</v>
      </c>
      <c r="B8" s="20">
        <v>1</v>
      </c>
      <c r="C8" s="20">
        <v>1</v>
      </c>
      <c r="D8" s="20">
        <v>1</v>
      </c>
      <c r="E8" s="20">
        <v>1</v>
      </c>
      <c r="F8" s="20">
        <v>1</v>
      </c>
      <c r="G8" s="20">
        <v>0.56999999999999995</v>
      </c>
      <c r="H8" s="20">
        <v>0.35</v>
      </c>
      <c r="I8" s="20">
        <v>0</v>
      </c>
      <c r="J8" s="20">
        <v>1</v>
      </c>
      <c r="K8" s="20">
        <v>0.92</v>
      </c>
      <c r="L8" s="20">
        <v>0.86</v>
      </c>
      <c r="M8" s="20">
        <v>0.96</v>
      </c>
      <c r="N8" s="20">
        <v>0.89</v>
      </c>
      <c r="O8" s="20">
        <v>0.18</v>
      </c>
      <c r="P8" s="20">
        <v>1</v>
      </c>
      <c r="Q8" s="20">
        <v>0.46</v>
      </c>
      <c r="R8" s="20">
        <v>0.89</v>
      </c>
      <c r="S8" s="20">
        <v>0</v>
      </c>
      <c r="T8" s="20">
        <v>0.91</v>
      </c>
      <c r="U8" s="20">
        <v>0</v>
      </c>
    </row>
    <row r="9" spans="1:21" x14ac:dyDescent="0.25">
      <c r="A9" s="8">
        <v>2022</v>
      </c>
      <c r="B9" s="19">
        <v>1</v>
      </c>
      <c r="C9" s="19">
        <v>1</v>
      </c>
      <c r="D9" s="19">
        <v>1</v>
      </c>
      <c r="E9" s="19">
        <v>1</v>
      </c>
      <c r="F9" s="19">
        <v>1</v>
      </c>
      <c r="G9" s="19">
        <v>0.57999999999999996</v>
      </c>
      <c r="H9" s="19">
        <v>0.47</v>
      </c>
      <c r="I9" s="19">
        <v>0</v>
      </c>
      <c r="J9" s="19">
        <v>1</v>
      </c>
      <c r="K9" s="19">
        <v>0.92</v>
      </c>
      <c r="L9" s="19">
        <v>0.9</v>
      </c>
      <c r="M9" s="19">
        <v>0.97</v>
      </c>
      <c r="N9" s="19">
        <v>0.97</v>
      </c>
      <c r="O9" s="19">
        <v>0.19</v>
      </c>
      <c r="P9" s="19">
        <v>1</v>
      </c>
      <c r="Q9" s="19">
        <v>0.46</v>
      </c>
      <c r="R9" s="19">
        <v>0.89</v>
      </c>
      <c r="S9" s="19">
        <v>0</v>
      </c>
      <c r="T9" s="19">
        <v>0.91</v>
      </c>
      <c r="U9" s="19">
        <v>0</v>
      </c>
    </row>
    <row r="10" spans="1:21" x14ac:dyDescent="0.25">
      <c r="A10" s="8">
        <v>2023</v>
      </c>
      <c r="B10" s="20">
        <v>1</v>
      </c>
      <c r="C10" s="20">
        <v>1</v>
      </c>
      <c r="D10" s="20">
        <v>1</v>
      </c>
      <c r="E10" s="20">
        <v>1</v>
      </c>
      <c r="F10" s="20">
        <v>1</v>
      </c>
      <c r="G10" s="20">
        <v>0.65</v>
      </c>
      <c r="H10" s="20">
        <v>0.54</v>
      </c>
      <c r="I10" s="20">
        <v>0</v>
      </c>
      <c r="J10" s="20">
        <v>1</v>
      </c>
      <c r="K10" s="20">
        <v>0.92</v>
      </c>
      <c r="L10" s="20">
        <v>0.9</v>
      </c>
      <c r="M10" s="20">
        <v>0.98</v>
      </c>
      <c r="N10" s="20">
        <v>1</v>
      </c>
      <c r="O10" s="20">
        <v>0.12</v>
      </c>
      <c r="P10" s="20">
        <v>1</v>
      </c>
      <c r="Q10" s="20">
        <v>0.46</v>
      </c>
      <c r="R10" s="20">
        <v>0.89</v>
      </c>
      <c r="S10" s="20">
        <v>0</v>
      </c>
      <c r="T10" s="20">
        <v>0.91</v>
      </c>
      <c r="U10" s="20">
        <v>0.01</v>
      </c>
    </row>
    <row r="11" spans="1:21" x14ac:dyDescent="0.25">
      <c r="A11" s="8">
        <v>2024</v>
      </c>
      <c r="B11" s="19">
        <v>1</v>
      </c>
      <c r="C11" s="19">
        <v>1</v>
      </c>
      <c r="D11" s="19">
        <v>1</v>
      </c>
      <c r="E11" s="19">
        <v>1</v>
      </c>
      <c r="F11" s="19">
        <v>1</v>
      </c>
      <c r="G11" s="19">
        <v>0.67</v>
      </c>
      <c r="H11" s="19">
        <v>0.53</v>
      </c>
      <c r="I11" s="19">
        <v>0</v>
      </c>
      <c r="J11" s="19">
        <v>1</v>
      </c>
      <c r="K11" s="19">
        <v>0.92</v>
      </c>
      <c r="L11" s="19">
        <v>0.9</v>
      </c>
      <c r="M11" s="19">
        <v>0.97</v>
      </c>
      <c r="N11" s="19">
        <v>1</v>
      </c>
      <c r="O11" s="19">
        <v>0.11</v>
      </c>
      <c r="P11" s="19">
        <v>1</v>
      </c>
      <c r="Q11" s="19">
        <v>0.46</v>
      </c>
      <c r="R11" s="19">
        <v>0.89</v>
      </c>
      <c r="S11" s="19">
        <v>0</v>
      </c>
      <c r="T11" s="19">
        <v>0</v>
      </c>
      <c r="U11" s="19">
        <v>0.22</v>
      </c>
    </row>
    <row r="12" spans="1:21" x14ac:dyDescent="0.25">
      <c r="A12" s="8">
        <v>2025</v>
      </c>
      <c r="B12" s="20">
        <v>1</v>
      </c>
      <c r="C12" s="20">
        <v>1</v>
      </c>
      <c r="D12" s="20">
        <v>1</v>
      </c>
      <c r="E12" s="20">
        <v>1</v>
      </c>
      <c r="F12" s="20">
        <v>1</v>
      </c>
      <c r="G12" s="20">
        <v>0.7</v>
      </c>
      <c r="H12" s="20">
        <v>0.63</v>
      </c>
      <c r="I12" s="20">
        <v>0</v>
      </c>
      <c r="J12" s="20">
        <v>1</v>
      </c>
      <c r="K12" s="20">
        <v>0.94</v>
      </c>
      <c r="L12" s="20">
        <v>0.87</v>
      </c>
      <c r="M12" s="20">
        <v>0.98</v>
      </c>
      <c r="N12" s="20">
        <v>1</v>
      </c>
      <c r="O12" s="20">
        <v>0.13</v>
      </c>
      <c r="P12" s="20">
        <v>1</v>
      </c>
      <c r="Q12" s="20">
        <v>0.46</v>
      </c>
      <c r="R12" s="20">
        <v>0.89</v>
      </c>
      <c r="S12" s="20">
        <v>0</v>
      </c>
      <c r="T12" s="20">
        <v>0</v>
      </c>
      <c r="U12" s="20">
        <v>0.25</v>
      </c>
    </row>
    <row r="13" spans="1:21" x14ac:dyDescent="0.25">
      <c r="A13" s="8">
        <v>2026</v>
      </c>
      <c r="B13" s="19">
        <v>1</v>
      </c>
      <c r="C13" s="19">
        <v>1</v>
      </c>
      <c r="D13" s="19">
        <v>1</v>
      </c>
      <c r="E13" s="19">
        <v>1</v>
      </c>
      <c r="F13" s="19">
        <v>1</v>
      </c>
      <c r="G13" s="19">
        <v>0.71</v>
      </c>
      <c r="H13" s="19">
        <v>0.65</v>
      </c>
      <c r="I13" s="19">
        <v>0</v>
      </c>
      <c r="J13" s="19">
        <v>1</v>
      </c>
      <c r="K13" s="19">
        <v>0.94</v>
      </c>
      <c r="L13" s="19">
        <v>0.9</v>
      </c>
      <c r="M13" s="19">
        <v>0.98</v>
      </c>
      <c r="N13" s="19">
        <v>1</v>
      </c>
      <c r="O13" s="19">
        <v>0.15</v>
      </c>
      <c r="P13" s="19">
        <v>1</v>
      </c>
      <c r="Q13" s="19">
        <v>0.46</v>
      </c>
      <c r="R13" s="19">
        <v>0.89</v>
      </c>
      <c r="S13" s="19">
        <v>0</v>
      </c>
      <c r="T13" s="19">
        <v>0</v>
      </c>
      <c r="U13" s="19">
        <v>0.28999999999999998</v>
      </c>
    </row>
    <row r="14" spans="1:21" x14ac:dyDescent="0.25">
      <c r="A14" s="8">
        <v>2027</v>
      </c>
      <c r="B14" s="20">
        <v>1</v>
      </c>
      <c r="C14" s="20">
        <v>1</v>
      </c>
      <c r="D14" s="20">
        <v>1</v>
      </c>
      <c r="E14" s="20">
        <v>1</v>
      </c>
      <c r="F14" s="20">
        <v>1</v>
      </c>
      <c r="G14" s="20">
        <v>0.64</v>
      </c>
      <c r="H14" s="20">
        <v>0.67</v>
      </c>
      <c r="I14" s="20">
        <v>0</v>
      </c>
      <c r="J14" s="20">
        <v>1</v>
      </c>
      <c r="K14" s="20">
        <v>0.94</v>
      </c>
      <c r="L14" s="20">
        <v>0.92</v>
      </c>
      <c r="M14" s="20">
        <v>0.99</v>
      </c>
      <c r="N14" s="20">
        <v>1</v>
      </c>
      <c r="O14" s="20">
        <v>0.28999999999999998</v>
      </c>
      <c r="P14" s="20">
        <v>1</v>
      </c>
      <c r="Q14" s="20">
        <v>0.46</v>
      </c>
      <c r="R14" s="20">
        <v>0.89</v>
      </c>
      <c r="S14" s="20">
        <v>0</v>
      </c>
      <c r="T14" s="20">
        <v>0</v>
      </c>
      <c r="U14" s="20">
        <v>0.23</v>
      </c>
    </row>
    <row r="15" spans="1:21" x14ac:dyDescent="0.25">
      <c r="A15" s="8">
        <v>2028</v>
      </c>
      <c r="B15" s="19">
        <v>1</v>
      </c>
      <c r="C15" s="19">
        <v>1</v>
      </c>
      <c r="D15" s="19">
        <v>1</v>
      </c>
      <c r="E15" s="19">
        <v>1</v>
      </c>
      <c r="F15" s="19">
        <v>1</v>
      </c>
      <c r="G15" s="19">
        <v>0.65</v>
      </c>
      <c r="H15" s="19">
        <v>0.69</v>
      </c>
      <c r="I15" s="19">
        <v>0</v>
      </c>
      <c r="J15" s="19">
        <v>1</v>
      </c>
      <c r="K15" s="19">
        <v>0.94</v>
      </c>
      <c r="L15" s="19">
        <v>0.92</v>
      </c>
      <c r="M15" s="19">
        <v>1</v>
      </c>
      <c r="N15" s="19">
        <v>1</v>
      </c>
      <c r="O15" s="19">
        <v>0.3</v>
      </c>
      <c r="P15" s="19">
        <v>1</v>
      </c>
      <c r="Q15" s="19">
        <v>0.46</v>
      </c>
      <c r="R15" s="19">
        <v>0.89</v>
      </c>
      <c r="S15" s="19">
        <v>0</v>
      </c>
      <c r="T15" s="19">
        <v>0</v>
      </c>
      <c r="U15" s="19">
        <v>0.17</v>
      </c>
    </row>
    <row r="16" spans="1:21" x14ac:dyDescent="0.25">
      <c r="A16" s="8">
        <v>2029</v>
      </c>
      <c r="B16" s="20">
        <v>1</v>
      </c>
      <c r="C16" s="20">
        <v>1</v>
      </c>
      <c r="D16" s="20">
        <v>1</v>
      </c>
      <c r="E16" s="20">
        <v>1</v>
      </c>
      <c r="F16" s="20">
        <v>1</v>
      </c>
      <c r="G16" s="20">
        <v>0.66</v>
      </c>
      <c r="H16" s="20">
        <v>0.72</v>
      </c>
      <c r="I16" s="20">
        <v>0</v>
      </c>
      <c r="J16" s="20">
        <v>1</v>
      </c>
      <c r="K16" s="20">
        <v>0.94</v>
      </c>
      <c r="L16" s="20">
        <v>0.93</v>
      </c>
      <c r="M16" s="20">
        <v>1</v>
      </c>
      <c r="N16" s="20">
        <v>1</v>
      </c>
      <c r="O16" s="20">
        <v>0.33</v>
      </c>
      <c r="P16" s="20">
        <v>1</v>
      </c>
      <c r="Q16" s="20">
        <v>0.46</v>
      </c>
      <c r="R16" s="20">
        <v>0.89</v>
      </c>
      <c r="S16" s="20">
        <v>0</v>
      </c>
      <c r="T16" s="20">
        <v>0</v>
      </c>
      <c r="U16" s="20">
        <v>0.2</v>
      </c>
    </row>
    <row r="17" spans="1:21" x14ac:dyDescent="0.25">
      <c r="A17" s="8">
        <v>2030</v>
      </c>
      <c r="B17" s="19">
        <v>1</v>
      </c>
      <c r="C17" s="19">
        <v>1</v>
      </c>
      <c r="D17" s="19">
        <v>1</v>
      </c>
      <c r="E17" s="19">
        <v>1</v>
      </c>
      <c r="F17" s="19">
        <v>1</v>
      </c>
      <c r="G17" s="19">
        <v>0.68</v>
      </c>
      <c r="H17" s="19">
        <v>0.61</v>
      </c>
      <c r="I17" s="19">
        <v>0</v>
      </c>
      <c r="J17" s="19">
        <v>1</v>
      </c>
      <c r="K17" s="19">
        <v>0.94</v>
      </c>
      <c r="L17" s="19">
        <v>0.95</v>
      </c>
      <c r="M17" s="19">
        <v>1</v>
      </c>
      <c r="N17" s="19">
        <v>1</v>
      </c>
      <c r="O17" s="19">
        <v>0.38</v>
      </c>
      <c r="P17" s="19">
        <v>1</v>
      </c>
      <c r="Q17" s="19">
        <v>0.46</v>
      </c>
      <c r="R17" s="19">
        <v>0.89</v>
      </c>
      <c r="S17" s="19">
        <v>0</v>
      </c>
      <c r="T17" s="19">
        <v>0</v>
      </c>
      <c r="U17" s="19">
        <v>0.27</v>
      </c>
    </row>
    <row r="18" spans="1:21" x14ac:dyDescent="0.25">
      <c r="A18" s="8">
        <v>2031</v>
      </c>
      <c r="B18" s="20">
        <v>1</v>
      </c>
      <c r="C18" s="20">
        <v>1</v>
      </c>
      <c r="D18" s="20">
        <v>1</v>
      </c>
      <c r="E18" s="20">
        <v>1</v>
      </c>
      <c r="F18" s="20">
        <v>1</v>
      </c>
      <c r="G18" s="20">
        <v>0.7</v>
      </c>
      <c r="H18" s="20">
        <v>0.56000000000000005</v>
      </c>
      <c r="I18" s="20">
        <v>0</v>
      </c>
      <c r="J18" s="20">
        <v>1</v>
      </c>
      <c r="K18" s="20">
        <v>0.94</v>
      </c>
      <c r="L18" s="20">
        <v>0.96</v>
      </c>
      <c r="M18" s="20">
        <v>1</v>
      </c>
      <c r="N18" s="20">
        <v>1</v>
      </c>
      <c r="O18" s="20">
        <v>0.4</v>
      </c>
      <c r="P18" s="20">
        <v>1</v>
      </c>
      <c r="Q18" s="20">
        <v>0.46</v>
      </c>
      <c r="R18" s="20">
        <v>0.89</v>
      </c>
      <c r="S18" s="20">
        <v>0</v>
      </c>
      <c r="T18" s="20">
        <v>0</v>
      </c>
      <c r="U18" s="20">
        <v>0.37</v>
      </c>
    </row>
    <row r="19" spans="1:21" x14ac:dyDescent="0.25">
      <c r="A19" s="8">
        <v>2032</v>
      </c>
      <c r="B19" s="19">
        <v>1</v>
      </c>
      <c r="C19" s="19">
        <v>1</v>
      </c>
      <c r="D19" s="19">
        <v>1</v>
      </c>
      <c r="E19" s="19">
        <v>1</v>
      </c>
      <c r="F19" s="19">
        <v>1</v>
      </c>
      <c r="G19" s="19">
        <v>0.72</v>
      </c>
      <c r="H19" s="19">
        <v>0.57999999999999996</v>
      </c>
      <c r="I19" s="19">
        <v>0</v>
      </c>
      <c r="J19" s="19">
        <v>1</v>
      </c>
      <c r="K19" s="19">
        <v>0.94</v>
      </c>
      <c r="L19" s="19">
        <v>0.98</v>
      </c>
      <c r="M19" s="19">
        <v>1</v>
      </c>
      <c r="N19" s="19">
        <v>1</v>
      </c>
      <c r="O19" s="19">
        <v>0.42</v>
      </c>
      <c r="P19" s="19">
        <v>1</v>
      </c>
      <c r="Q19" s="19">
        <v>0.46</v>
      </c>
      <c r="R19" s="19">
        <v>0.89</v>
      </c>
      <c r="S19" s="19">
        <v>0</v>
      </c>
      <c r="T19" s="19">
        <v>0.17</v>
      </c>
      <c r="U19" s="19">
        <v>0.51</v>
      </c>
    </row>
    <row r="20" spans="1:21" x14ac:dyDescent="0.25">
      <c r="A20" s="8">
        <v>2033</v>
      </c>
      <c r="B20" s="20">
        <v>1</v>
      </c>
      <c r="C20" s="20">
        <v>1</v>
      </c>
      <c r="D20" s="20">
        <v>1</v>
      </c>
      <c r="E20" s="20">
        <v>1</v>
      </c>
      <c r="F20" s="20">
        <v>1</v>
      </c>
      <c r="G20" s="20">
        <v>0.74</v>
      </c>
      <c r="H20" s="20">
        <v>0.64</v>
      </c>
      <c r="I20" s="20">
        <v>0</v>
      </c>
      <c r="J20" s="20">
        <v>1</v>
      </c>
      <c r="K20" s="20">
        <v>0.94</v>
      </c>
      <c r="L20" s="20">
        <v>0.99</v>
      </c>
      <c r="M20" s="20">
        <v>1</v>
      </c>
      <c r="N20" s="20">
        <v>1</v>
      </c>
      <c r="O20" s="20">
        <v>0.44</v>
      </c>
      <c r="P20" s="20">
        <v>1</v>
      </c>
      <c r="Q20" s="20">
        <v>0.46</v>
      </c>
      <c r="R20" s="20">
        <v>0.89</v>
      </c>
      <c r="S20" s="20">
        <v>0</v>
      </c>
      <c r="T20" s="20">
        <v>0.02</v>
      </c>
      <c r="U20" s="20">
        <v>0.64</v>
      </c>
    </row>
    <row r="21" spans="1:21" x14ac:dyDescent="0.25">
      <c r="A21" s="8">
        <v>2034</v>
      </c>
      <c r="B21" s="19">
        <v>1</v>
      </c>
      <c r="C21" s="19">
        <v>1</v>
      </c>
      <c r="D21" s="19">
        <v>1</v>
      </c>
      <c r="E21" s="19">
        <v>1</v>
      </c>
      <c r="F21" s="19">
        <v>1</v>
      </c>
      <c r="G21" s="19">
        <v>0.77</v>
      </c>
      <c r="H21" s="19">
        <v>0.7</v>
      </c>
      <c r="I21" s="19">
        <v>0</v>
      </c>
      <c r="J21" s="19">
        <v>1</v>
      </c>
      <c r="K21" s="19">
        <v>0.94</v>
      </c>
      <c r="L21" s="19">
        <v>0.99</v>
      </c>
      <c r="M21" s="19">
        <v>1</v>
      </c>
      <c r="N21" s="19">
        <v>1</v>
      </c>
      <c r="O21" s="19">
        <v>0.45</v>
      </c>
      <c r="P21" s="19">
        <v>1</v>
      </c>
      <c r="Q21" s="19">
        <v>0.46</v>
      </c>
      <c r="R21" s="19">
        <v>0.89</v>
      </c>
      <c r="S21" s="19">
        <v>0</v>
      </c>
      <c r="T21" s="19">
        <v>0</v>
      </c>
      <c r="U21" s="19">
        <v>0.7</v>
      </c>
    </row>
    <row r="22" spans="1:21" x14ac:dyDescent="0.25">
      <c r="A22" s="8">
        <v>2035</v>
      </c>
      <c r="B22" s="20">
        <v>1</v>
      </c>
      <c r="C22" s="20">
        <v>1</v>
      </c>
      <c r="D22" s="20">
        <v>1</v>
      </c>
      <c r="E22" s="20">
        <v>1</v>
      </c>
      <c r="F22" s="20">
        <v>1</v>
      </c>
      <c r="G22" s="20">
        <v>0.77</v>
      </c>
      <c r="H22" s="20">
        <v>0.73</v>
      </c>
      <c r="I22" s="20">
        <v>0</v>
      </c>
      <c r="J22" s="20">
        <v>1</v>
      </c>
      <c r="K22" s="20">
        <v>0.94</v>
      </c>
      <c r="L22" s="20">
        <v>0.99</v>
      </c>
      <c r="M22" s="20">
        <v>1</v>
      </c>
      <c r="N22" s="20">
        <v>1</v>
      </c>
      <c r="O22" s="20">
        <v>0.45</v>
      </c>
      <c r="P22" s="20">
        <v>1</v>
      </c>
      <c r="Q22" s="20">
        <v>0.45</v>
      </c>
      <c r="R22" s="20">
        <v>0.89</v>
      </c>
      <c r="S22" s="20">
        <v>0</v>
      </c>
      <c r="T22" s="20">
        <v>0</v>
      </c>
      <c r="U22" s="20">
        <v>0.78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22"/>
  <sheetViews>
    <sheetView workbookViewId="0"/>
  </sheetViews>
  <sheetFormatPr defaultRowHeight="15" x14ac:dyDescent="0.25"/>
  <cols>
    <col min="1" max="1" width="6.7109375" customWidth="1"/>
    <col min="2" max="2" width="13.5703125" customWidth="1"/>
    <col min="3" max="3" width="7.5703125" customWidth="1"/>
    <col min="4" max="4" width="5.140625" customWidth="1"/>
    <col min="5" max="5" width="9" customWidth="1"/>
    <col min="6" max="6" width="9.28515625" customWidth="1"/>
    <col min="7" max="7" width="8.85546875" customWidth="1"/>
    <col min="8" max="8" width="10.140625" customWidth="1"/>
    <col min="9" max="9" width="10.7109375" customWidth="1"/>
    <col min="10" max="10" width="7.28515625" customWidth="1"/>
    <col min="11" max="11" width="6.7109375" customWidth="1"/>
    <col min="12" max="12" width="6.85546875" customWidth="1"/>
    <col min="13" max="13" width="8.85546875" customWidth="1"/>
    <col min="14" max="14" width="10.140625" customWidth="1"/>
    <col min="15" max="15" width="8.42578125" customWidth="1"/>
    <col min="16" max="16" width="14.140625" customWidth="1"/>
    <col min="17" max="17" width="13.7109375" customWidth="1"/>
    <col min="18" max="18" width="12.28515625" customWidth="1"/>
    <col min="19" max="19" width="12" customWidth="1"/>
    <col min="20" max="20" width="15.140625" customWidth="1"/>
    <col min="21" max="21" width="7.7109375" customWidth="1"/>
  </cols>
  <sheetData>
    <row r="1" spans="1:19" x14ac:dyDescent="0.25">
      <c r="A1" s="12" t="s">
        <v>134</v>
      </c>
      <c r="G1" s="22"/>
      <c r="H1" s="22"/>
      <c r="I1" s="22"/>
      <c r="J1" s="22"/>
      <c r="K1" s="22"/>
      <c r="L1" s="22"/>
      <c r="M1" s="22"/>
      <c r="N1" s="22"/>
      <c r="O1" s="22"/>
    </row>
    <row r="2" spans="1:19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70</v>
      </c>
      <c r="J2" s="21" t="s">
        <v>71</v>
      </c>
      <c r="K2" s="21" t="s">
        <v>72</v>
      </c>
      <c r="L2" s="21" t="s">
        <v>73</v>
      </c>
      <c r="M2" s="21" t="s">
        <v>74</v>
      </c>
      <c r="N2" s="21" t="s">
        <v>75</v>
      </c>
      <c r="O2" s="21" t="s">
        <v>76</v>
      </c>
      <c r="P2" s="21" t="s">
        <v>77</v>
      </c>
      <c r="Q2" s="21" t="s">
        <v>78</v>
      </c>
      <c r="R2" s="21" t="s">
        <v>3</v>
      </c>
      <c r="S2" s="21" t="s">
        <v>5</v>
      </c>
    </row>
    <row r="3" spans="1:19" x14ac:dyDescent="0.25">
      <c r="A3" s="8">
        <v>2016</v>
      </c>
      <c r="B3" s="9">
        <v>555</v>
      </c>
      <c r="C3" s="9">
        <v>67</v>
      </c>
      <c r="D3" s="9">
        <v>220</v>
      </c>
      <c r="E3" s="9">
        <v>790</v>
      </c>
      <c r="F3" s="9">
        <v>722</v>
      </c>
      <c r="G3" s="9">
        <v>1250</v>
      </c>
      <c r="H3" s="9">
        <v>90</v>
      </c>
      <c r="I3" s="9">
        <v>450</v>
      </c>
      <c r="J3" s="9">
        <v>320</v>
      </c>
      <c r="K3" s="9">
        <v>138</v>
      </c>
      <c r="L3" s="9">
        <v>375</v>
      </c>
      <c r="M3" s="9">
        <v>68</v>
      </c>
      <c r="N3" s="9">
        <v>836</v>
      </c>
      <c r="O3" s="9">
        <v>450</v>
      </c>
      <c r="P3" s="9">
        <v>440</v>
      </c>
      <c r="Q3" s="9">
        <v>203</v>
      </c>
      <c r="R3" s="9">
        <v>15</v>
      </c>
      <c r="S3" s="9">
        <v>42</v>
      </c>
    </row>
    <row r="4" spans="1:19" x14ac:dyDescent="0.25">
      <c r="A4" s="8">
        <v>2017</v>
      </c>
      <c r="B4" s="10">
        <v>555</v>
      </c>
      <c r="C4" s="10">
        <v>67</v>
      </c>
      <c r="D4" s="10">
        <v>220</v>
      </c>
      <c r="E4" s="10">
        <v>790</v>
      </c>
      <c r="F4" s="10">
        <v>862</v>
      </c>
      <c r="G4" s="10">
        <v>1250</v>
      </c>
      <c r="H4" s="10">
        <v>90</v>
      </c>
      <c r="I4" s="10">
        <v>450</v>
      </c>
      <c r="J4" s="10">
        <v>320</v>
      </c>
      <c r="K4" s="10">
        <v>138</v>
      </c>
      <c r="L4" s="10">
        <v>375</v>
      </c>
      <c r="M4" s="10">
        <v>68</v>
      </c>
      <c r="N4" s="10">
        <v>836</v>
      </c>
      <c r="O4" s="10">
        <v>450</v>
      </c>
      <c r="P4" s="10">
        <v>440</v>
      </c>
      <c r="Q4" s="10">
        <v>203</v>
      </c>
      <c r="R4" s="10">
        <v>15</v>
      </c>
      <c r="S4" s="10">
        <v>42</v>
      </c>
    </row>
    <row r="5" spans="1:19" x14ac:dyDescent="0.25">
      <c r="A5" s="8">
        <v>2018</v>
      </c>
      <c r="B5" s="9">
        <v>555</v>
      </c>
      <c r="C5" s="9">
        <v>67</v>
      </c>
      <c r="D5" s="9">
        <v>220</v>
      </c>
      <c r="E5" s="9">
        <v>790</v>
      </c>
      <c r="F5" s="9">
        <v>862</v>
      </c>
      <c r="G5" s="9">
        <v>1250</v>
      </c>
      <c r="H5" s="9">
        <v>90</v>
      </c>
      <c r="I5" s="9">
        <v>450</v>
      </c>
      <c r="J5" s="9">
        <v>320</v>
      </c>
      <c r="K5" s="9">
        <v>138</v>
      </c>
      <c r="L5" s="9">
        <v>375</v>
      </c>
      <c r="M5" s="9">
        <v>68</v>
      </c>
      <c r="N5" s="9">
        <v>836</v>
      </c>
      <c r="O5" s="9">
        <v>450</v>
      </c>
      <c r="P5" s="9">
        <v>440</v>
      </c>
      <c r="Q5" s="9">
        <v>203</v>
      </c>
      <c r="R5" s="9">
        <v>15</v>
      </c>
      <c r="S5" s="9">
        <v>42</v>
      </c>
    </row>
    <row r="6" spans="1:19" x14ac:dyDescent="0.25">
      <c r="A6" s="8">
        <v>2019</v>
      </c>
      <c r="B6" s="10">
        <v>555</v>
      </c>
      <c r="C6" s="10">
        <v>67</v>
      </c>
      <c r="D6" s="10">
        <v>220</v>
      </c>
      <c r="E6" s="10">
        <v>790</v>
      </c>
      <c r="F6" s="10">
        <v>862</v>
      </c>
      <c r="G6" s="10">
        <v>1250</v>
      </c>
      <c r="H6" s="10">
        <v>90</v>
      </c>
      <c r="I6" s="10">
        <v>450</v>
      </c>
      <c r="J6" s="10">
        <v>320</v>
      </c>
      <c r="K6" s="10">
        <v>138</v>
      </c>
      <c r="L6" s="10">
        <v>375</v>
      </c>
      <c r="M6" s="10">
        <v>68</v>
      </c>
      <c r="N6" s="10">
        <v>836</v>
      </c>
      <c r="O6" s="10">
        <v>450</v>
      </c>
      <c r="P6" s="10">
        <v>440</v>
      </c>
      <c r="Q6" s="10">
        <v>203</v>
      </c>
      <c r="R6" s="10">
        <v>15</v>
      </c>
      <c r="S6" s="10">
        <v>42</v>
      </c>
    </row>
    <row r="7" spans="1:19" x14ac:dyDescent="0.25">
      <c r="A7" s="8">
        <v>2020</v>
      </c>
      <c r="B7" s="9">
        <v>555</v>
      </c>
      <c r="C7" s="9">
        <v>67</v>
      </c>
      <c r="D7" s="9">
        <v>220</v>
      </c>
      <c r="E7" s="9">
        <v>840</v>
      </c>
      <c r="F7" s="9">
        <v>862</v>
      </c>
      <c r="G7" s="9">
        <v>1250</v>
      </c>
      <c r="H7" s="9">
        <v>90</v>
      </c>
      <c r="I7" s="9">
        <v>450</v>
      </c>
      <c r="J7" s="9">
        <v>320</v>
      </c>
      <c r="K7" s="9">
        <v>138</v>
      </c>
      <c r="L7" s="9">
        <v>375</v>
      </c>
      <c r="M7" s="9">
        <v>68</v>
      </c>
      <c r="N7" s="9">
        <v>836</v>
      </c>
      <c r="O7" s="9">
        <v>450</v>
      </c>
      <c r="P7" s="9">
        <v>440</v>
      </c>
      <c r="Q7" s="9">
        <v>180</v>
      </c>
      <c r="R7" s="9">
        <v>15</v>
      </c>
      <c r="S7" s="9">
        <v>42</v>
      </c>
    </row>
    <row r="8" spans="1:19" x14ac:dyDescent="0.25">
      <c r="A8" s="8">
        <v>2021</v>
      </c>
      <c r="B8" s="10">
        <v>555</v>
      </c>
      <c r="C8" s="10">
        <v>67</v>
      </c>
      <c r="D8" s="10">
        <v>220</v>
      </c>
      <c r="E8" s="10">
        <v>840</v>
      </c>
      <c r="F8" s="10">
        <v>862</v>
      </c>
      <c r="G8" s="10">
        <v>1250</v>
      </c>
      <c r="H8" s="10">
        <v>90</v>
      </c>
      <c r="I8" s="10">
        <v>450</v>
      </c>
      <c r="J8" s="10">
        <v>320</v>
      </c>
      <c r="K8" s="10">
        <v>138</v>
      </c>
      <c r="L8" s="10">
        <v>375</v>
      </c>
      <c r="M8" s="10">
        <v>68</v>
      </c>
      <c r="N8" s="10">
        <v>836</v>
      </c>
      <c r="O8" s="10">
        <v>450</v>
      </c>
      <c r="P8" s="10">
        <v>440</v>
      </c>
      <c r="Q8" s="10">
        <v>203</v>
      </c>
      <c r="R8" s="10">
        <v>15</v>
      </c>
      <c r="S8" s="10">
        <v>42</v>
      </c>
    </row>
    <row r="9" spans="1:19" x14ac:dyDescent="0.25">
      <c r="A9" s="8">
        <v>2022</v>
      </c>
      <c r="B9" s="9">
        <v>555</v>
      </c>
      <c r="C9" s="9">
        <v>67</v>
      </c>
      <c r="D9" s="9">
        <v>220</v>
      </c>
      <c r="E9" s="9">
        <v>840</v>
      </c>
      <c r="F9" s="9">
        <v>862</v>
      </c>
      <c r="G9" s="9">
        <v>1250</v>
      </c>
      <c r="H9" s="9">
        <v>90</v>
      </c>
      <c r="I9" s="9">
        <v>450</v>
      </c>
      <c r="J9" s="9">
        <v>320</v>
      </c>
      <c r="K9" s="9">
        <v>138</v>
      </c>
      <c r="L9" s="9">
        <v>375</v>
      </c>
      <c r="M9" s="9">
        <v>68</v>
      </c>
      <c r="N9" s="9">
        <v>836</v>
      </c>
      <c r="O9" s="9">
        <v>450</v>
      </c>
      <c r="P9" s="9">
        <v>440</v>
      </c>
      <c r="Q9" s="9">
        <v>203</v>
      </c>
      <c r="R9" s="9">
        <v>15</v>
      </c>
      <c r="S9" s="9">
        <v>42</v>
      </c>
    </row>
    <row r="10" spans="1:19" x14ac:dyDescent="0.25">
      <c r="A10" s="8">
        <v>2023</v>
      </c>
      <c r="B10" s="10">
        <v>555</v>
      </c>
      <c r="C10" s="10">
        <v>67</v>
      </c>
      <c r="D10" s="10">
        <v>220</v>
      </c>
      <c r="E10" s="10">
        <v>840</v>
      </c>
      <c r="F10" s="10">
        <v>862</v>
      </c>
      <c r="G10" s="10">
        <v>1250</v>
      </c>
      <c r="H10" s="10">
        <v>90</v>
      </c>
      <c r="I10" s="10">
        <v>450</v>
      </c>
      <c r="J10" s="10">
        <v>320</v>
      </c>
      <c r="K10" s="10">
        <v>138</v>
      </c>
      <c r="L10" s="10">
        <v>375</v>
      </c>
      <c r="M10" s="10">
        <v>68</v>
      </c>
      <c r="N10" s="10">
        <v>836</v>
      </c>
      <c r="O10" s="10">
        <v>450</v>
      </c>
      <c r="P10" s="10">
        <v>440</v>
      </c>
      <c r="Q10" s="10">
        <v>203</v>
      </c>
      <c r="R10" s="10">
        <v>15</v>
      </c>
      <c r="S10" s="10">
        <v>42</v>
      </c>
    </row>
    <row r="11" spans="1:19" x14ac:dyDescent="0.25">
      <c r="A11" s="8">
        <v>2024</v>
      </c>
      <c r="B11" s="9">
        <v>555</v>
      </c>
      <c r="C11" s="9">
        <v>67</v>
      </c>
      <c r="D11" s="9">
        <v>220</v>
      </c>
      <c r="E11" s="9">
        <v>840</v>
      </c>
      <c r="F11" s="9">
        <v>862</v>
      </c>
      <c r="G11" s="9">
        <v>1250</v>
      </c>
      <c r="H11" s="9">
        <v>90</v>
      </c>
      <c r="I11" s="9">
        <v>450</v>
      </c>
      <c r="J11" s="9">
        <v>320</v>
      </c>
      <c r="K11" s="9">
        <v>138</v>
      </c>
      <c r="L11" s="9">
        <v>375</v>
      </c>
      <c r="M11" s="9">
        <v>68</v>
      </c>
      <c r="N11" s="9">
        <v>836</v>
      </c>
      <c r="O11" s="9">
        <v>450</v>
      </c>
      <c r="P11" s="9">
        <v>440</v>
      </c>
      <c r="Q11" s="9">
        <v>203</v>
      </c>
      <c r="R11" s="9">
        <v>15</v>
      </c>
      <c r="S11" s="9">
        <v>42</v>
      </c>
    </row>
    <row r="12" spans="1:19" x14ac:dyDescent="0.25">
      <c r="A12" s="8">
        <v>2025</v>
      </c>
      <c r="B12" s="10">
        <v>555</v>
      </c>
      <c r="C12" s="10">
        <v>67</v>
      </c>
      <c r="D12" s="10">
        <v>220</v>
      </c>
      <c r="E12" s="10">
        <v>840</v>
      </c>
      <c r="F12" s="10">
        <v>862</v>
      </c>
      <c r="G12" s="10">
        <v>1250</v>
      </c>
      <c r="H12" s="10">
        <v>90</v>
      </c>
      <c r="I12" s="10">
        <v>450</v>
      </c>
      <c r="J12" s="10">
        <v>320</v>
      </c>
      <c r="K12" s="10">
        <v>138</v>
      </c>
      <c r="L12" s="10">
        <v>375</v>
      </c>
      <c r="M12" s="10">
        <v>68</v>
      </c>
      <c r="N12" s="10">
        <v>836</v>
      </c>
      <c r="O12" s="10">
        <v>450</v>
      </c>
      <c r="P12" s="10">
        <v>440</v>
      </c>
      <c r="Q12" s="10">
        <v>203</v>
      </c>
      <c r="R12" s="10">
        <v>15</v>
      </c>
      <c r="S12" s="10">
        <v>42</v>
      </c>
    </row>
    <row r="13" spans="1:19" x14ac:dyDescent="0.25">
      <c r="A13" s="8">
        <v>2026</v>
      </c>
      <c r="B13" s="9">
        <v>555</v>
      </c>
      <c r="C13" s="9">
        <v>67</v>
      </c>
      <c r="D13" s="9">
        <v>220</v>
      </c>
      <c r="E13" s="9">
        <v>840</v>
      </c>
      <c r="F13" s="9">
        <v>862</v>
      </c>
      <c r="G13" s="9">
        <v>1250</v>
      </c>
      <c r="H13" s="9">
        <v>90</v>
      </c>
      <c r="I13" s="9">
        <v>450</v>
      </c>
      <c r="J13" s="9">
        <v>320</v>
      </c>
      <c r="K13" s="9">
        <v>138</v>
      </c>
      <c r="L13" s="9">
        <v>375</v>
      </c>
      <c r="M13" s="9">
        <v>68</v>
      </c>
      <c r="N13" s="9">
        <v>836</v>
      </c>
      <c r="O13" s="9">
        <v>450</v>
      </c>
      <c r="P13" s="9">
        <v>440</v>
      </c>
      <c r="Q13" s="9">
        <v>203</v>
      </c>
      <c r="R13" s="9">
        <v>15</v>
      </c>
      <c r="S13" s="9">
        <v>42</v>
      </c>
    </row>
    <row r="14" spans="1:19" x14ac:dyDescent="0.25">
      <c r="A14" s="8">
        <v>2027</v>
      </c>
      <c r="B14" s="10">
        <v>555</v>
      </c>
      <c r="C14" s="10">
        <v>67</v>
      </c>
      <c r="D14" s="10">
        <v>220</v>
      </c>
      <c r="E14" s="10">
        <v>840</v>
      </c>
      <c r="F14" s="10">
        <v>862</v>
      </c>
      <c r="G14" s="10">
        <v>1250</v>
      </c>
      <c r="H14" s="10">
        <v>90</v>
      </c>
      <c r="I14" s="10">
        <v>450</v>
      </c>
      <c r="J14" s="10">
        <v>320</v>
      </c>
      <c r="K14" s="10">
        <v>138</v>
      </c>
      <c r="L14" s="10">
        <v>375</v>
      </c>
      <c r="M14" s="10">
        <v>68</v>
      </c>
      <c r="N14" s="10">
        <v>836</v>
      </c>
      <c r="O14" s="10">
        <v>450</v>
      </c>
      <c r="P14" s="10">
        <v>440</v>
      </c>
      <c r="Q14" s="10">
        <v>203</v>
      </c>
      <c r="R14" s="10">
        <v>15</v>
      </c>
      <c r="S14" s="10">
        <v>42</v>
      </c>
    </row>
    <row r="15" spans="1:19" x14ac:dyDescent="0.25">
      <c r="A15" s="8">
        <v>2028</v>
      </c>
      <c r="B15" s="9">
        <v>555</v>
      </c>
      <c r="C15" s="9">
        <v>67</v>
      </c>
      <c r="D15" s="9">
        <v>220</v>
      </c>
      <c r="E15" s="9">
        <v>840</v>
      </c>
      <c r="F15" s="9">
        <v>862</v>
      </c>
      <c r="G15" s="9">
        <v>1250</v>
      </c>
      <c r="H15" s="9">
        <v>90</v>
      </c>
      <c r="I15" s="9">
        <v>450</v>
      </c>
      <c r="J15" s="9">
        <v>320</v>
      </c>
      <c r="K15" s="9">
        <v>138</v>
      </c>
      <c r="L15" s="9">
        <v>375</v>
      </c>
      <c r="M15" s="9">
        <v>68</v>
      </c>
      <c r="N15" s="9">
        <v>836</v>
      </c>
      <c r="O15" s="9">
        <v>450</v>
      </c>
      <c r="P15" s="9">
        <v>440</v>
      </c>
      <c r="Q15" s="9">
        <v>203</v>
      </c>
      <c r="R15" s="9">
        <v>15</v>
      </c>
      <c r="S15" s="9">
        <v>42</v>
      </c>
    </row>
    <row r="16" spans="1:19" x14ac:dyDescent="0.25">
      <c r="A16" s="8">
        <v>2029</v>
      </c>
      <c r="B16" s="10">
        <v>555</v>
      </c>
      <c r="C16" s="10">
        <v>67</v>
      </c>
      <c r="D16" s="10">
        <v>220</v>
      </c>
      <c r="E16" s="10">
        <v>840</v>
      </c>
      <c r="F16" s="10">
        <v>862</v>
      </c>
      <c r="G16" s="10">
        <v>1250</v>
      </c>
      <c r="H16" s="10">
        <v>90</v>
      </c>
      <c r="I16" s="10">
        <v>450</v>
      </c>
      <c r="J16" s="10">
        <v>320</v>
      </c>
      <c r="K16" s="10">
        <v>138</v>
      </c>
      <c r="L16" s="10">
        <v>375</v>
      </c>
      <c r="M16" s="10">
        <v>68</v>
      </c>
      <c r="N16" s="10">
        <v>836</v>
      </c>
      <c r="O16" s="10">
        <v>450</v>
      </c>
      <c r="P16" s="10">
        <v>440</v>
      </c>
      <c r="Q16" s="10">
        <v>203</v>
      </c>
      <c r="R16" s="10">
        <v>15</v>
      </c>
      <c r="S16" s="10">
        <v>42</v>
      </c>
    </row>
    <row r="17" spans="1:19" x14ac:dyDescent="0.25">
      <c r="A17" s="8">
        <v>2030</v>
      </c>
      <c r="B17" s="9">
        <v>555</v>
      </c>
      <c r="C17" s="9">
        <v>67</v>
      </c>
      <c r="D17" s="9">
        <v>220</v>
      </c>
      <c r="E17" s="9">
        <v>840</v>
      </c>
      <c r="F17" s="9">
        <v>862</v>
      </c>
      <c r="G17" s="9">
        <v>1250</v>
      </c>
      <c r="H17" s="9">
        <v>90</v>
      </c>
      <c r="I17" s="9">
        <v>450</v>
      </c>
      <c r="J17" s="9">
        <v>320</v>
      </c>
      <c r="K17" s="9">
        <v>138</v>
      </c>
      <c r="L17" s="9">
        <v>375</v>
      </c>
      <c r="M17" s="9">
        <v>68</v>
      </c>
      <c r="N17" s="9">
        <v>836</v>
      </c>
      <c r="O17" s="9">
        <v>450</v>
      </c>
      <c r="P17" s="9">
        <v>440</v>
      </c>
      <c r="Q17" s="9">
        <v>203</v>
      </c>
      <c r="R17" s="9">
        <v>15</v>
      </c>
      <c r="S17" s="9">
        <v>42</v>
      </c>
    </row>
    <row r="18" spans="1:19" x14ac:dyDescent="0.25">
      <c r="A18" s="8">
        <v>2031</v>
      </c>
      <c r="B18" s="10">
        <v>555</v>
      </c>
      <c r="C18" s="10">
        <v>67</v>
      </c>
      <c r="D18" s="10">
        <v>220</v>
      </c>
      <c r="E18" s="10">
        <v>840</v>
      </c>
      <c r="F18" s="10">
        <v>862</v>
      </c>
      <c r="G18" s="10">
        <v>1250</v>
      </c>
      <c r="H18" s="10">
        <v>90</v>
      </c>
      <c r="I18" s="10">
        <v>450</v>
      </c>
      <c r="J18" s="10">
        <v>320</v>
      </c>
      <c r="K18" s="10">
        <v>138</v>
      </c>
      <c r="L18" s="10">
        <v>375</v>
      </c>
      <c r="M18" s="10">
        <v>68</v>
      </c>
      <c r="N18" s="10">
        <v>836</v>
      </c>
      <c r="O18" s="10">
        <v>450</v>
      </c>
      <c r="P18" s="10">
        <v>440</v>
      </c>
      <c r="Q18" s="10">
        <v>203</v>
      </c>
      <c r="R18" s="10">
        <v>15</v>
      </c>
      <c r="S18" s="10">
        <v>42</v>
      </c>
    </row>
    <row r="19" spans="1:19" x14ac:dyDescent="0.25">
      <c r="A19" s="8">
        <v>2032</v>
      </c>
      <c r="B19" s="9">
        <v>555</v>
      </c>
      <c r="C19" s="9">
        <v>67</v>
      </c>
      <c r="D19" s="9">
        <v>220</v>
      </c>
      <c r="E19" s="9">
        <v>840</v>
      </c>
      <c r="F19" s="9">
        <v>862</v>
      </c>
      <c r="G19" s="9">
        <v>1250</v>
      </c>
      <c r="H19" s="9">
        <v>90</v>
      </c>
      <c r="I19" s="9">
        <v>450</v>
      </c>
      <c r="J19" s="9">
        <v>320</v>
      </c>
      <c r="K19" s="9">
        <v>138</v>
      </c>
      <c r="L19" s="9">
        <v>375</v>
      </c>
      <c r="M19" s="9">
        <v>68</v>
      </c>
      <c r="N19" s="9">
        <v>836</v>
      </c>
      <c r="O19" s="9">
        <v>450</v>
      </c>
      <c r="P19" s="9">
        <v>440</v>
      </c>
      <c r="Q19" s="9">
        <v>203</v>
      </c>
      <c r="R19" s="9">
        <v>15</v>
      </c>
      <c r="S19" s="9">
        <v>42</v>
      </c>
    </row>
    <row r="20" spans="1:19" x14ac:dyDescent="0.25">
      <c r="A20" s="8">
        <v>2033</v>
      </c>
      <c r="B20" s="10">
        <v>555</v>
      </c>
      <c r="C20" s="10">
        <v>67</v>
      </c>
      <c r="D20" s="10">
        <v>220</v>
      </c>
      <c r="E20" s="10">
        <v>840</v>
      </c>
      <c r="F20" s="10">
        <v>862</v>
      </c>
      <c r="G20" s="10">
        <v>1250</v>
      </c>
      <c r="H20" s="10">
        <v>90</v>
      </c>
      <c r="I20" s="10">
        <v>450</v>
      </c>
      <c r="J20" s="10">
        <v>320</v>
      </c>
      <c r="K20" s="10">
        <v>138</v>
      </c>
      <c r="L20" s="10">
        <v>375</v>
      </c>
      <c r="M20" s="10">
        <v>68</v>
      </c>
      <c r="N20" s="10">
        <v>836</v>
      </c>
      <c r="O20" s="10">
        <v>450</v>
      </c>
      <c r="P20" s="10">
        <v>440</v>
      </c>
      <c r="Q20" s="10">
        <v>203</v>
      </c>
      <c r="R20" s="10">
        <v>15</v>
      </c>
      <c r="S20" s="10">
        <v>42</v>
      </c>
    </row>
    <row r="21" spans="1:19" x14ac:dyDescent="0.25">
      <c r="A21" s="8">
        <v>2034</v>
      </c>
      <c r="B21" s="9">
        <v>555</v>
      </c>
      <c r="C21" s="9">
        <v>67</v>
      </c>
      <c r="D21" s="9">
        <v>220</v>
      </c>
      <c r="E21" s="9">
        <v>840</v>
      </c>
      <c r="F21" s="9">
        <v>862</v>
      </c>
      <c r="G21" s="9">
        <v>1250</v>
      </c>
      <c r="H21" s="9">
        <v>90</v>
      </c>
      <c r="I21" s="9">
        <v>450</v>
      </c>
      <c r="J21" s="9">
        <v>320</v>
      </c>
      <c r="K21" s="9">
        <v>138</v>
      </c>
      <c r="L21" s="9">
        <v>375</v>
      </c>
      <c r="M21" s="9">
        <v>68</v>
      </c>
      <c r="N21" s="9">
        <v>836</v>
      </c>
      <c r="O21" s="9">
        <v>450</v>
      </c>
      <c r="P21" s="9">
        <v>440</v>
      </c>
      <c r="Q21" s="9">
        <v>203</v>
      </c>
      <c r="R21" s="9">
        <v>15</v>
      </c>
      <c r="S21" s="9">
        <v>42</v>
      </c>
    </row>
    <row r="22" spans="1:19" x14ac:dyDescent="0.25">
      <c r="A22" s="8">
        <v>2035</v>
      </c>
      <c r="B22" s="10">
        <v>555</v>
      </c>
      <c r="C22" s="10">
        <v>67</v>
      </c>
      <c r="D22" s="10">
        <v>220</v>
      </c>
      <c r="E22" s="10">
        <v>840</v>
      </c>
      <c r="F22" s="10">
        <v>862</v>
      </c>
      <c r="G22" s="10">
        <v>1250</v>
      </c>
      <c r="H22" s="10">
        <v>90</v>
      </c>
      <c r="I22" s="10">
        <v>450</v>
      </c>
      <c r="J22" s="10">
        <v>320</v>
      </c>
      <c r="K22" s="10">
        <v>138</v>
      </c>
      <c r="L22" s="10">
        <v>375</v>
      </c>
      <c r="M22" s="10">
        <v>68</v>
      </c>
      <c r="N22" s="10">
        <v>836</v>
      </c>
      <c r="O22" s="10">
        <v>450</v>
      </c>
      <c r="P22" s="10">
        <v>440</v>
      </c>
      <c r="Q22" s="10">
        <v>203</v>
      </c>
      <c r="R22" s="10">
        <v>15</v>
      </c>
      <c r="S22" s="10">
        <v>42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B23"/>
  <sheetViews>
    <sheetView workbookViewId="0">
      <selection activeCell="Q32" sqref="Q32"/>
    </sheetView>
  </sheetViews>
  <sheetFormatPr defaultRowHeight="15" x14ac:dyDescent="0.25"/>
  <cols>
    <col min="1" max="1" width="11" customWidth="1"/>
    <col min="2" max="2" width="9.140625" customWidth="1"/>
    <col min="3" max="3" width="8" customWidth="1"/>
    <col min="4" max="4" width="7.5703125" customWidth="1"/>
    <col min="5" max="5" width="7" customWidth="1"/>
    <col min="6" max="6" width="9" customWidth="1"/>
    <col min="7" max="7" width="9.42578125" customWidth="1"/>
    <col min="8" max="8" width="9.28515625" customWidth="1"/>
    <col min="9" max="9" width="8" customWidth="1"/>
    <col min="10" max="11" width="10.140625" customWidth="1"/>
    <col min="12" max="12" width="7" customWidth="1"/>
    <col min="13" max="13" width="11.42578125" customWidth="1"/>
    <col min="14" max="14" width="7" customWidth="1"/>
    <col min="15" max="15" width="10.7109375" customWidth="1"/>
    <col min="16" max="16" width="10.140625" customWidth="1"/>
    <col min="17" max="17" width="9.7109375" customWidth="1"/>
    <col min="18" max="18" width="7.42578125" customWidth="1"/>
    <col min="19" max="19" width="14.140625" customWidth="1"/>
    <col min="20" max="20" width="8.140625" customWidth="1"/>
    <col min="21" max="21" width="7.7109375" customWidth="1"/>
    <col min="22" max="22" width="9.85546875" customWidth="1"/>
    <col min="23" max="23" width="10.7109375" customWidth="1"/>
    <col min="24" max="24" width="7.42578125" customWidth="1"/>
    <col min="27" max="27" width="9.5703125" customWidth="1"/>
  </cols>
  <sheetData>
    <row r="1" spans="1:28" x14ac:dyDescent="0.25">
      <c r="A1" s="12" t="s">
        <v>136</v>
      </c>
    </row>
    <row r="2" spans="1:28" x14ac:dyDescent="0.25">
      <c r="A2" s="21" t="s">
        <v>7</v>
      </c>
      <c r="B2" s="21" t="s">
        <v>0</v>
      </c>
      <c r="C2" s="21" t="s">
        <v>79</v>
      </c>
      <c r="D2" s="21" t="s">
        <v>4</v>
      </c>
      <c r="E2" s="21" t="s">
        <v>65</v>
      </c>
      <c r="F2" s="21" t="s">
        <v>80</v>
      </c>
      <c r="G2" s="21" t="s">
        <v>81</v>
      </c>
      <c r="H2" s="21" t="s">
        <v>6</v>
      </c>
      <c r="I2" s="21" t="s">
        <v>82</v>
      </c>
      <c r="J2" s="21" t="s">
        <v>68</v>
      </c>
      <c r="K2" s="21" t="s">
        <v>1</v>
      </c>
      <c r="L2" s="21" t="s">
        <v>83</v>
      </c>
      <c r="M2" s="21" t="s">
        <v>84</v>
      </c>
      <c r="N2" s="21" t="s">
        <v>72</v>
      </c>
      <c r="O2" s="21" t="s">
        <v>85</v>
      </c>
      <c r="P2" s="21" t="s">
        <v>74</v>
      </c>
      <c r="Q2" s="21" t="s">
        <v>2</v>
      </c>
      <c r="R2" s="21" t="s">
        <v>86</v>
      </c>
      <c r="S2" s="21" t="s">
        <v>75</v>
      </c>
      <c r="T2" s="21" t="s">
        <v>87</v>
      </c>
      <c r="U2" s="21" t="s">
        <v>3</v>
      </c>
      <c r="V2" s="21" t="s">
        <v>88</v>
      </c>
      <c r="W2" s="21" t="s">
        <v>89</v>
      </c>
      <c r="X2" s="21" t="s">
        <v>90</v>
      </c>
      <c r="Y2" s="21" t="s">
        <v>91</v>
      </c>
    </row>
    <row r="3" spans="1:28" x14ac:dyDescent="0.25">
      <c r="A3" s="8">
        <v>2016</v>
      </c>
      <c r="B3" s="24">
        <v>71.129042499999997</v>
      </c>
      <c r="C3" s="24">
        <v>388.69034013999999</v>
      </c>
      <c r="D3" s="24">
        <v>4.4737449999999998E-2</v>
      </c>
      <c r="E3" s="24">
        <v>15.577999999999999</v>
      </c>
      <c r="F3" s="24">
        <v>36.933</v>
      </c>
      <c r="G3" s="24">
        <v>8.5980000000000008</v>
      </c>
      <c r="H3" s="24">
        <v>28.034775029999999</v>
      </c>
      <c r="I3" s="24">
        <v>305.17846538999999</v>
      </c>
      <c r="J3" s="24">
        <v>0.63363322</v>
      </c>
      <c r="K3" s="24">
        <v>50.675420000000003</v>
      </c>
      <c r="L3" s="24">
        <v>13.99503007</v>
      </c>
      <c r="M3" s="24">
        <v>19.499173859999999</v>
      </c>
      <c r="N3" s="24">
        <v>35.180635500000001</v>
      </c>
      <c r="O3" s="24">
        <v>160.38725521000001</v>
      </c>
      <c r="P3" s="24">
        <v>6.45</v>
      </c>
      <c r="Q3" s="24">
        <v>29.763999999999999</v>
      </c>
      <c r="R3" s="24">
        <v>2.6731618300000002</v>
      </c>
      <c r="S3" s="24">
        <v>42.031307920000003</v>
      </c>
      <c r="T3" s="24">
        <v>474.03371813000001</v>
      </c>
      <c r="U3" s="24">
        <v>96.403801830000006</v>
      </c>
      <c r="V3" s="24">
        <v>7.0816138899999999</v>
      </c>
      <c r="W3" s="24">
        <v>6.7021986800000004</v>
      </c>
      <c r="X3" s="24">
        <v>0.2954678</v>
      </c>
      <c r="Y3" s="24">
        <v>12.098000000000001</v>
      </c>
      <c r="Z3" s="23"/>
      <c r="AA3" s="27"/>
    </row>
    <row r="4" spans="1:28" x14ac:dyDescent="0.25">
      <c r="A4" s="8">
        <v>2017</v>
      </c>
      <c r="B4" s="25">
        <v>70.104234489999996</v>
      </c>
      <c r="C4" s="25">
        <v>517.77372206999996</v>
      </c>
      <c r="D4" s="25">
        <v>9.9268229999999999E-2</v>
      </c>
      <c r="E4" s="25">
        <v>15.680999999999999</v>
      </c>
      <c r="F4" s="25">
        <v>36.877000000000002</v>
      </c>
      <c r="G4" s="25">
        <v>8.6739999999999995</v>
      </c>
      <c r="H4" s="25">
        <v>18.120955519999999</v>
      </c>
      <c r="I4" s="25">
        <v>389.23471970999998</v>
      </c>
      <c r="J4" s="25">
        <v>0.68179471000000003</v>
      </c>
      <c r="K4" s="25">
        <v>50.775950000000002</v>
      </c>
      <c r="L4" s="25">
        <v>14.162373819999999</v>
      </c>
      <c r="M4" s="25">
        <v>14.29410586</v>
      </c>
      <c r="N4" s="25">
        <v>23.242556029999999</v>
      </c>
      <c r="O4" s="25">
        <v>160.75628735000001</v>
      </c>
      <c r="P4" s="25">
        <v>6.4429999999999996</v>
      </c>
      <c r="Q4" s="25">
        <v>29.052</v>
      </c>
      <c r="R4" s="25">
        <v>2.7007450500000001</v>
      </c>
      <c r="S4" s="25">
        <v>40.116586409999996</v>
      </c>
      <c r="T4" s="25">
        <v>482.50162571999999</v>
      </c>
      <c r="U4" s="25">
        <v>97.570807520000002</v>
      </c>
      <c r="V4" s="25">
        <v>7.20179934</v>
      </c>
      <c r="W4" s="25">
        <v>8.3882824899999999</v>
      </c>
      <c r="X4" s="25">
        <v>0.30272014000000003</v>
      </c>
      <c r="Y4" s="25">
        <v>12.196999999999999</v>
      </c>
      <c r="Z4" s="23"/>
      <c r="AA4" s="27"/>
      <c r="AB4" s="27"/>
    </row>
    <row r="5" spans="1:28" x14ac:dyDescent="0.25">
      <c r="A5" s="8">
        <v>2018</v>
      </c>
      <c r="B5" s="24">
        <v>60.737032190000001</v>
      </c>
      <c r="C5" s="24">
        <v>517.77372206999996</v>
      </c>
      <c r="D5" s="24">
        <v>0.20057563</v>
      </c>
      <c r="E5" s="24">
        <v>14.18</v>
      </c>
      <c r="F5" s="24">
        <v>36.972000010000002</v>
      </c>
      <c r="G5" s="24">
        <v>8.6820000099999994</v>
      </c>
      <c r="H5" s="24">
        <v>9.4887565899999995</v>
      </c>
      <c r="I5" s="24">
        <v>431.48584477999998</v>
      </c>
      <c r="J5" s="24">
        <v>0.73510386000000005</v>
      </c>
      <c r="K5" s="24">
        <v>50.900239999999997</v>
      </c>
      <c r="L5" s="24">
        <v>14.32938639</v>
      </c>
      <c r="M5" s="24">
        <v>14.014767709999999</v>
      </c>
      <c r="N5" s="24">
        <v>20.174510349999998</v>
      </c>
      <c r="O5" s="24">
        <v>159.01047886999999</v>
      </c>
      <c r="P5" s="24">
        <v>6.444</v>
      </c>
      <c r="Q5" s="24">
        <v>29.367999999999999</v>
      </c>
      <c r="R5" s="24">
        <v>2.7478137500000002</v>
      </c>
      <c r="S5" s="24">
        <v>39.167686089999997</v>
      </c>
      <c r="T5" s="24">
        <v>482.50162571999999</v>
      </c>
      <c r="U5" s="24">
        <v>93.056581660000006</v>
      </c>
      <c r="V5" s="24">
        <v>7.2050000000000001</v>
      </c>
      <c r="W5" s="24">
        <v>11.84131122</v>
      </c>
      <c r="X5" s="24">
        <v>0.39355505000000002</v>
      </c>
      <c r="Y5" s="24">
        <v>12.236000000000001</v>
      </c>
      <c r="Z5" s="23"/>
      <c r="AA5" s="27"/>
      <c r="AB5" s="27"/>
    </row>
    <row r="6" spans="1:28" x14ac:dyDescent="0.25">
      <c r="A6" s="8">
        <v>2019</v>
      </c>
      <c r="B6" s="25">
        <v>52.835821809999999</v>
      </c>
      <c r="C6" s="25">
        <v>517.77372213000001</v>
      </c>
      <c r="D6" s="25">
        <v>0.20735706000000001</v>
      </c>
      <c r="E6" s="25">
        <v>14.241</v>
      </c>
      <c r="F6" s="25">
        <v>37.081000000000003</v>
      </c>
      <c r="G6" s="25">
        <v>8.65</v>
      </c>
      <c r="H6" s="25">
        <v>9.5991399400000006</v>
      </c>
      <c r="I6" s="25">
        <v>440.17431497000001</v>
      </c>
      <c r="J6" s="25">
        <v>0.71697261999999995</v>
      </c>
      <c r="K6" s="25">
        <v>51.835610000000003</v>
      </c>
      <c r="L6" s="25">
        <v>14.2054863</v>
      </c>
      <c r="M6" s="25">
        <v>13.908352710000001</v>
      </c>
      <c r="N6" s="25">
        <v>20.395273169999999</v>
      </c>
      <c r="O6" s="25">
        <v>158.8005076</v>
      </c>
      <c r="P6" s="25">
        <v>6.4550000000000001</v>
      </c>
      <c r="Q6" s="25">
        <v>29.61000001</v>
      </c>
      <c r="R6" s="25">
        <v>2.59705422</v>
      </c>
      <c r="S6" s="25">
        <v>40.400888080000001</v>
      </c>
      <c r="T6" s="25">
        <v>482.50162556999999</v>
      </c>
      <c r="U6" s="25">
        <v>89.180362630000005</v>
      </c>
      <c r="V6" s="25">
        <v>7.2930000000000001</v>
      </c>
      <c r="W6" s="25">
        <v>11.90917941</v>
      </c>
      <c r="X6" s="25">
        <v>0.32805688999999999</v>
      </c>
      <c r="Y6" s="25">
        <v>12.226000000000001</v>
      </c>
      <c r="Z6" s="23"/>
      <c r="AA6" s="27"/>
      <c r="AB6" s="27"/>
    </row>
    <row r="7" spans="1:28" x14ac:dyDescent="0.25">
      <c r="A7" s="8">
        <v>2020</v>
      </c>
      <c r="B7" s="24">
        <v>49.491391100000001</v>
      </c>
      <c r="C7" s="24">
        <v>519.15936594000004</v>
      </c>
      <c r="D7" s="24">
        <v>0.29417428000000001</v>
      </c>
      <c r="E7" s="24">
        <v>14.298999999999999</v>
      </c>
      <c r="F7" s="24">
        <v>37.183999999999997</v>
      </c>
      <c r="G7" s="24">
        <v>8.5760000000000005</v>
      </c>
      <c r="H7" s="24">
        <v>11.91865599</v>
      </c>
      <c r="I7" s="24">
        <v>441.35310157999999</v>
      </c>
      <c r="J7" s="24">
        <v>0.73432215999999995</v>
      </c>
      <c r="K7" s="24">
        <v>52.104860000000002</v>
      </c>
      <c r="L7" s="24">
        <v>14.169554509999999</v>
      </c>
      <c r="M7" s="24">
        <v>13.8755299</v>
      </c>
      <c r="N7" s="24">
        <v>21.560375789999998</v>
      </c>
      <c r="O7" s="24">
        <v>158.66373225999999</v>
      </c>
      <c r="P7" s="24">
        <v>6.6420000000000003</v>
      </c>
      <c r="Q7" s="24">
        <v>35.52194205</v>
      </c>
      <c r="R7" s="24">
        <v>2.570697</v>
      </c>
      <c r="S7" s="24">
        <v>39.677272219999999</v>
      </c>
      <c r="T7" s="24">
        <v>483.79301758000003</v>
      </c>
      <c r="U7" s="24">
        <v>89.060421030000001</v>
      </c>
      <c r="V7" s="24">
        <v>7.375</v>
      </c>
      <c r="W7" s="24">
        <v>13.512838</v>
      </c>
      <c r="X7" s="24">
        <v>0.38466096</v>
      </c>
      <c r="Y7" s="24">
        <v>12.185</v>
      </c>
      <c r="Z7" s="23"/>
      <c r="AA7" s="27"/>
      <c r="AB7" s="27"/>
    </row>
    <row r="8" spans="1:28" x14ac:dyDescent="0.25">
      <c r="A8" s="8">
        <v>2021</v>
      </c>
      <c r="B8" s="25">
        <v>49.870940709999999</v>
      </c>
      <c r="C8" s="25">
        <v>517.79226822999999</v>
      </c>
      <c r="D8" s="25">
        <v>0.59921126000000002</v>
      </c>
      <c r="E8" s="25">
        <v>14.324999999999999</v>
      </c>
      <c r="F8" s="25">
        <v>37.270000000000003</v>
      </c>
      <c r="G8" s="25">
        <v>8.48</v>
      </c>
      <c r="H8" s="25">
        <v>16.320119729999998</v>
      </c>
      <c r="I8" s="25">
        <v>438.62975418000002</v>
      </c>
      <c r="J8" s="25">
        <v>0.80049879000000002</v>
      </c>
      <c r="K8" s="25">
        <v>52.371589999999998</v>
      </c>
      <c r="L8" s="25">
        <v>14.17976672</v>
      </c>
      <c r="M8" s="25">
        <v>13.607758520000001</v>
      </c>
      <c r="N8" s="25">
        <v>25.645869959999999</v>
      </c>
      <c r="O8" s="25">
        <v>158.40613260999999</v>
      </c>
      <c r="P8" s="25">
        <v>6.8230000000000004</v>
      </c>
      <c r="Q8" s="25">
        <v>35.423999999999999</v>
      </c>
      <c r="R8" s="25">
        <v>2.58797605</v>
      </c>
      <c r="S8" s="25">
        <v>40.550317990000003</v>
      </c>
      <c r="T8" s="25">
        <v>482.47407996999999</v>
      </c>
      <c r="U8" s="25">
        <v>89.133642480000006</v>
      </c>
      <c r="V8" s="25">
        <v>7.4530000000000003</v>
      </c>
      <c r="W8" s="25">
        <v>16.817810770000001</v>
      </c>
      <c r="X8" s="25">
        <v>0.51395634000000001</v>
      </c>
      <c r="Y8" s="25">
        <v>12.121</v>
      </c>
      <c r="Z8" s="23"/>
      <c r="AA8" s="27"/>
      <c r="AB8" s="27"/>
    </row>
    <row r="9" spans="1:28" x14ac:dyDescent="0.25">
      <c r="A9" s="8">
        <v>2022</v>
      </c>
      <c r="B9" s="24">
        <v>54.074936430000001</v>
      </c>
      <c r="C9" s="24">
        <v>517.82182866999995</v>
      </c>
      <c r="D9" s="24">
        <v>0.80719876000000002</v>
      </c>
      <c r="E9" s="24">
        <v>14.34</v>
      </c>
      <c r="F9" s="24">
        <v>37.485999999999997</v>
      </c>
      <c r="G9" s="24">
        <v>8.4489999999999998</v>
      </c>
      <c r="H9" s="24">
        <v>19.362580049999998</v>
      </c>
      <c r="I9" s="24">
        <v>438.62975418000002</v>
      </c>
      <c r="J9" s="24">
        <v>0.91404527999999996</v>
      </c>
      <c r="K9" s="24">
        <v>52.712539999999997</v>
      </c>
      <c r="L9" s="24">
        <v>14.209871789999999</v>
      </c>
      <c r="M9" s="24">
        <v>14.48682267</v>
      </c>
      <c r="N9" s="24">
        <v>29.948863370000002</v>
      </c>
      <c r="O9" s="24">
        <v>157.68525377</v>
      </c>
      <c r="P9" s="24">
        <v>7.0110000000000001</v>
      </c>
      <c r="Q9" s="24">
        <v>32.911000000000001</v>
      </c>
      <c r="R9" s="24">
        <v>2.6036533300000002</v>
      </c>
      <c r="S9" s="24">
        <v>40.118840329999998</v>
      </c>
      <c r="T9" s="24">
        <v>482.43017502999999</v>
      </c>
      <c r="U9" s="24">
        <v>91.46044311</v>
      </c>
      <c r="V9" s="24">
        <v>7.5259999999999998</v>
      </c>
      <c r="W9" s="24">
        <v>24.477623229999999</v>
      </c>
      <c r="X9" s="24">
        <v>1.2003005899999999</v>
      </c>
      <c r="Y9" s="24">
        <v>12.121</v>
      </c>
      <c r="Z9" s="23"/>
      <c r="AA9" s="27"/>
      <c r="AB9" s="27"/>
    </row>
    <row r="10" spans="1:28" x14ac:dyDescent="0.25">
      <c r="A10" s="8">
        <v>2023</v>
      </c>
      <c r="B10" s="25">
        <v>60.610915890000001</v>
      </c>
      <c r="C10" s="25">
        <v>517.85138912000002</v>
      </c>
      <c r="D10" s="25">
        <v>0.64527051000000002</v>
      </c>
      <c r="E10" s="25">
        <v>14.375999999999999</v>
      </c>
      <c r="F10" s="25">
        <v>37.79900001</v>
      </c>
      <c r="G10" s="25">
        <v>8.4930000000000003</v>
      </c>
      <c r="H10" s="25">
        <v>19.93704829</v>
      </c>
      <c r="I10" s="25">
        <v>438.27871777000001</v>
      </c>
      <c r="J10" s="25">
        <v>1.41042578</v>
      </c>
      <c r="K10" s="25">
        <v>53.108640000000001</v>
      </c>
      <c r="L10" s="25">
        <v>14.3915182</v>
      </c>
      <c r="M10" s="25">
        <v>14.104940790000001</v>
      </c>
      <c r="N10" s="25">
        <v>30.14755693</v>
      </c>
      <c r="O10" s="25">
        <v>158.36951049999999</v>
      </c>
      <c r="P10" s="25">
        <v>7.0460000000000003</v>
      </c>
      <c r="Q10" s="25">
        <v>33.176000000000002</v>
      </c>
      <c r="R10" s="25">
        <v>2.6827228700000001</v>
      </c>
      <c r="S10" s="25">
        <v>40.01418065</v>
      </c>
      <c r="T10" s="25">
        <v>482.38627007999997</v>
      </c>
      <c r="U10" s="25">
        <v>98.107010829999993</v>
      </c>
      <c r="V10" s="25">
        <v>7.5949999999999998</v>
      </c>
      <c r="W10" s="25">
        <v>38.824811490000002</v>
      </c>
      <c r="X10" s="25">
        <v>2.94054685</v>
      </c>
      <c r="Y10" s="25">
        <v>12.183</v>
      </c>
      <c r="AA10" s="27"/>
      <c r="AB10" s="27"/>
    </row>
    <row r="11" spans="1:28" x14ac:dyDescent="0.25">
      <c r="A11" s="8">
        <v>2024</v>
      </c>
      <c r="B11" s="24">
        <v>64.665379659999999</v>
      </c>
      <c r="C11" s="24">
        <v>519.26685670999996</v>
      </c>
      <c r="D11" s="24">
        <v>0.45038031000000001</v>
      </c>
      <c r="E11" s="24">
        <v>14.484999999999999</v>
      </c>
      <c r="F11" s="24">
        <v>38.191000000000003</v>
      </c>
      <c r="G11" s="24">
        <v>8.5869999999999997</v>
      </c>
      <c r="H11" s="24">
        <v>19.563314129999998</v>
      </c>
      <c r="I11" s="24">
        <v>439.45231092</v>
      </c>
      <c r="J11" s="24">
        <v>1.63436494</v>
      </c>
      <c r="K11" s="24">
        <v>53.523400000000002</v>
      </c>
      <c r="L11" s="24">
        <v>14.44845381</v>
      </c>
      <c r="M11" s="24">
        <v>14.00590558</v>
      </c>
      <c r="N11" s="24">
        <v>26.52316407</v>
      </c>
      <c r="O11" s="24">
        <v>159.62805080999999</v>
      </c>
      <c r="P11" s="24">
        <v>7.0839999999999996</v>
      </c>
      <c r="Q11" s="24">
        <v>32.959000000000003</v>
      </c>
      <c r="R11" s="24">
        <v>2.6863326299999999</v>
      </c>
      <c r="S11" s="24">
        <v>40.741648619999999</v>
      </c>
      <c r="T11" s="24">
        <v>483.63336643000002</v>
      </c>
      <c r="U11" s="24">
        <v>101.49594605</v>
      </c>
      <c r="V11" s="24">
        <v>7.66</v>
      </c>
      <c r="W11" s="24">
        <v>51.199628850000003</v>
      </c>
      <c r="X11" s="24">
        <v>3.11765136</v>
      </c>
      <c r="Y11" s="24">
        <v>12.289</v>
      </c>
      <c r="AA11" s="27"/>
      <c r="AB11" s="27"/>
    </row>
    <row r="12" spans="1:28" x14ac:dyDescent="0.25">
      <c r="A12" s="8">
        <v>2025</v>
      </c>
      <c r="B12" s="25">
        <v>69.769624949999994</v>
      </c>
      <c r="C12" s="25">
        <v>517.91051014000004</v>
      </c>
      <c r="D12" s="25">
        <v>0.50577486000000005</v>
      </c>
      <c r="E12" s="25">
        <v>14.589</v>
      </c>
      <c r="F12" s="25">
        <v>38.594000000000001</v>
      </c>
      <c r="G12" s="25">
        <v>8.6850000000000005</v>
      </c>
      <c r="H12" s="25">
        <v>20.95912865</v>
      </c>
      <c r="I12" s="25">
        <v>437.57087421</v>
      </c>
      <c r="J12" s="25">
        <v>2.2164025299999999</v>
      </c>
      <c r="K12" s="25">
        <v>53.925609999999999</v>
      </c>
      <c r="L12" s="25">
        <v>14.428094959999999</v>
      </c>
      <c r="M12" s="25">
        <v>14.06718276</v>
      </c>
      <c r="N12" s="25">
        <v>28.650899920000001</v>
      </c>
      <c r="O12" s="25">
        <v>161.10915261</v>
      </c>
      <c r="P12" s="25">
        <v>7.1219999999999999</v>
      </c>
      <c r="Q12" s="25">
        <v>33.262</v>
      </c>
      <c r="R12" s="25">
        <v>2.6199994900000001</v>
      </c>
      <c r="S12" s="25">
        <v>40.472141270000002</v>
      </c>
      <c r="T12" s="25">
        <v>482.29846058999999</v>
      </c>
      <c r="U12" s="25">
        <v>110.48742853</v>
      </c>
      <c r="V12" s="25">
        <v>7.7210000000000001</v>
      </c>
      <c r="W12" s="25">
        <v>56.461371880000002</v>
      </c>
      <c r="X12" s="25">
        <v>3.0001767799999999</v>
      </c>
      <c r="Y12" s="25">
        <v>12.4</v>
      </c>
      <c r="AA12" s="27"/>
      <c r="AB12" s="27"/>
    </row>
    <row r="13" spans="1:28" x14ac:dyDescent="0.25">
      <c r="A13" s="8">
        <v>2026</v>
      </c>
      <c r="B13" s="24">
        <v>71.236686899999995</v>
      </c>
      <c r="C13" s="24">
        <v>517.94007058</v>
      </c>
      <c r="D13" s="24">
        <v>0.58482042999999995</v>
      </c>
      <c r="E13" s="24">
        <v>14.685</v>
      </c>
      <c r="F13" s="24">
        <v>38.98500001</v>
      </c>
      <c r="G13" s="24">
        <v>8.7829999999999995</v>
      </c>
      <c r="H13" s="24">
        <v>22.081531999999999</v>
      </c>
      <c r="I13" s="24">
        <v>435.47042532</v>
      </c>
      <c r="J13" s="24">
        <v>2.3935710100000001</v>
      </c>
      <c r="K13" s="24">
        <v>54.332450000000001</v>
      </c>
      <c r="L13" s="24">
        <v>14.43584079</v>
      </c>
      <c r="M13" s="24">
        <v>14.61690037</v>
      </c>
      <c r="N13" s="24">
        <v>31.0248913</v>
      </c>
      <c r="O13" s="24">
        <v>161.61281109000001</v>
      </c>
      <c r="P13" s="24">
        <v>7.1589999999999998</v>
      </c>
      <c r="Q13" s="24">
        <v>33.545999999999999</v>
      </c>
      <c r="R13" s="24">
        <v>2.66013834</v>
      </c>
      <c r="S13" s="24">
        <v>40.69264605</v>
      </c>
      <c r="T13" s="24">
        <v>482.25455563999998</v>
      </c>
      <c r="U13" s="24">
        <v>119.91294904</v>
      </c>
      <c r="V13" s="24">
        <v>7.7789999999999999</v>
      </c>
      <c r="W13" s="24">
        <v>57.247664010000001</v>
      </c>
      <c r="X13" s="24">
        <v>2.2503628</v>
      </c>
      <c r="Y13" s="24">
        <v>12.510999999999999</v>
      </c>
      <c r="AA13" s="27"/>
      <c r="AB13" s="27"/>
    </row>
    <row r="14" spans="1:28" x14ac:dyDescent="0.25">
      <c r="A14" s="8">
        <v>2027</v>
      </c>
      <c r="B14" s="25">
        <v>73.060934689999996</v>
      </c>
      <c r="C14" s="25">
        <v>517.96963119999998</v>
      </c>
      <c r="D14" s="25">
        <v>0.70336335999999999</v>
      </c>
      <c r="E14" s="25">
        <v>14.781000000000001</v>
      </c>
      <c r="F14" s="25">
        <v>39.392000009999997</v>
      </c>
      <c r="G14" s="25">
        <v>8.8780000000000001</v>
      </c>
      <c r="H14" s="25">
        <v>22.715052050000001</v>
      </c>
      <c r="I14" s="25">
        <v>435.47042532</v>
      </c>
      <c r="J14" s="25">
        <v>2.6252076799999999</v>
      </c>
      <c r="K14" s="25">
        <v>54.771560000000001</v>
      </c>
      <c r="L14" s="25">
        <v>14.456098900000001</v>
      </c>
      <c r="M14" s="25">
        <v>15.557305169999999</v>
      </c>
      <c r="N14" s="25">
        <v>33.80253287</v>
      </c>
      <c r="O14" s="25">
        <v>162.16043619999999</v>
      </c>
      <c r="P14" s="25">
        <v>7.1989999999999998</v>
      </c>
      <c r="Q14" s="25">
        <v>33.856000000000002</v>
      </c>
      <c r="R14" s="25">
        <v>2.6543339800000001</v>
      </c>
      <c r="S14" s="25">
        <v>41.380429730000003</v>
      </c>
      <c r="T14" s="25">
        <v>482.21065074000001</v>
      </c>
      <c r="U14" s="25">
        <v>126.69183402</v>
      </c>
      <c r="V14" s="25">
        <v>7.8330000000000002</v>
      </c>
      <c r="W14" s="25">
        <v>58.080804450000002</v>
      </c>
      <c r="X14" s="25">
        <v>2.0575174999999999</v>
      </c>
      <c r="Y14" s="25">
        <v>12.618</v>
      </c>
      <c r="AA14" s="27"/>
      <c r="AB14" s="27"/>
    </row>
    <row r="15" spans="1:28" x14ac:dyDescent="0.25">
      <c r="A15" s="8">
        <v>2028</v>
      </c>
      <c r="B15" s="24">
        <v>74.896802410000006</v>
      </c>
      <c r="C15" s="24">
        <v>519.38542240000004</v>
      </c>
      <c r="D15" s="24">
        <v>0.68065266000000002</v>
      </c>
      <c r="E15" s="24">
        <v>14.875</v>
      </c>
      <c r="F15" s="24">
        <v>39.803000009999998</v>
      </c>
      <c r="G15" s="24">
        <v>8.968</v>
      </c>
      <c r="H15" s="24">
        <v>22.258486309999999</v>
      </c>
      <c r="I15" s="24">
        <v>436.63632452000002</v>
      </c>
      <c r="J15" s="24">
        <v>3.6781740200000002</v>
      </c>
      <c r="K15" s="24">
        <v>55.181359999999998</v>
      </c>
      <c r="L15" s="24">
        <v>14.383060950000001</v>
      </c>
      <c r="M15" s="24">
        <v>15.56282285</v>
      </c>
      <c r="N15" s="24">
        <v>33.626106749999998</v>
      </c>
      <c r="O15" s="24">
        <v>162.43606965999999</v>
      </c>
      <c r="P15" s="24">
        <v>7.24</v>
      </c>
      <c r="Q15" s="24">
        <v>34.162999999999997</v>
      </c>
      <c r="R15" s="24">
        <v>2.5679365299999999</v>
      </c>
      <c r="S15" s="24">
        <v>41.19409598</v>
      </c>
      <c r="T15" s="24">
        <v>483.45726572000001</v>
      </c>
      <c r="U15" s="24">
        <v>132.35382679</v>
      </c>
      <c r="V15" s="24">
        <v>7.883</v>
      </c>
      <c r="W15" s="24">
        <v>61.34020907</v>
      </c>
      <c r="X15" s="24">
        <v>1.9912146500000001</v>
      </c>
      <c r="Y15" s="24">
        <v>12.72</v>
      </c>
      <c r="AA15" s="27"/>
      <c r="AB15" s="27"/>
    </row>
    <row r="16" spans="1:28" x14ac:dyDescent="0.25">
      <c r="A16" s="8">
        <v>2029</v>
      </c>
      <c r="B16" s="25">
        <v>77.927105519999998</v>
      </c>
      <c r="C16" s="25">
        <v>518.02875209000001</v>
      </c>
      <c r="D16" s="25">
        <v>0.71533851000000004</v>
      </c>
      <c r="E16" s="25">
        <v>14.964</v>
      </c>
      <c r="F16" s="25">
        <v>40.225999999999999</v>
      </c>
      <c r="G16" s="25">
        <v>9.0579999999999998</v>
      </c>
      <c r="H16" s="25">
        <v>22.448151450000001</v>
      </c>
      <c r="I16" s="25">
        <v>435.47042532</v>
      </c>
      <c r="J16" s="25">
        <v>4.6499393299999996</v>
      </c>
      <c r="K16" s="25">
        <v>55.638710000000003</v>
      </c>
      <c r="L16" s="25">
        <v>14.408457820000001</v>
      </c>
      <c r="M16" s="25">
        <v>15.305846949999999</v>
      </c>
      <c r="N16" s="25">
        <v>34.310963739999998</v>
      </c>
      <c r="O16" s="25">
        <v>163.6344034</v>
      </c>
      <c r="P16" s="25">
        <v>7.282</v>
      </c>
      <c r="Q16" s="25">
        <v>34.465000000000003</v>
      </c>
      <c r="R16" s="25">
        <v>2.5612644699999998</v>
      </c>
      <c r="S16" s="25">
        <v>41.494195529999999</v>
      </c>
      <c r="T16" s="25">
        <v>482.12284103000002</v>
      </c>
      <c r="U16" s="25">
        <v>139.76545214999999</v>
      </c>
      <c r="V16" s="25">
        <v>7.9290000000000003</v>
      </c>
      <c r="W16" s="25">
        <v>65.041700919999997</v>
      </c>
      <c r="X16" s="25">
        <v>2.3885493699999998</v>
      </c>
      <c r="Y16" s="25">
        <v>12.821999999999999</v>
      </c>
      <c r="AA16" s="27"/>
      <c r="AB16" s="27"/>
    </row>
    <row r="17" spans="1:28" x14ac:dyDescent="0.25">
      <c r="A17" s="8">
        <v>2030</v>
      </c>
      <c r="B17" s="24">
        <v>81.214829949999995</v>
      </c>
      <c r="C17" s="24">
        <v>518.05831271</v>
      </c>
      <c r="D17" s="24">
        <v>0.84535956000000001</v>
      </c>
      <c r="E17" s="24">
        <v>15.061</v>
      </c>
      <c r="F17" s="24">
        <v>40.66500001</v>
      </c>
      <c r="G17" s="24">
        <v>9.1549999999999994</v>
      </c>
      <c r="H17" s="24">
        <v>23.556492200000001</v>
      </c>
      <c r="I17" s="24">
        <v>434.50067962000003</v>
      </c>
      <c r="J17" s="24">
        <v>6.6904772899999996</v>
      </c>
      <c r="K17" s="24">
        <v>56.127540000000003</v>
      </c>
      <c r="L17" s="24">
        <v>14.458845070000001</v>
      </c>
      <c r="M17" s="24">
        <v>14.86069129</v>
      </c>
      <c r="N17" s="24">
        <v>38.238523120000004</v>
      </c>
      <c r="O17" s="24">
        <v>164.92234242999999</v>
      </c>
      <c r="P17" s="24">
        <v>7.327</v>
      </c>
      <c r="Q17" s="24">
        <v>34.781999999999996</v>
      </c>
      <c r="R17" s="24">
        <v>2.5423397200000002</v>
      </c>
      <c r="S17" s="24">
        <v>41.402214469999997</v>
      </c>
      <c r="T17" s="24">
        <v>482.07893608000001</v>
      </c>
      <c r="U17" s="24">
        <v>148.86994616000001</v>
      </c>
      <c r="V17" s="24">
        <v>7.9729999999999999</v>
      </c>
      <c r="W17" s="24">
        <v>67.043803260000004</v>
      </c>
      <c r="X17" s="24">
        <v>2.5972308900000001</v>
      </c>
      <c r="Y17" s="24">
        <v>12.930999999999999</v>
      </c>
      <c r="AA17" s="27"/>
      <c r="AB17" s="27"/>
    </row>
    <row r="18" spans="1:28" x14ac:dyDescent="0.25">
      <c r="A18" s="8">
        <v>2031</v>
      </c>
      <c r="B18" s="25">
        <v>81.887840440000005</v>
      </c>
      <c r="C18" s="25">
        <v>518.08787314999995</v>
      </c>
      <c r="D18" s="25">
        <v>0.96420417999999997</v>
      </c>
      <c r="E18" s="25">
        <v>15.17</v>
      </c>
      <c r="F18" s="25">
        <v>41.11</v>
      </c>
      <c r="G18" s="25">
        <v>9.2579999999999991</v>
      </c>
      <c r="H18" s="25">
        <v>24.33949346</v>
      </c>
      <c r="I18" s="25">
        <v>431.62306503000002</v>
      </c>
      <c r="J18" s="25">
        <v>6.4050285300000001</v>
      </c>
      <c r="K18" s="25">
        <v>56.58822</v>
      </c>
      <c r="L18" s="25">
        <v>14.448319550000001</v>
      </c>
      <c r="M18" s="25">
        <v>14.66950699</v>
      </c>
      <c r="N18" s="25">
        <v>41.660389870000003</v>
      </c>
      <c r="O18" s="25">
        <v>165.52034549999999</v>
      </c>
      <c r="P18" s="25">
        <v>7.3730000000000002</v>
      </c>
      <c r="Q18" s="25">
        <v>35.101999999999997</v>
      </c>
      <c r="R18" s="25">
        <v>2.5267115499999999</v>
      </c>
      <c r="S18" s="25">
        <v>42.039757659999999</v>
      </c>
      <c r="T18" s="25">
        <v>482.03503131000002</v>
      </c>
      <c r="U18" s="25">
        <v>157.06165207999999</v>
      </c>
      <c r="V18" s="25">
        <v>8.02</v>
      </c>
      <c r="W18" s="25">
        <v>68.029030180000007</v>
      </c>
      <c r="X18" s="25">
        <v>2.4438974500000001</v>
      </c>
      <c r="Y18" s="25">
        <v>13.044</v>
      </c>
      <c r="AA18" s="27"/>
      <c r="AB18" s="27"/>
    </row>
    <row r="19" spans="1:28" x14ac:dyDescent="0.25">
      <c r="A19" s="8">
        <v>2032</v>
      </c>
      <c r="B19" s="24">
        <v>84.377479010000002</v>
      </c>
      <c r="C19" s="24">
        <v>519.50398847999998</v>
      </c>
      <c r="D19" s="24">
        <v>1.09830823</v>
      </c>
      <c r="E19" s="24">
        <v>15.288</v>
      </c>
      <c r="F19" s="24">
        <v>41.569000010000003</v>
      </c>
      <c r="G19" s="24">
        <v>9.3699999999999992</v>
      </c>
      <c r="H19" s="24">
        <v>25.52741335</v>
      </c>
      <c r="I19" s="24">
        <v>432.77842356000002</v>
      </c>
      <c r="J19" s="24">
        <v>7.1138372399999996</v>
      </c>
      <c r="K19" s="24">
        <v>57.08764</v>
      </c>
      <c r="L19" s="24">
        <v>14.5047354</v>
      </c>
      <c r="M19" s="24">
        <v>14.85707594</v>
      </c>
      <c r="N19" s="24">
        <v>46.404155709999998</v>
      </c>
      <c r="O19" s="24">
        <v>166.83747961</v>
      </c>
      <c r="P19" s="24">
        <v>7.4219999999999997</v>
      </c>
      <c r="Q19" s="24">
        <v>35.436999999999998</v>
      </c>
      <c r="R19" s="24">
        <v>2.5448626499999998</v>
      </c>
      <c r="S19" s="24">
        <v>41.911853399999998</v>
      </c>
      <c r="T19" s="24">
        <v>483.28116513999998</v>
      </c>
      <c r="U19" s="24">
        <v>166.30816247000001</v>
      </c>
      <c r="V19" s="24">
        <v>8.0660000000000007</v>
      </c>
      <c r="W19" s="24">
        <v>69.499069899999995</v>
      </c>
      <c r="X19" s="24">
        <v>2.5089650400000001</v>
      </c>
      <c r="Y19" s="24">
        <v>13.164999999999999</v>
      </c>
      <c r="AA19" s="27"/>
      <c r="AB19" s="27"/>
    </row>
    <row r="20" spans="1:28" x14ac:dyDescent="0.25">
      <c r="A20" s="8">
        <v>2033</v>
      </c>
      <c r="B20" s="25">
        <v>88.554917610000004</v>
      </c>
      <c r="C20" s="25">
        <v>518.14699399999995</v>
      </c>
      <c r="D20" s="25">
        <v>1.2692627299999999</v>
      </c>
      <c r="E20" s="25">
        <v>15.404999999999999</v>
      </c>
      <c r="F20" s="25">
        <v>42.04300001</v>
      </c>
      <c r="G20" s="25">
        <v>9.4860000000000007</v>
      </c>
      <c r="H20" s="25">
        <v>26.93881708</v>
      </c>
      <c r="I20" s="25">
        <v>431.62306503000002</v>
      </c>
      <c r="J20" s="25">
        <v>8.3652728799999991</v>
      </c>
      <c r="K20" s="25">
        <v>57.616329999999998</v>
      </c>
      <c r="L20" s="25">
        <v>14.52150599</v>
      </c>
      <c r="M20" s="25">
        <v>16.43237397</v>
      </c>
      <c r="N20" s="25">
        <v>52.831847240000002</v>
      </c>
      <c r="O20" s="25">
        <v>168.57773445000001</v>
      </c>
      <c r="P20" s="25">
        <v>7.4720000000000004</v>
      </c>
      <c r="Q20" s="25">
        <v>35.78400001</v>
      </c>
      <c r="R20" s="25">
        <v>2.5484261400000001</v>
      </c>
      <c r="S20" s="25">
        <v>42.596125219999998</v>
      </c>
      <c r="T20" s="25">
        <v>481.94722164000001</v>
      </c>
      <c r="U20" s="25">
        <v>177.69510065</v>
      </c>
      <c r="V20" s="25">
        <v>8.1110000000000007</v>
      </c>
      <c r="W20" s="25">
        <v>70.921751790000002</v>
      </c>
      <c r="X20" s="25">
        <v>3.0257620799999998</v>
      </c>
      <c r="Y20" s="25">
        <v>13.292</v>
      </c>
      <c r="AA20" s="27"/>
      <c r="AB20" s="27"/>
    </row>
    <row r="21" spans="1:28" x14ac:dyDescent="0.25">
      <c r="A21" s="8">
        <v>2034</v>
      </c>
      <c r="B21" s="24">
        <v>93.183533310000001</v>
      </c>
      <c r="C21" s="24">
        <v>518.17655462000005</v>
      </c>
      <c r="D21" s="24">
        <v>1.38215987</v>
      </c>
      <c r="E21" s="24">
        <v>15.522</v>
      </c>
      <c r="F21" s="24">
        <v>42.517000000000003</v>
      </c>
      <c r="G21" s="24">
        <v>9.6010000000000009</v>
      </c>
      <c r="H21" s="24">
        <v>27.851761629999999</v>
      </c>
      <c r="I21" s="24">
        <v>431.62306503000002</v>
      </c>
      <c r="J21" s="24">
        <v>11.051481219999999</v>
      </c>
      <c r="K21" s="24">
        <v>58.124299999999998</v>
      </c>
      <c r="L21" s="24">
        <v>14.62580228</v>
      </c>
      <c r="M21" s="24">
        <v>16.672675479999999</v>
      </c>
      <c r="N21" s="24">
        <v>57.194718610000002</v>
      </c>
      <c r="O21" s="24">
        <v>172.32968878</v>
      </c>
      <c r="P21" s="24">
        <v>7.5389999999999997</v>
      </c>
      <c r="Q21" s="24">
        <v>36.131999999999998</v>
      </c>
      <c r="R21" s="24">
        <v>2.5879266799999998</v>
      </c>
      <c r="S21" s="24">
        <v>42.382777400000002</v>
      </c>
      <c r="T21" s="24">
        <v>481.9033167</v>
      </c>
      <c r="U21" s="24">
        <v>190.33296639</v>
      </c>
      <c r="V21" s="24">
        <v>8.1549999999999994</v>
      </c>
      <c r="W21" s="24">
        <v>71.663524050000007</v>
      </c>
      <c r="X21" s="24">
        <v>3.8525356500000001</v>
      </c>
      <c r="Y21" s="24">
        <v>13.417999999999999</v>
      </c>
      <c r="AA21" s="27"/>
      <c r="AB21" s="27"/>
    </row>
    <row r="22" spans="1:28" x14ac:dyDescent="0.25">
      <c r="A22" s="8">
        <v>2035</v>
      </c>
      <c r="B22" s="25">
        <v>91.447550719999995</v>
      </c>
      <c r="C22" s="25">
        <v>518.20611507000001</v>
      </c>
      <c r="D22" s="25">
        <v>1.4360581699999999</v>
      </c>
      <c r="E22" s="25">
        <v>15.638999999999999</v>
      </c>
      <c r="F22" s="25">
        <v>42.99</v>
      </c>
      <c r="G22" s="25">
        <v>9.7110000000000003</v>
      </c>
      <c r="H22" s="25">
        <v>28.286955670000001</v>
      </c>
      <c r="I22" s="25">
        <v>431.62306503000002</v>
      </c>
      <c r="J22" s="25">
        <v>9.7702352000000001</v>
      </c>
      <c r="K22" s="25">
        <v>58.621049999999997</v>
      </c>
      <c r="L22" s="25">
        <v>14.679267380000001</v>
      </c>
      <c r="M22" s="25">
        <v>15.345288119999999</v>
      </c>
      <c r="N22" s="25">
        <v>59.164585799999998</v>
      </c>
      <c r="O22" s="25">
        <v>172.59912861999999</v>
      </c>
      <c r="P22" s="25">
        <v>7.6059999999999999</v>
      </c>
      <c r="Q22" s="25">
        <v>36.482999999999997</v>
      </c>
      <c r="R22" s="25">
        <v>2.6043244300000001</v>
      </c>
      <c r="S22" s="25">
        <v>42.463069779999998</v>
      </c>
      <c r="T22" s="25">
        <v>481.45297477999998</v>
      </c>
      <c r="U22" s="25">
        <v>200.74177066999999</v>
      </c>
      <c r="V22" s="25">
        <v>8.1969999999999992</v>
      </c>
      <c r="W22" s="25">
        <v>71.929207180000006</v>
      </c>
      <c r="X22" s="25">
        <v>8.0345638299999997</v>
      </c>
      <c r="Y22">
        <v>13.536</v>
      </c>
      <c r="AA22" s="27"/>
      <c r="AB22" s="27"/>
    </row>
    <row r="23" spans="1:28" x14ac:dyDescent="0.25">
      <c r="A23" s="26" t="s">
        <v>137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2.xml><?xml version="1.0" encoding="utf-8"?>
<?mso-contentType ?>
<SharedContentType xmlns="Microsoft.SharePoint.Taxonomy.ContentTypeSync" SourceId="409ac0fb-07cb-4169-8a26-def2760b5502" ContentTypeId="0x0101009BE89D58CAF0934CA32A20BCFFD353DC" PreviousValue="false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AEMODocument" ma:contentTypeID="0x0101009BE89D58CAF0934CA32A20BCFFD353DC0024246FF1388522428C7968B0FEFBE50F" ma:contentTypeVersion="53" ma:contentTypeDescription="" ma:contentTypeScope="" ma:versionID="fb3c2175fa5be320fa17dd2c1d2a1006">
  <xsd:schema xmlns:xsd="http://www.w3.org/2001/XMLSchema" xmlns:xs="http://www.w3.org/2001/XMLSchema" xmlns:p="http://schemas.microsoft.com/office/2006/metadata/properties" xmlns:ns2="a14523ce-dede-483e-883a-2d83261080bd" targetNamespace="http://schemas.microsoft.com/office/2006/metadata/properties" ma:root="true" ma:fieldsID="31f27e65e34968d7833e23fe8e1b9bca" ns2:_="">
    <xsd:import namespace="a14523ce-dede-483e-883a-2d83261080bd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TaxCatchAll" minOccurs="0"/>
                <xsd:element ref="ns2:TaxCatchAllLabel" minOccurs="0"/>
                <xsd:element ref="ns2:AEMOCustodian" minOccurs="0"/>
                <xsd:element ref="ns2:AEMODescription" minOccurs="0"/>
                <xsd:element ref="ns2:AEMODocumentTypeTaxHTField0" minOccurs="0"/>
                <xsd:element ref="ns2:AEMOKeywordsTaxHTField0" minOccurs="0"/>
                <xsd:element ref="ns2:ArchiveDocume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4523ce-dede-483e-883a-2d83261080b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1" nillable="true" ma:displayName="Taxonomy Catch All Column" ma:hidden="true" ma:list="{27c3884c-0431-4940-be6c-c788be41e200}" ma:internalName="TaxCatchAll" ma:showField="CatchAllData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" nillable="true" ma:displayName="Taxonomy Catch All Column1" ma:hidden="true" ma:list="{27c3884c-0431-4940-be6c-c788be41e200}" ma:internalName="TaxCatchAllLabel" ma:readOnly="true" ma:showField="CatchAllDataLabel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EMOCustodian" ma:index="13" nillable="true" ma:displayName="AEMOCustodian" ma:list="UserInfo" ma:SharePointGroup="0" ma:internalName="AEMOCustodian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EMODescription" ma:index="14" nillable="true" ma:displayName="AEMODescription" ma:internalName="AEMODescription" ma:readOnly="false">
      <xsd:simpleType>
        <xsd:restriction base="dms:Note"/>
      </xsd:simpleType>
    </xsd:element>
    <xsd:element name="AEMODocumentTypeTaxHTField0" ma:index="15" nillable="true" ma:taxonomy="true" ma:internalName="AEMODocumentTypeTaxHTField0" ma:taxonomyFieldName="AEMODocumentType" ma:displayName="AEMODocumentType" ma:readOnly="false" ma:default="1;#Operational Record|859762f2-4462-42eb-9744-c955c7e2c540" ma:fieldId="{da861434-c661-4929-8c0f-a462c80621ee}" ma:sspId="409ac0fb-07cb-4169-8a26-def2760b5502" ma:termSetId="7d85e329-3a18-4351-8865-4c9585fd1cc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EMOKeywordsTaxHTField0" ma:index="17" nillable="true" ma:taxonomy="true" ma:internalName="AEMOKeywordsTaxHTField0" ma:taxonomyFieldName="AEMOKeywords" ma:displayName="AEMOKeywords" ma:readOnly="false" ma:default="" ma:fieldId="{443585ba-fce9-427e-bd78-308c17c973aa}" ma:taxonomyMulti="true" ma:sspId="409ac0fb-07cb-4169-8a26-def2760b5502" ma:termSetId="70885f33-8be5-4917-bc67-8833a068ef45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ArchiveDocument" ma:index="19" nillable="true" ma:displayName="ArchiveDocument" ma:default="0" ma:description="Checking this box will send the document to the AEMO Archive and leave a link in its place." ma:internalName="ArchiveDocument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EMOCustodian xmlns="a14523ce-dede-483e-883a-2d83261080bd">
      <UserInfo>
        <DisplayName/>
        <AccountId xsi:nil="true"/>
        <AccountType/>
      </UserInfo>
    </AEMOCustodian>
    <ArchiveDocument xmlns="a14523ce-dede-483e-883a-2d83261080bd">false</ArchiveDocument>
    <AEMODocumentTypeTaxHTField0 xmlns="a14523ce-dede-483e-883a-2d83261080bd">
      <Terms xmlns="http://schemas.microsoft.com/office/infopath/2007/PartnerControls">
        <TermInfo xmlns="http://schemas.microsoft.com/office/infopath/2007/PartnerControls">
          <TermName xmlns="http://schemas.microsoft.com/office/infopath/2007/PartnerControls">Operational Record</TermName>
          <TermId xmlns="http://schemas.microsoft.com/office/infopath/2007/PartnerControls">859762f2-4462-42eb-9744-c955c7e2c540</TermId>
        </TermInfo>
      </Terms>
    </AEMODocumentTypeTaxHTField0>
    <AEMOKeywordsTaxHTField0 xmlns="a14523ce-dede-483e-883a-2d83261080bd">
      <Terms xmlns="http://schemas.microsoft.com/office/infopath/2007/PartnerControls"/>
    </AEMOKeywordsTaxHTField0>
    <TaxCatchAll xmlns="a14523ce-dede-483e-883a-2d83261080bd">
      <Value>1</Value>
    </TaxCatchAll>
    <AEMODescription xmlns="a14523ce-dede-483e-883a-2d83261080bd" xsi:nil="true"/>
    <_dlc_DocId xmlns="a14523ce-dede-483e-883a-2d83261080bd">PLAN-30-9843</_dlc_DocId>
    <_dlc_DocIdUrl xmlns="a14523ce-dede-483e-883a-2d83261080bd">
      <Url>http://sharedocs/sites/planning/mm/_layouts/15/DocIdRedir.aspx?ID=PLAN-30-9843</Url>
      <Description>PLAN-30-9843</Description>
    </_dlc_DocIdUrl>
  </documentManagement>
</p:properties>
</file>

<file path=customXml/itemProps1.xml><?xml version="1.0" encoding="utf-8"?>
<ds:datastoreItem xmlns:ds="http://schemas.openxmlformats.org/officeDocument/2006/customXml" ds:itemID="{3571B8AF-F59E-4456-A7C6-211ECE72EFF6}"/>
</file>

<file path=customXml/itemProps2.xml><?xml version="1.0" encoding="utf-8"?>
<ds:datastoreItem xmlns:ds="http://schemas.openxmlformats.org/officeDocument/2006/customXml" ds:itemID="{00F0FE3E-7C9F-42A4-9A03-6C218872FDCE}"/>
</file>

<file path=customXml/itemProps3.xml><?xml version="1.0" encoding="utf-8"?>
<ds:datastoreItem xmlns:ds="http://schemas.openxmlformats.org/officeDocument/2006/customXml" ds:itemID="{8299A9EE-4DFA-4278-A2C7-173BB7813631}"/>
</file>

<file path=customXml/itemProps4.xml><?xml version="1.0" encoding="utf-8"?>
<ds:datastoreItem xmlns:ds="http://schemas.openxmlformats.org/officeDocument/2006/customXml" ds:itemID="{AC50C62F-23CE-4C46-89EC-A1C58D067F4A}"/>
</file>

<file path=customXml/itemProps5.xml><?xml version="1.0" encoding="utf-8"?>
<ds:datastoreItem xmlns:ds="http://schemas.openxmlformats.org/officeDocument/2006/customXml" ds:itemID="{2A5E7680-0D3A-4C71-B8B4-BCFE6F20F5A8}"/>
</file>

<file path=customXml/itemProps6.xml><?xml version="1.0" encoding="utf-8"?>
<ds:datastoreItem xmlns:ds="http://schemas.openxmlformats.org/officeDocument/2006/customXml" ds:itemID="{E55207F6-EC2C-40E2-A7ED-B5246E7A9312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Overview</vt:lpstr>
      <vt:lpstr>Link Pipeline Details</vt:lpstr>
      <vt:lpstr>Potential shortfalls</vt:lpstr>
      <vt:lpstr>Results Summary</vt:lpstr>
      <vt:lpstr>Reserves Fields Summary</vt:lpstr>
      <vt:lpstr>Reserves Fields</vt:lpstr>
      <vt:lpstr>Reserves Facility Summary</vt:lpstr>
      <vt:lpstr>Pipeline Utilisation</vt:lpstr>
      <vt:lpstr>Pipeline Capacity</vt:lpstr>
      <vt:lpstr>Processing Utilisation</vt:lpstr>
      <vt:lpstr>Processing Capacity</vt:lpstr>
      <vt:lpstr>Demand</vt:lpstr>
    </vt:vector>
  </TitlesOfParts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mmarston</dc:creator>
  <cp:lastModifiedBy>Rachael Saw</cp:lastModifiedBy>
  <dcterms:created xsi:type="dcterms:W3CDTF">2014-03-07T16:08:25Z</dcterms:created>
  <dcterms:modified xsi:type="dcterms:W3CDTF">2016-03-09T07:20:27Z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0x0101009BE89D58CAF0934CA32A20BCFFD353DC0024246FF1388522428C7968B0FEFBE50F</vt:lpwstr>
  </property>
  <property fmtid="{D5CDD505-2E9C-101B-9397-08002B2CF9AE}" pid="3" name="_dlc_DocIdItemGuid">
    <vt:lpwstr>e70c4d58-5839-4c97-9534-a2212e06b314</vt:lpwstr>
  </property>
  <property fmtid="{D5CDD505-2E9C-101B-9397-08002B2CF9AE}" pid="4" name="AEMODocumentType">
    <vt:lpwstr>1;#Operational Record|859762f2-4462-42eb-9744-c955c7e2c540</vt:lpwstr>
  </property>
  <property fmtid="{D5CDD505-2E9C-101B-9397-08002B2CF9AE}" pid="5" name="AEMOKeywords">
    <vt:lpwstr/>
  </property>
</Properties>
</file>